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54" r:id="rId2"/>
  </p:sldMasterIdLst>
  <p:notesMasterIdLst>
    <p:notesMasterId r:id="rId29"/>
  </p:notesMasterIdLst>
  <p:handoutMasterIdLst>
    <p:handoutMasterId r:id="rId30"/>
  </p:handoutMasterIdLst>
  <p:sldIdLst>
    <p:sldId id="256" r:id="rId3"/>
    <p:sldId id="566" r:id="rId4"/>
    <p:sldId id="567" r:id="rId5"/>
    <p:sldId id="568" r:id="rId6"/>
    <p:sldId id="569" r:id="rId7"/>
    <p:sldId id="570" r:id="rId8"/>
    <p:sldId id="571" r:id="rId9"/>
    <p:sldId id="572" r:id="rId10"/>
    <p:sldId id="573" r:id="rId11"/>
    <p:sldId id="574" r:id="rId12"/>
    <p:sldId id="575" r:id="rId13"/>
    <p:sldId id="576" r:id="rId14"/>
    <p:sldId id="577" r:id="rId15"/>
    <p:sldId id="578" r:id="rId16"/>
    <p:sldId id="579" r:id="rId17"/>
    <p:sldId id="580" r:id="rId18"/>
    <p:sldId id="581" r:id="rId19"/>
    <p:sldId id="582" r:id="rId20"/>
    <p:sldId id="584" r:id="rId21"/>
    <p:sldId id="585" r:id="rId22"/>
    <p:sldId id="586" r:id="rId23"/>
    <p:sldId id="587" r:id="rId24"/>
    <p:sldId id="588" r:id="rId25"/>
    <p:sldId id="589" r:id="rId26"/>
    <p:sldId id="590" r:id="rId27"/>
    <p:sldId id="591" r:id="rId28"/>
  </p:sldIdLst>
  <p:sldSz cx="9144000" cy="6858000" type="screen4x3"/>
  <p:notesSz cx="7315200" cy="9601200"/>
  <p:defaultTextStyle>
    <a:defPPr>
      <a:defRPr lang="nl-NL"/>
    </a:defPPr>
    <a:lvl1pPr algn="l" rtl="0" fontAlgn="base">
      <a:spcBef>
        <a:spcPct val="50000"/>
      </a:spcBef>
      <a:spcAft>
        <a:spcPct val="0"/>
      </a:spcAft>
      <a:defRPr sz="1000" kern="1200">
        <a:solidFill>
          <a:schemeClr val="bg1"/>
        </a:solidFill>
        <a:latin typeface="Verdana" pitchFamily="34" charset="0"/>
        <a:ea typeface="+mn-ea"/>
        <a:cs typeface="+mn-cs"/>
      </a:defRPr>
    </a:lvl1pPr>
    <a:lvl2pPr marL="457200" algn="l" rtl="0" fontAlgn="base">
      <a:spcBef>
        <a:spcPct val="50000"/>
      </a:spcBef>
      <a:spcAft>
        <a:spcPct val="0"/>
      </a:spcAft>
      <a:defRPr sz="1000" kern="1200">
        <a:solidFill>
          <a:schemeClr val="bg1"/>
        </a:solidFill>
        <a:latin typeface="Verdana" pitchFamily="34" charset="0"/>
        <a:ea typeface="+mn-ea"/>
        <a:cs typeface="+mn-cs"/>
      </a:defRPr>
    </a:lvl2pPr>
    <a:lvl3pPr marL="914400" algn="l" rtl="0" fontAlgn="base">
      <a:spcBef>
        <a:spcPct val="50000"/>
      </a:spcBef>
      <a:spcAft>
        <a:spcPct val="0"/>
      </a:spcAft>
      <a:defRPr sz="1000" kern="1200">
        <a:solidFill>
          <a:schemeClr val="bg1"/>
        </a:solidFill>
        <a:latin typeface="Verdana" pitchFamily="34" charset="0"/>
        <a:ea typeface="+mn-ea"/>
        <a:cs typeface="+mn-cs"/>
      </a:defRPr>
    </a:lvl3pPr>
    <a:lvl4pPr marL="1371600" algn="l" rtl="0" fontAlgn="base">
      <a:spcBef>
        <a:spcPct val="50000"/>
      </a:spcBef>
      <a:spcAft>
        <a:spcPct val="0"/>
      </a:spcAft>
      <a:defRPr sz="1000" kern="1200">
        <a:solidFill>
          <a:schemeClr val="bg1"/>
        </a:solidFill>
        <a:latin typeface="Verdana" pitchFamily="34" charset="0"/>
        <a:ea typeface="+mn-ea"/>
        <a:cs typeface="+mn-cs"/>
      </a:defRPr>
    </a:lvl4pPr>
    <a:lvl5pPr marL="1828800" algn="l" rtl="0" fontAlgn="base">
      <a:spcBef>
        <a:spcPct val="50000"/>
      </a:spcBef>
      <a:spcAft>
        <a:spcPct val="0"/>
      </a:spcAft>
      <a:defRPr sz="1000" kern="1200">
        <a:solidFill>
          <a:schemeClr val="bg1"/>
        </a:solidFill>
        <a:latin typeface="Verdana" pitchFamily="34" charset="0"/>
        <a:ea typeface="+mn-ea"/>
        <a:cs typeface="+mn-cs"/>
      </a:defRPr>
    </a:lvl5pPr>
    <a:lvl6pPr marL="2286000" algn="l" defTabSz="914400" rtl="0" eaLnBrk="1" latinLnBrk="0" hangingPunct="1">
      <a:defRPr sz="1000" kern="1200">
        <a:solidFill>
          <a:schemeClr val="bg1"/>
        </a:solidFill>
        <a:latin typeface="Verdana" pitchFamily="34" charset="0"/>
        <a:ea typeface="+mn-ea"/>
        <a:cs typeface="+mn-cs"/>
      </a:defRPr>
    </a:lvl6pPr>
    <a:lvl7pPr marL="2743200" algn="l" defTabSz="914400" rtl="0" eaLnBrk="1" latinLnBrk="0" hangingPunct="1">
      <a:defRPr sz="1000" kern="1200">
        <a:solidFill>
          <a:schemeClr val="bg1"/>
        </a:solidFill>
        <a:latin typeface="Verdana" pitchFamily="34" charset="0"/>
        <a:ea typeface="+mn-ea"/>
        <a:cs typeface="+mn-cs"/>
      </a:defRPr>
    </a:lvl7pPr>
    <a:lvl8pPr marL="3200400" algn="l" defTabSz="914400" rtl="0" eaLnBrk="1" latinLnBrk="0" hangingPunct="1">
      <a:defRPr sz="1000" kern="1200">
        <a:solidFill>
          <a:schemeClr val="bg1"/>
        </a:solidFill>
        <a:latin typeface="Verdana" pitchFamily="34" charset="0"/>
        <a:ea typeface="+mn-ea"/>
        <a:cs typeface="+mn-cs"/>
      </a:defRPr>
    </a:lvl8pPr>
    <a:lvl9pPr marL="3657600" algn="l" defTabSz="914400" rtl="0" eaLnBrk="1" latinLnBrk="0" hangingPunct="1">
      <a:defRPr sz="1000" kern="1200">
        <a:solidFill>
          <a:schemeClr val="bg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CC66"/>
    <a:srgbClr val="FF0066"/>
    <a:srgbClr val="FF9933"/>
    <a:srgbClr val="FFCC99"/>
    <a:srgbClr val="7C7CA8"/>
    <a:srgbClr val="6600FF"/>
    <a:srgbClr val="7F73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9" autoAdjust="0"/>
  </p:normalViewPr>
  <p:slideViewPr>
    <p:cSldViewPr snapToGrid="0">
      <p:cViewPr varScale="1">
        <p:scale>
          <a:sx n="51" d="100"/>
          <a:sy n="51" d="100"/>
        </p:scale>
        <p:origin x="542"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6FA7A-E641-48E2-BAF8-613C453E6D7E}" type="doc">
      <dgm:prSet loTypeId="urn:microsoft.com/office/officeart/2005/8/layout/process5" loCatId="process" qsTypeId="urn:microsoft.com/office/officeart/2005/8/quickstyle/simple5" qsCatId="simple" csTypeId="urn:microsoft.com/office/officeart/2005/8/colors/accent2_2" csCatId="accent2" phldr="1"/>
      <dgm:spPr/>
      <dgm:t>
        <a:bodyPr/>
        <a:lstStyle/>
        <a:p>
          <a:endParaRPr lang="en-US"/>
        </a:p>
      </dgm:t>
    </dgm:pt>
    <dgm:pt modelId="{C88DDA6D-0784-4716-8DC7-7B8F1EE4A47A}">
      <dgm:prSet phldrT="[Tekst]"/>
      <dgm:spPr/>
      <dgm:t>
        <a:bodyPr/>
        <a:lstStyle/>
        <a:p>
          <a:r>
            <a:rPr lang="en-GB" b="1" dirty="0" smtClean="0"/>
            <a:t>Notification of potential incident</a:t>
          </a:r>
          <a:endParaRPr lang="en-US" dirty="0"/>
        </a:p>
      </dgm:t>
    </dgm:pt>
    <dgm:pt modelId="{BC2B73CF-3D09-4B15-8BD7-5157DAD5110B}" type="parTrans" cxnId="{F131FB95-142A-4323-BCE2-4C22265D3D59}">
      <dgm:prSet/>
      <dgm:spPr/>
      <dgm:t>
        <a:bodyPr/>
        <a:lstStyle/>
        <a:p>
          <a:endParaRPr lang="en-US"/>
        </a:p>
      </dgm:t>
    </dgm:pt>
    <dgm:pt modelId="{BD458667-DEDE-417C-BBDB-FC9BFA32C3D9}" type="sibTrans" cxnId="{F131FB95-142A-4323-BCE2-4C22265D3D59}">
      <dgm:prSet/>
      <dgm:spPr/>
      <dgm:t>
        <a:bodyPr/>
        <a:lstStyle/>
        <a:p>
          <a:endParaRPr lang="en-US"/>
        </a:p>
      </dgm:t>
    </dgm:pt>
    <dgm:pt modelId="{7D175480-3BC4-4855-9763-732A59082CA9}">
      <dgm:prSet phldrT="[Tekst]"/>
      <dgm:spPr/>
      <dgm:t>
        <a:bodyPr/>
        <a:lstStyle/>
        <a:p>
          <a:r>
            <a:rPr lang="en-GB" b="1" dirty="0" smtClean="0"/>
            <a:t>Scope the incident</a:t>
          </a:r>
          <a:endParaRPr lang="en-US" dirty="0"/>
        </a:p>
      </dgm:t>
    </dgm:pt>
    <dgm:pt modelId="{D66F097F-BAD6-4741-A094-3AB1F081DB5A}" type="parTrans" cxnId="{3EA24A88-5828-4950-9F25-6A5786A03755}">
      <dgm:prSet/>
      <dgm:spPr/>
      <dgm:t>
        <a:bodyPr/>
        <a:lstStyle/>
        <a:p>
          <a:endParaRPr lang="en-US"/>
        </a:p>
      </dgm:t>
    </dgm:pt>
    <dgm:pt modelId="{175431CB-60B8-459F-8AA2-DB5F046013A2}" type="sibTrans" cxnId="{3EA24A88-5828-4950-9F25-6A5786A03755}">
      <dgm:prSet/>
      <dgm:spPr/>
      <dgm:t>
        <a:bodyPr/>
        <a:lstStyle/>
        <a:p>
          <a:endParaRPr lang="en-US"/>
        </a:p>
      </dgm:t>
    </dgm:pt>
    <dgm:pt modelId="{E5BE8B80-0497-4402-89CE-0C9A9B15BCC7}">
      <dgm:prSet phldrT="[Tekst]"/>
      <dgm:spPr/>
      <dgm:t>
        <a:bodyPr/>
        <a:lstStyle/>
        <a:p>
          <a:r>
            <a:rPr lang="en-GB" b="1" dirty="0" smtClean="0"/>
            <a:t>Convene Incident Response Team</a:t>
          </a:r>
          <a:endParaRPr lang="en-US" dirty="0"/>
        </a:p>
      </dgm:t>
    </dgm:pt>
    <dgm:pt modelId="{092F770A-86AF-491A-B1D0-67CD9864762D}" type="parTrans" cxnId="{AB7722BC-D379-4675-945F-B945378EE381}">
      <dgm:prSet/>
      <dgm:spPr/>
      <dgm:t>
        <a:bodyPr/>
        <a:lstStyle/>
        <a:p>
          <a:endParaRPr lang="en-US"/>
        </a:p>
      </dgm:t>
    </dgm:pt>
    <dgm:pt modelId="{6456C9E0-0012-44B3-8AEC-285020BF7048}" type="sibTrans" cxnId="{AB7722BC-D379-4675-945F-B945378EE381}">
      <dgm:prSet/>
      <dgm:spPr/>
      <dgm:t>
        <a:bodyPr/>
        <a:lstStyle/>
        <a:p>
          <a:endParaRPr lang="en-US"/>
        </a:p>
      </dgm:t>
    </dgm:pt>
    <dgm:pt modelId="{D7A5A13E-61BA-4810-9DF3-8911A44CBACF}">
      <dgm:prSet phldrT="[Tekst]"/>
      <dgm:spPr/>
      <dgm:t>
        <a:bodyPr/>
        <a:lstStyle/>
        <a:p>
          <a:r>
            <a:rPr lang="en-GB" b="1" dirty="0" smtClean="0"/>
            <a:t>Develop and implement the Incident Response Plan</a:t>
          </a:r>
          <a:endParaRPr lang="en-US" dirty="0"/>
        </a:p>
      </dgm:t>
    </dgm:pt>
    <dgm:pt modelId="{02BA569A-4CBA-46B4-9646-DC4C86A2E8BA}" type="parTrans" cxnId="{5EB6FE9D-4B58-42CD-86F7-A6F22758D8F2}">
      <dgm:prSet/>
      <dgm:spPr/>
      <dgm:t>
        <a:bodyPr/>
        <a:lstStyle/>
        <a:p>
          <a:endParaRPr lang="en-US"/>
        </a:p>
      </dgm:t>
    </dgm:pt>
    <dgm:pt modelId="{C6BB4E62-0130-409C-9D96-F0560F95C448}" type="sibTrans" cxnId="{5EB6FE9D-4B58-42CD-86F7-A6F22758D8F2}">
      <dgm:prSet/>
      <dgm:spPr/>
      <dgm:t>
        <a:bodyPr/>
        <a:lstStyle/>
        <a:p>
          <a:endParaRPr lang="en-US"/>
        </a:p>
      </dgm:t>
    </dgm:pt>
    <dgm:pt modelId="{C27EE48E-8219-4753-AE4C-662DE70465E3}">
      <dgm:prSet/>
      <dgm:spPr/>
      <dgm:t>
        <a:bodyPr/>
        <a:lstStyle/>
        <a:p>
          <a:r>
            <a:rPr lang="en-GB" b="1" dirty="0" smtClean="0"/>
            <a:t>Verification of incident</a:t>
          </a:r>
          <a:endParaRPr lang="en-US" dirty="0"/>
        </a:p>
      </dgm:t>
    </dgm:pt>
    <dgm:pt modelId="{D74FCC39-7574-4243-8EE0-66D612704135}" type="parTrans" cxnId="{884BAD21-B61A-47FA-8A63-CCCFA63C8B2D}">
      <dgm:prSet/>
      <dgm:spPr/>
      <dgm:t>
        <a:bodyPr/>
        <a:lstStyle/>
        <a:p>
          <a:endParaRPr lang="en-US"/>
        </a:p>
      </dgm:t>
    </dgm:pt>
    <dgm:pt modelId="{17A1CD9A-D73F-418A-8DA8-56E6758F2FB7}" type="sibTrans" cxnId="{884BAD21-B61A-47FA-8A63-CCCFA63C8B2D}">
      <dgm:prSet/>
      <dgm:spPr/>
      <dgm:t>
        <a:bodyPr/>
        <a:lstStyle/>
        <a:p>
          <a:endParaRPr lang="en-US"/>
        </a:p>
      </dgm:t>
    </dgm:pt>
    <dgm:pt modelId="{A4281056-9784-477A-B5ED-0FFA2ABE424C}">
      <dgm:prSet phldrT="[Tekst]"/>
      <dgm:spPr/>
      <dgm:t>
        <a:bodyPr/>
        <a:lstStyle/>
        <a:p>
          <a:r>
            <a:rPr lang="en-GB" b="1" dirty="0" smtClean="0"/>
            <a:t>Process improvement</a:t>
          </a:r>
          <a:endParaRPr lang="en-US" dirty="0"/>
        </a:p>
      </dgm:t>
    </dgm:pt>
    <dgm:pt modelId="{080AF83F-1883-4EC2-8905-97CF66BAEF48}" type="parTrans" cxnId="{9EE4F927-50CB-4F3B-ADA7-F86302670878}">
      <dgm:prSet/>
      <dgm:spPr/>
      <dgm:t>
        <a:bodyPr/>
        <a:lstStyle/>
        <a:p>
          <a:endParaRPr lang="en-US"/>
        </a:p>
      </dgm:t>
    </dgm:pt>
    <dgm:pt modelId="{6E376663-8673-407F-AE83-3B878CE39DE8}" type="sibTrans" cxnId="{9EE4F927-50CB-4F3B-ADA7-F86302670878}">
      <dgm:prSet/>
      <dgm:spPr/>
      <dgm:t>
        <a:bodyPr/>
        <a:lstStyle/>
        <a:p>
          <a:endParaRPr lang="en-US"/>
        </a:p>
      </dgm:t>
    </dgm:pt>
    <dgm:pt modelId="{DCD17E66-DCDF-4A9F-AD2D-EBB78403BB2F}" type="pres">
      <dgm:prSet presAssocID="{FE46FA7A-E641-48E2-BAF8-613C453E6D7E}" presName="diagram" presStyleCnt="0">
        <dgm:presLayoutVars>
          <dgm:dir/>
          <dgm:resizeHandles val="exact"/>
        </dgm:presLayoutVars>
      </dgm:prSet>
      <dgm:spPr/>
      <dgm:t>
        <a:bodyPr/>
        <a:lstStyle/>
        <a:p>
          <a:endParaRPr lang="en-US"/>
        </a:p>
      </dgm:t>
    </dgm:pt>
    <dgm:pt modelId="{1E66EB3E-07AF-4CDE-AA8F-F6A8CB7BE756}" type="pres">
      <dgm:prSet presAssocID="{C88DDA6D-0784-4716-8DC7-7B8F1EE4A47A}" presName="node" presStyleLbl="node1" presStyleIdx="0" presStyleCnt="6">
        <dgm:presLayoutVars>
          <dgm:bulletEnabled val="1"/>
        </dgm:presLayoutVars>
      </dgm:prSet>
      <dgm:spPr/>
      <dgm:t>
        <a:bodyPr/>
        <a:lstStyle/>
        <a:p>
          <a:endParaRPr lang="en-US"/>
        </a:p>
      </dgm:t>
    </dgm:pt>
    <dgm:pt modelId="{5EC71AD8-DF57-4D48-9F07-EAA7C9895245}" type="pres">
      <dgm:prSet presAssocID="{BD458667-DEDE-417C-BBDB-FC9BFA32C3D9}" presName="sibTrans" presStyleLbl="sibTrans2D1" presStyleIdx="0" presStyleCnt="5"/>
      <dgm:spPr/>
      <dgm:t>
        <a:bodyPr/>
        <a:lstStyle/>
        <a:p>
          <a:endParaRPr lang="en-US"/>
        </a:p>
      </dgm:t>
    </dgm:pt>
    <dgm:pt modelId="{1D296CA3-B135-4F3C-A612-093486928087}" type="pres">
      <dgm:prSet presAssocID="{BD458667-DEDE-417C-BBDB-FC9BFA32C3D9}" presName="connectorText" presStyleLbl="sibTrans2D1" presStyleIdx="0" presStyleCnt="5"/>
      <dgm:spPr/>
      <dgm:t>
        <a:bodyPr/>
        <a:lstStyle/>
        <a:p>
          <a:endParaRPr lang="en-US"/>
        </a:p>
      </dgm:t>
    </dgm:pt>
    <dgm:pt modelId="{B99DCBA7-5B07-4A06-8425-B3129452EC84}" type="pres">
      <dgm:prSet presAssocID="{C27EE48E-8219-4753-AE4C-662DE70465E3}" presName="node" presStyleLbl="node1" presStyleIdx="1" presStyleCnt="6">
        <dgm:presLayoutVars>
          <dgm:bulletEnabled val="1"/>
        </dgm:presLayoutVars>
      </dgm:prSet>
      <dgm:spPr/>
      <dgm:t>
        <a:bodyPr/>
        <a:lstStyle/>
        <a:p>
          <a:endParaRPr lang="en-US"/>
        </a:p>
      </dgm:t>
    </dgm:pt>
    <dgm:pt modelId="{27A23791-FC96-4937-86CB-0941EFE0D62D}" type="pres">
      <dgm:prSet presAssocID="{17A1CD9A-D73F-418A-8DA8-56E6758F2FB7}" presName="sibTrans" presStyleLbl="sibTrans2D1" presStyleIdx="1" presStyleCnt="5"/>
      <dgm:spPr/>
      <dgm:t>
        <a:bodyPr/>
        <a:lstStyle/>
        <a:p>
          <a:endParaRPr lang="en-US"/>
        </a:p>
      </dgm:t>
    </dgm:pt>
    <dgm:pt modelId="{F4A2826E-61B0-4D0A-B13F-63F761249F73}" type="pres">
      <dgm:prSet presAssocID="{17A1CD9A-D73F-418A-8DA8-56E6758F2FB7}" presName="connectorText" presStyleLbl="sibTrans2D1" presStyleIdx="1" presStyleCnt="5"/>
      <dgm:spPr/>
      <dgm:t>
        <a:bodyPr/>
        <a:lstStyle/>
        <a:p>
          <a:endParaRPr lang="en-US"/>
        </a:p>
      </dgm:t>
    </dgm:pt>
    <dgm:pt modelId="{A806B0B3-1ED0-4E09-9A3A-CFBD7C99F2D3}" type="pres">
      <dgm:prSet presAssocID="{7D175480-3BC4-4855-9763-732A59082CA9}" presName="node" presStyleLbl="node1" presStyleIdx="2" presStyleCnt="6">
        <dgm:presLayoutVars>
          <dgm:bulletEnabled val="1"/>
        </dgm:presLayoutVars>
      </dgm:prSet>
      <dgm:spPr/>
      <dgm:t>
        <a:bodyPr/>
        <a:lstStyle/>
        <a:p>
          <a:endParaRPr lang="en-US"/>
        </a:p>
      </dgm:t>
    </dgm:pt>
    <dgm:pt modelId="{E7B9992F-F380-4A31-ACDA-C0C8B3195022}" type="pres">
      <dgm:prSet presAssocID="{175431CB-60B8-459F-8AA2-DB5F046013A2}" presName="sibTrans" presStyleLbl="sibTrans2D1" presStyleIdx="2" presStyleCnt="5"/>
      <dgm:spPr/>
      <dgm:t>
        <a:bodyPr/>
        <a:lstStyle/>
        <a:p>
          <a:endParaRPr lang="en-US"/>
        </a:p>
      </dgm:t>
    </dgm:pt>
    <dgm:pt modelId="{540927B0-1E9C-4B6A-A4E9-A809E64BC7DA}" type="pres">
      <dgm:prSet presAssocID="{175431CB-60B8-459F-8AA2-DB5F046013A2}" presName="connectorText" presStyleLbl="sibTrans2D1" presStyleIdx="2" presStyleCnt="5"/>
      <dgm:spPr/>
      <dgm:t>
        <a:bodyPr/>
        <a:lstStyle/>
        <a:p>
          <a:endParaRPr lang="en-US"/>
        </a:p>
      </dgm:t>
    </dgm:pt>
    <dgm:pt modelId="{E79A4A70-1E9C-4498-8775-B7047E33F375}" type="pres">
      <dgm:prSet presAssocID="{E5BE8B80-0497-4402-89CE-0C9A9B15BCC7}" presName="node" presStyleLbl="node1" presStyleIdx="3" presStyleCnt="6">
        <dgm:presLayoutVars>
          <dgm:bulletEnabled val="1"/>
        </dgm:presLayoutVars>
      </dgm:prSet>
      <dgm:spPr/>
      <dgm:t>
        <a:bodyPr/>
        <a:lstStyle/>
        <a:p>
          <a:endParaRPr lang="en-US"/>
        </a:p>
      </dgm:t>
    </dgm:pt>
    <dgm:pt modelId="{F7882E8A-0A65-4495-9F08-CF592840B955}" type="pres">
      <dgm:prSet presAssocID="{6456C9E0-0012-44B3-8AEC-285020BF7048}" presName="sibTrans" presStyleLbl="sibTrans2D1" presStyleIdx="3" presStyleCnt="5"/>
      <dgm:spPr/>
      <dgm:t>
        <a:bodyPr/>
        <a:lstStyle/>
        <a:p>
          <a:endParaRPr lang="en-US"/>
        </a:p>
      </dgm:t>
    </dgm:pt>
    <dgm:pt modelId="{89314540-80B4-409E-ADB2-06253F52A4EC}" type="pres">
      <dgm:prSet presAssocID="{6456C9E0-0012-44B3-8AEC-285020BF7048}" presName="connectorText" presStyleLbl="sibTrans2D1" presStyleIdx="3" presStyleCnt="5"/>
      <dgm:spPr/>
      <dgm:t>
        <a:bodyPr/>
        <a:lstStyle/>
        <a:p>
          <a:endParaRPr lang="en-US"/>
        </a:p>
      </dgm:t>
    </dgm:pt>
    <dgm:pt modelId="{CD0D18DB-4A79-4F96-841C-B210B6D91CF4}" type="pres">
      <dgm:prSet presAssocID="{D7A5A13E-61BA-4810-9DF3-8911A44CBACF}" presName="node" presStyleLbl="node1" presStyleIdx="4" presStyleCnt="6">
        <dgm:presLayoutVars>
          <dgm:bulletEnabled val="1"/>
        </dgm:presLayoutVars>
      </dgm:prSet>
      <dgm:spPr/>
      <dgm:t>
        <a:bodyPr/>
        <a:lstStyle/>
        <a:p>
          <a:endParaRPr lang="en-US"/>
        </a:p>
      </dgm:t>
    </dgm:pt>
    <dgm:pt modelId="{4472736E-8B9A-4D7B-A2F8-8F6AB8918464}" type="pres">
      <dgm:prSet presAssocID="{C6BB4E62-0130-409C-9D96-F0560F95C448}" presName="sibTrans" presStyleLbl="sibTrans2D1" presStyleIdx="4" presStyleCnt="5"/>
      <dgm:spPr/>
      <dgm:t>
        <a:bodyPr/>
        <a:lstStyle/>
        <a:p>
          <a:endParaRPr lang="en-US"/>
        </a:p>
      </dgm:t>
    </dgm:pt>
    <dgm:pt modelId="{E6255ED5-5059-4251-8E21-DEC632678DBF}" type="pres">
      <dgm:prSet presAssocID="{C6BB4E62-0130-409C-9D96-F0560F95C448}" presName="connectorText" presStyleLbl="sibTrans2D1" presStyleIdx="4" presStyleCnt="5"/>
      <dgm:spPr/>
      <dgm:t>
        <a:bodyPr/>
        <a:lstStyle/>
        <a:p>
          <a:endParaRPr lang="en-US"/>
        </a:p>
      </dgm:t>
    </dgm:pt>
    <dgm:pt modelId="{B4DE7061-A289-497E-A89E-7A5E3FE5FDD4}" type="pres">
      <dgm:prSet presAssocID="{A4281056-9784-477A-B5ED-0FFA2ABE424C}" presName="node" presStyleLbl="node1" presStyleIdx="5" presStyleCnt="6">
        <dgm:presLayoutVars>
          <dgm:bulletEnabled val="1"/>
        </dgm:presLayoutVars>
      </dgm:prSet>
      <dgm:spPr/>
      <dgm:t>
        <a:bodyPr/>
        <a:lstStyle/>
        <a:p>
          <a:endParaRPr lang="en-US"/>
        </a:p>
      </dgm:t>
    </dgm:pt>
  </dgm:ptLst>
  <dgm:cxnLst>
    <dgm:cxn modelId="{36C7B906-64A4-497A-B33A-9565670B6E2E}" type="presOf" srcId="{C6BB4E62-0130-409C-9D96-F0560F95C448}" destId="{4472736E-8B9A-4D7B-A2F8-8F6AB8918464}" srcOrd="0" destOrd="0" presId="urn:microsoft.com/office/officeart/2005/8/layout/process5"/>
    <dgm:cxn modelId="{AB7722BC-D379-4675-945F-B945378EE381}" srcId="{FE46FA7A-E641-48E2-BAF8-613C453E6D7E}" destId="{E5BE8B80-0497-4402-89CE-0C9A9B15BCC7}" srcOrd="3" destOrd="0" parTransId="{092F770A-86AF-491A-B1D0-67CD9864762D}" sibTransId="{6456C9E0-0012-44B3-8AEC-285020BF7048}"/>
    <dgm:cxn modelId="{76560790-7A1D-450D-BB1E-8964890AA057}" type="presOf" srcId="{BD458667-DEDE-417C-BBDB-FC9BFA32C3D9}" destId="{1D296CA3-B135-4F3C-A612-093486928087}" srcOrd="1" destOrd="0" presId="urn:microsoft.com/office/officeart/2005/8/layout/process5"/>
    <dgm:cxn modelId="{F44BC0E9-A098-44E1-B416-F91809266BA3}" type="presOf" srcId="{E5BE8B80-0497-4402-89CE-0C9A9B15BCC7}" destId="{E79A4A70-1E9C-4498-8775-B7047E33F375}" srcOrd="0" destOrd="0" presId="urn:microsoft.com/office/officeart/2005/8/layout/process5"/>
    <dgm:cxn modelId="{FD6E4382-B40C-41EC-9E34-E1C431D76125}" type="presOf" srcId="{D7A5A13E-61BA-4810-9DF3-8911A44CBACF}" destId="{CD0D18DB-4A79-4F96-841C-B210B6D91CF4}" srcOrd="0" destOrd="0" presId="urn:microsoft.com/office/officeart/2005/8/layout/process5"/>
    <dgm:cxn modelId="{9EE4F927-50CB-4F3B-ADA7-F86302670878}" srcId="{FE46FA7A-E641-48E2-BAF8-613C453E6D7E}" destId="{A4281056-9784-477A-B5ED-0FFA2ABE424C}" srcOrd="5" destOrd="0" parTransId="{080AF83F-1883-4EC2-8905-97CF66BAEF48}" sibTransId="{6E376663-8673-407F-AE83-3B878CE39DE8}"/>
    <dgm:cxn modelId="{8B8B52AC-1A95-46B5-A5D2-82AAB38BAD8A}" type="presOf" srcId="{6456C9E0-0012-44B3-8AEC-285020BF7048}" destId="{F7882E8A-0A65-4495-9F08-CF592840B955}" srcOrd="0" destOrd="0" presId="urn:microsoft.com/office/officeart/2005/8/layout/process5"/>
    <dgm:cxn modelId="{3EA24A88-5828-4950-9F25-6A5786A03755}" srcId="{FE46FA7A-E641-48E2-BAF8-613C453E6D7E}" destId="{7D175480-3BC4-4855-9763-732A59082CA9}" srcOrd="2" destOrd="0" parTransId="{D66F097F-BAD6-4741-A094-3AB1F081DB5A}" sibTransId="{175431CB-60B8-459F-8AA2-DB5F046013A2}"/>
    <dgm:cxn modelId="{5EB6FE9D-4B58-42CD-86F7-A6F22758D8F2}" srcId="{FE46FA7A-E641-48E2-BAF8-613C453E6D7E}" destId="{D7A5A13E-61BA-4810-9DF3-8911A44CBACF}" srcOrd="4" destOrd="0" parTransId="{02BA569A-4CBA-46B4-9646-DC4C86A2E8BA}" sibTransId="{C6BB4E62-0130-409C-9D96-F0560F95C448}"/>
    <dgm:cxn modelId="{AEB392CF-6D1A-4D92-9869-DB72FA80A159}" type="presOf" srcId="{175431CB-60B8-459F-8AA2-DB5F046013A2}" destId="{E7B9992F-F380-4A31-ACDA-C0C8B3195022}" srcOrd="0" destOrd="0" presId="urn:microsoft.com/office/officeart/2005/8/layout/process5"/>
    <dgm:cxn modelId="{A0D1638C-02CF-46E2-A641-1683A64153F3}" type="presOf" srcId="{17A1CD9A-D73F-418A-8DA8-56E6758F2FB7}" destId="{F4A2826E-61B0-4D0A-B13F-63F761249F73}" srcOrd="1" destOrd="0" presId="urn:microsoft.com/office/officeart/2005/8/layout/process5"/>
    <dgm:cxn modelId="{884BAD21-B61A-47FA-8A63-CCCFA63C8B2D}" srcId="{FE46FA7A-E641-48E2-BAF8-613C453E6D7E}" destId="{C27EE48E-8219-4753-AE4C-662DE70465E3}" srcOrd="1" destOrd="0" parTransId="{D74FCC39-7574-4243-8EE0-66D612704135}" sibTransId="{17A1CD9A-D73F-418A-8DA8-56E6758F2FB7}"/>
    <dgm:cxn modelId="{F64C7C26-5C8B-4518-9619-5A8C5C0BE4CD}" type="presOf" srcId="{17A1CD9A-D73F-418A-8DA8-56E6758F2FB7}" destId="{27A23791-FC96-4937-86CB-0941EFE0D62D}" srcOrd="0" destOrd="0" presId="urn:microsoft.com/office/officeart/2005/8/layout/process5"/>
    <dgm:cxn modelId="{939B4671-DBF3-40C8-9609-F724D1A0E24C}" type="presOf" srcId="{A4281056-9784-477A-B5ED-0FFA2ABE424C}" destId="{B4DE7061-A289-497E-A89E-7A5E3FE5FDD4}" srcOrd="0" destOrd="0" presId="urn:microsoft.com/office/officeart/2005/8/layout/process5"/>
    <dgm:cxn modelId="{F131FB95-142A-4323-BCE2-4C22265D3D59}" srcId="{FE46FA7A-E641-48E2-BAF8-613C453E6D7E}" destId="{C88DDA6D-0784-4716-8DC7-7B8F1EE4A47A}" srcOrd="0" destOrd="0" parTransId="{BC2B73CF-3D09-4B15-8BD7-5157DAD5110B}" sibTransId="{BD458667-DEDE-417C-BBDB-FC9BFA32C3D9}"/>
    <dgm:cxn modelId="{809047BA-C3A1-4764-80AA-625B03A7D8B1}" type="presOf" srcId="{175431CB-60B8-459F-8AA2-DB5F046013A2}" destId="{540927B0-1E9C-4B6A-A4E9-A809E64BC7DA}" srcOrd="1" destOrd="0" presId="urn:microsoft.com/office/officeart/2005/8/layout/process5"/>
    <dgm:cxn modelId="{0D040D0C-117C-406E-8231-5D8343621379}" type="presOf" srcId="{6456C9E0-0012-44B3-8AEC-285020BF7048}" destId="{89314540-80B4-409E-ADB2-06253F52A4EC}" srcOrd="1" destOrd="0" presId="urn:microsoft.com/office/officeart/2005/8/layout/process5"/>
    <dgm:cxn modelId="{31380B84-6056-49D8-B1AC-2B6E2ACE109B}" type="presOf" srcId="{C88DDA6D-0784-4716-8DC7-7B8F1EE4A47A}" destId="{1E66EB3E-07AF-4CDE-AA8F-F6A8CB7BE756}" srcOrd="0" destOrd="0" presId="urn:microsoft.com/office/officeart/2005/8/layout/process5"/>
    <dgm:cxn modelId="{6237B93E-1545-4F9C-810D-A423CC9FA211}" type="presOf" srcId="{7D175480-3BC4-4855-9763-732A59082CA9}" destId="{A806B0B3-1ED0-4E09-9A3A-CFBD7C99F2D3}" srcOrd="0" destOrd="0" presId="urn:microsoft.com/office/officeart/2005/8/layout/process5"/>
    <dgm:cxn modelId="{01BB258B-2AE9-4DDA-8ACE-454EE607E0AB}" type="presOf" srcId="{FE46FA7A-E641-48E2-BAF8-613C453E6D7E}" destId="{DCD17E66-DCDF-4A9F-AD2D-EBB78403BB2F}" srcOrd="0" destOrd="0" presId="urn:microsoft.com/office/officeart/2005/8/layout/process5"/>
    <dgm:cxn modelId="{5E933200-BE64-4497-B2B8-C48AB26EF9E9}" type="presOf" srcId="{C6BB4E62-0130-409C-9D96-F0560F95C448}" destId="{E6255ED5-5059-4251-8E21-DEC632678DBF}" srcOrd="1" destOrd="0" presId="urn:microsoft.com/office/officeart/2005/8/layout/process5"/>
    <dgm:cxn modelId="{3AFCEEE5-0E67-4C46-BC3D-07A0D28CF94E}" type="presOf" srcId="{C27EE48E-8219-4753-AE4C-662DE70465E3}" destId="{B99DCBA7-5B07-4A06-8425-B3129452EC84}" srcOrd="0" destOrd="0" presId="urn:microsoft.com/office/officeart/2005/8/layout/process5"/>
    <dgm:cxn modelId="{9AF50FEC-3878-42BD-8C1B-2730088072F5}" type="presOf" srcId="{BD458667-DEDE-417C-BBDB-FC9BFA32C3D9}" destId="{5EC71AD8-DF57-4D48-9F07-EAA7C9895245}" srcOrd="0" destOrd="0" presId="urn:microsoft.com/office/officeart/2005/8/layout/process5"/>
    <dgm:cxn modelId="{F2E61F40-F022-4A76-833D-B541A6D384B0}" type="presParOf" srcId="{DCD17E66-DCDF-4A9F-AD2D-EBB78403BB2F}" destId="{1E66EB3E-07AF-4CDE-AA8F-F6A8CB7BE756}" srcOrd="0" destOrd="0" presId="urn:microsoft.com/office/officeart/2005/8/layout/process5"/>
    <dgm:cxn modelId="{2D5C3353-F653-4AD0-8803-C8BF8A218A16}" type="presParOf" srcId="{DCD17E66-DCDF-4A9F-AD2D-EBB78403BB2F}" destId="{5EC71AD8-DF57-4D48-9F07-EAA7C9895245}" srcOrd="1" destOrd="0" presId="urn:microsoft.com/office/officeart/2005/8/layout/process5"/>
    <dgm:cxn modelId="{D86B6D0F-B8B3-496E-B146-AC20CFE0F2A3}" type="presParOf" srcId="{5EC71AD8-DF57-4D48-9F07-EAA7C9895245}" destId="{1D296CA3-B135-4F3C-A612-093486928087}" srcOrd="0" destOrd="0" presId="urn:microsoft.com/office/officeart/2005/8/layout/process5"/>
    <dgm:cxn modelId="{B7B5DD9F-C956-4598-976E-07816E078914}" type="presParOf" srcId="{DCD17E66-DCDF-4A9F-AD2D-EBB78403BB2F}" destId="{B99DCBA7-5B07-4A06-8425-B3129452EC84}" srcOrd="2" destOrd="0" presId="urn:microsoft.com/office/officeart/2005/8/layout/process5"/>
    <dgm:cxn modelId="{3292C08F-03C4-4A56-B49B-FCA38EDACC3F}" type="presParOf" srcId="{DCD17E66-DCDF-4A9F-AD2D-EBB78403BB2F}" destId="{27A23791-FC96-4937-86CB-0941EFE0D62D}" srcOrd="3" destOrd="0" presId="urn:microsoft.com/office/officeart/2005/8/layout/process5"/>
    <dgm:cxn modelId="{A3E6F736-68CF-4492-B641-1ECB4FEDE23B}" type="presParOf" srcId="{27A23791-FC96-4937-86CB-0941EFE0D62D}" destId="{F4A2826E-61B0-4D0A-B13F-63F761249F73}" srcOrd="0" destOrd="0" presId="urn:microsoft.com/office/officeart/2005/8/layout/process5"/>
    <dgm:cxn modelId="{88F4F9AB-2198-478C-8FB0-B52B2E7DA78F}" type="presParOf" srcId="{DCD17E66-DCDF-4A9F-AD2D-EBB78403BB2F}" destId="{A806B0B3-1ED0-4E09-9A3A-CFBD7C99F2D3}" srcOrd="4" destOrd="0" presId="urn:microsoft.com/office/officeart/2005/8/layout/process5"/>
    <dgm:cxn modelId="{EC5C53FD-E52B-4CEF-9CD7-AC3BA5835724}" type="presParOf" srcId="{DCD17E66-DCDF-4A9F-AD2D-EBB78403BB2F}" destId="{E7B9992F-F380-4A31-ACDA-C0C8B3195022}" srcOrd="5" destOrd="0" presId="urn:microsoft.com/office/officeart/2005/8/layout/process5"/>
    <dgm:cxn modelId="{A0F6C352-80C0-4FF1-8AEB-25CBC13FEB4B}" type="presParOf" srcId="{E7B9992F-F380-4A31-ACDA-C0C8B3195022}" destId="{540927B0-1E9C-4B6A-A4E9-A809E64BC7DA}" srcOrd="0" destOrd="0" presId="urn:microsoft.com/office/officeart/2005/8/layout/process5"/>
    <dgm:cxn modelId="{888C65C6-A918-4779-9673-454AC80D65F9}" type="presParOf" srcId="{DCD17E66-DCDF-4A9F-AD2D-EBB78403BB2F}" destId="{E79A4A70-1E9C-4498-8775-B7047E33F375}" srcOrd="6" destOrd="0" presId="urn:microsoft.com/office/officeart/2005/8/layout/process5"/>
    <dgm:cxn modelId="{60C14670-7AAD-4B35-9E18-5BF77207A4B8}" type="presParOf" srcId="{DCD17E66-DCDF-4A9F-AD2D-EBB78403BB2F}" destId="{F7882E8A-0A65-4495-9F08-CF592840B955}" srcOrd="7" destOrd="0" presId="urn:microsoft.com/office/officeart/2005/8/layout/process5"/>
    <dgm:cxn modelId="{EB797A32-F93A-4F05-9946-96343C378182}" type="presParOf" srcId="{F7882E8A-0A65-4495-9F08-CF592840B955}" destId="{89314540-80B4-409E-ADB2-06253F52A4EC}" srcOrd="0" destOrd="0" presId="urn:microsoft.com/office/officeart/2005/8/layout/process5"/>
    <dgm:cxn modelId="{118561BD-19C5-427D-B594-F682B63D086F}" type="presParOf" srcId="{DCD17E66-DCDF-4A9F-AD2D-EBB78403BB2F}" destId="{CD0D18DB-4A79-4F96-841C-B210B6D91CF4}" srcOrd="8" destOrd="0" presId="urn:microsoft.com/office/officeart/2005/8/layout/process5"/>
    <dgm:cxn modelId="{75C6EF20-774A-4347-A366-949D838A3A13}" type="presParOf" srcId="{DCD17E66-DCDF-4A9F-AD2D-EBB78403BB2F}" destId="{4472736E-8B9A-4D7B-A2F8-8F6AB8918464}" srcOrd="9" destOrd="0" presId="urn:microsoft.com/office/officeart/2005/8/layout/process5"/>
    <dgm:cxn modelId="{CF2A5312-9091-498A-B759-FAD2ADCF31FD}" type="presParOf" srcId="{4472736E-8B9A-4D7B-A2F8-8F6AB8918464}" destId="{E6255ED5-5059-4251-8E21-DEC632678DBF}" srcOrd="0" destOrd="0" presId="urn:microsoft.com/office/officeart/2005/8/layout/process5"/>
    <dgm:cxn modelId="{2A033ECB-A78B-4DC4-AD00-B593C720DCC9}" type="presParOf" srcId="{DCD17E66-DCDF-4A9F-AD2D-EBB78403BB2F}" destId="{B4DE7061-A289-497E-A89E-7A5E3FE5FDD4}"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46FA7A-E641-48E2-BAF8-613C453E6D7E}" type="doc">
      <dgm:prSet loTypeId="urn:microsoft.com/office/officeart/2005/8/layout/process5" loCatId="process" qsTypeId="urn:microsoft.com/office/officeart/2005/8/quickstyle/simple5" qsCatId="simple" csTypeId="urn:microsoft.com/office/officeart/2005/8/colors/accent2_2" csCatId="accent2" phldr="1"/>
      <dgm:spPr/>
      <dgm:t>
        <a:bodyPr/>
        <a:lstStyle/>
        <a:p>
          <a:endParaRPr lang="en-US"/>
        </a:p>
      </dgm:t>
    </dgm:pt>
    <dgm:pt modelId="{C88DDA6D-0784-4716-8DC7-7B8F1EE4A47A}">
      <dgm:prSet phldrT="[Tekst]"/>
      <dgm:spPr/>
      <dgm:t>
        <a:bodyPr/>
        <a:lstStyle/>
        <a:p>
          <a:r>
            <a:rPr lang="en-GB" b="1" dirty="0" smtClean="0"/>
            <a:t>Notification of potential incident</a:t>
          </a:r>
          <a:endParaRPr lang="en-US" dirty="0"/>
        </a:p>
      </dgm:t>
    </dgm:pt>
    <dgm:pt modelId="{BC2B73CF-3D09-4B15-8BD7-5157DAD5110B}" type="parTrans" cxnId="{F131FB95-142A-4323-BCE2-4C22265D3D59}">
      <dgm:prSet/>
      <dgm:spPr/>
      <dgm:t>
        <a:bodyPr/>
        <a:lstStyle/>
        <a:p>
          <a:endParaRPr lang="en-US"/>
        </a:p>
      </dgm:t>
    </dgm:pt>
    <dgm:pt modelId="{BD458667-DEDE-417C-BBDB-FC9BFA32C3D9}" type="sibTrans" cxnId="{F131FB95-142A-4323-BCE2-4C22265D3D59}">
      <dgm:prSet/>
      <dgm:spPr/>
      <dgm:t>
        <a:bodyPr/>
        <a:lstStyle/>
        <a:p>
          <a:endParaRPr lang="en-US"/>
        </a:p>
      </dgm:t>
    </dgm:pt>
    <dgm:pt modelId="{7D175480-3BC4-4855-9763-732A59082CA9}">
      <dgm:prSet phldrT="[Tekst]"/>
      <dgm:spPr/>
      <dgm:t>
        <a:bodyPr/>
        <a:lstStyle/>
        <a:p>
          <a:r>
            <a:rPr lang="en-GB" b="1" dirty="0" smtClean="0"/>
            <a:t>Scope the incident</a:t>
          </a:r>
          <a:endParaRPr lang="en-US" dirty="0"/>
        </a:p>
      </dgm:t>
    </dgm:pt>
    <dgm:pt modelId="{D66F097F-BAD6-4741-A094-3AB1F081DB5A}" type="parTrans" cxnId="{3EA24A88-5828-4950-9F25-6A5786A03755}">
      <dgm:prSet/>
      <dgm:spPr/>
      <dgm:t>
        <a:bodyPr/>
        <a:lstStyle/>
        <a:p>
          <a:endParaRPr lang="en-US"/>
        </a:p>
      </dgm:t>
    </dgm:pt>
    <dgm:pt modelId="{175431CB-60B8-459F-8AA2-DB5F046013A2}" type="sibTrans" cxnId="{3EA24A88-5828-4950-9F25-6A5786A03755}">
      <dgm:prSet/>
      <dgm:spPr/>
      <dgm:t>
        <a:bodyPr/>
        <a:lstStyle/>
        <a:p>
          <a:endParaRPr lang="en-US"/>
        </a:p>
      </dgm:t>
    </dgm:pt>
    <dgm:pt modelId="{E5BE8B80-0497-4402-89CE-0C9A9B15BCC7}">
      <dgm:prSet phldrT="[Tekst]"/>
      <dgm:spPr/>
      <dgm:t>
        <a:bodyPr/>
        <a:lstStyle/>
        <a:p>
          <a:r>
            <a:rPr lang="en-GB" b="1" dirty="0" smtClean="0"/>
            <a:t>Convene Incident Response Team</a:t>
          </a:r>
          <a:endParaRPr lang="en-US" dirty="0"/>
        </a:p>
      </dgm:t>
    </dgm:pt>
    <dgm:pt modelId="{092F770A-86AF-491A-B1D0-67CD9864762D}" type="parTrans" cxnId="{AB7722BC-D379-4675-945F-B945378EE381}">
      <dgm:prSet/>
      <dgm:spPr/>
      <dgm:t>
        <a:bodyPr/>
        <a:lstStyle/>
        <a:p>
          <a:endParaRPr lang="en-US"/>
        </a:p>
      </dgm:t>
    </dgm:pt>
    <dgm:pt modelId="{6456C9E0-0012-44B3-8AEC-285020BF7048}" type="sibTrans" cxnId="{AB7722BC-D379-4675-945F-B945378EE381}">
      <dgm:prSet/>
      <dgm:spPr/>
      <dgm:t>
        <a:bodyPr/>
        <a:lstStyle/>
        <a:p>
          <a:endParaRPr lang="en-US"/>
        </a:p>
      </dgm:t>
    </dgm:pt>
    <dgm:pt modelId="{D7A5A13E-61BA-4810-9DF3-8911A44CBACF}">
      <dgm:prSet phldrT="[Tekst]"/>
      <dgm:spPr/>
      <dgm:t>
        <a:bodyPr/>
        <a:lstStyle/>
        <a:p>
          <a:r>
            <a:rPr lang="en-GB" b="1" dirty="0" smtClean="0"/>
            <a:t>Develop and implement the Incident Response Plan</a:t>
          </a:r>
          <a:endParaRPr lang="en-US" dirty="0"/>
        </a:p>
      </dgm:t>
    </dgm:pt>
    <dgm:pt modelId="{02BA569A-4CBA-46B4-9646-DC4C86A2E8BA}" type="parTrans" cxnId="{5EB6FE9D-4B58-42CD-86F7-A6F22758D8F2}">
      <dgm:prSet/>
      <dgm:spPr/>
      <dgm:t>
        <a:bodyPr/>
        <a:lstStyle/>
        <a:p>
          <a:endParaRPr lang="en-US"/>
        </a:p>
      </dgm:t>
    </dgm:pt>
    <dgm:pt modelId="{C6BB4E62-0130-409C-9D96-F0560F95C448}" type="sibTrans" cxnId="{5EB6FE9D-4B58-42CD-86F7-A6F22758D8F2}">
      <dgm:prSet/>
      <dgm:spPr/>
      <dgm:t>
        <a:bodyPr/>
        <a:lstStyle/>
        <a:p>
          <a:endParaRPr lang="en-US"/>
        </a:p>
      </dgm:t>
    </dgm:pt>
    <dgm:pt modelId="{C27EE48E-8219-4753-AE4C-662DE70465E3}">
      <dgm:prSet/>
      <dgm:spPr/>
      <dgm:t>
        <a:bodyPr/>
        <a:lstStyle/>
        <a:p>
          <a:r>
            <a:rPr lang="en-GB" b="1" dirty="0" smtClean="0"/>
            <a:t>Verification of incident</a:t>
          </a:r>
          <a:endParaRPr lang="en-US" dirty="0"/>
        </a:p>
      </dgm:t>
    </dgm:pt>
    <dgm:pt modelId="{D74FCC39-7574-4243-8EE0-66D612704135}" type="parTrans" cxnId="{884BAD21-B61A-47FA-8A63-CCCFA63C8B2D}">
      <dgm:prSet/>
      <dgm:spPr/>
      <dgm:t>
        <a:bodyPr/>
        <a:lstStyle/>
        <a:p>
          <a:endParaRPr lang="en-US"/>
        </a:p>
      </dgm:t>
    </dgm:pt>
    <dgm:pt modelId="{17A1CD9A-D73F-418A-8DA8-56E6758F2FB7}" type="sibTrans" cxnId="{884BAD21-B61A-47FA-8A63-CCCFA63C8B2D}">
      <dgm:prSet/>
      <dgm:spPr/>
      <dgm:t>
        <a:bodyPr/>
        <a:lstStyle/>
        <a:p>
          <a:endParaRPr lang="en-US"/>
        </a:p>
      </dgm:t>
    </dgm:pt>
    <dgm:pt modelId="{A4281056-9784-477A-B5ED-0FFA2ABE424C}">
      <dgm:prSet phldrT="[Tekst]"/>
      <dgm:spPr/>
      <dgm:t>
        <a:bodyPr/>
        <a:lstStyle/>
        <a:p>
          <a:r>
            <a:rPr lang="en-GB" b="1" dirty="0" smtClean="0"/>
            <a:t>Process improvement</a:t>
          </a:r>
          <a:endParaRPr lang="en-US" dirty="0"/>
        </a:p>
      </dgm:t>
    </dgm:pt>
    <dgm:pt modelId="{080AF83F-1883-4EC2-8905-97CF66BAEF48}" type="parTrans" cxnId="{9EE4F927-50CB-4F3B-ADA7-F86302670878}">
      <dgm:prSet/>
      <dgm:spPr/>
      <dgm:t>
        <a:bodyPr/>
        <a:lstStyle/>
        <a:p>
          <a:endParaRPr lang="en-US"/>
        </a:p>
      </dgm:t>
    </dgm:pt>
    <dgm:pt modelId="{6E376663-8673-407F-AE83-3B878CE39DE8}" type="sibTrans" cxnId="{9EE4F927-50CB-4F3B-ADA7-F86302670878}">
      <dgm:prSet/>
      <dgm:spPr/>
      <dgm:t>
        <a:bodyPr/>
        <a:lstStyle/>
        <a:p>
          <a:endParaRPr lang="en-US"/>
        </a:p>
      </dgm:t>
    </dgm:pt>
    <dgm:pt modelId="{DCD17E66-DCDF-4A9F-AD2D-EBB78403BB2F}" type="pres">
      <dgm:prSet presAssocID="{FE46FA7A-E641-48E2-BAF8-613C453E6D7E}" presName="diagram" presStyleCnt="0">
        <dgm:presLayoutVars>
          <dgm:dir/>
          <dgm:resizeHandles val="exact"/>
        </dgm:presLayoutVars>
      </dgm:prSet>
      <dgm:spPr/>
      <dgm:t>
        <a:bodyPr/>
        <a:lstStyle/>
        <a:p>
          <a:endParaRPr lang="en-US"/>
        </a:p>
      </dgm:t>
    </dgm:pt>
    <dgm:pt modelId="{1E66EB3E-07AF-4CDE-AA8F-F6A8CB7BE756}" type="pres">
      <dgm:prSet presAssocID="{C88DDA6D-0784-4716-8DC7-7B8F1EE4A47A}" presName="node" presStyleLbl="node1" presStyleIdx="0" presStyleCnt="6">
        <dgm:presLayoutVars>
          <dgm:bulletEnabled val="1"/>
        </dgm:presLayoutVars>
      </dgm:prSet>
      <dgm:spPr/>
      <dgm:t>
        <a:bodyPr/>
        <a:lstStyle/>
        <a:p>
          <a:endParaRPr lang="en-US"/>
        </a:p>
      </dgm:t>
    </dgm:pt>
    <dgm:pt modelId="{5EC71AD8-DF57-4D48-9F07-EAA7C9895245}" type="pres">
      <dgm:prSet presAssocID="{BD458667-DEDE-417C-BBDB-FC9BFA32C3D9}" presName="sibTrans" presStyleLbl="sibTrans2D1" presStyleIdx="0" presStyleCnt="5"/>
      <dgm:spPr/>
      <dgm:t>
        <a:bodyPr/>
        <a:lstStyle/>
        <a:p>
          <a:endParaRPr lang="en-US"/>
        </a:p>
      </dgm:t>
    </dgm:pt>
    <dgm:pt modelId="{1D296CA3-B135-4F3C-A612-093486928087}" type="pres">
      <dgm:prSet presAssocID="{BD458667-DEDE-417C-BBDB-FC9BFA32C3D9}" presName="connectorText" presStyleLbl="sibTrans2D1" presStyleIdx="0" presStyleCnt="5"/>
      <dgm:spPr/>
      <dgm:t>
        <a:bodyPr/>
        <a:lstStyle/>
        <a:p>
          <a:endParaRPr lang="en-US"/>
        </a:p>
      </dgm:t>
    </dgm:pt>
    <dgm:pt modelId="{B99DCBA7-5B07-4A06-8425-B3129452EC84}" type="pres">
      <dgm:prSet presAssocID="{C27EE48E-8219-4753-AE4C-662DE70465E3}" presName="node" presStyleLbl="node1" presStyleIdx="1" presStyleCnt="6">
        <dgm:presLayoutVars>
          <dgm:bulletEnabled val="1"/>
        </dgm:presLayoutVars>
      </dgm:prSet>
      <dgm:spPr/>
      <dgm:t>
        <a:bodyPr/>
        <a:lstStyle/>
        <a:p>
          <a:endParaRPr lang="en-US"/>
        </a:p>
      </dgm:t>
    </dgm:pt>
    <dgm:pt modelId="{27A23791-FC96-4937-86CB-0941EFE0D62D}" type="pres">
      <dgm:prSet presAssocID="{17A1CD9A-D73F-418A-8DA8-56E6758F2FB7}" presName="sibTrans" presStyleLbl="sibTrans2D1" presStyleIdx="1" presStyleCnt="5"/>
      <dgm:spPr/>
      <dgm:t>
        <a:bodyPr/>
        <a:lstStyle/>
        <a:p>
          <a:endParaRPr lang="en-US"/>
        </a:p>
      </dgm:t>
    </dgm:pt>
    <dgm:pt modelId="{F4A2826E-61B0-4D0A-B13F-63F761249F73}" type="pres">
      <dgm:prSet presAssocID="{17A1CD9A-D73F-418A-8DA8-56E6758F2FB7}" presName="connectorText" presStyleLbl="sibTrans2D1" presStyleIdx="1" presStyleCnt="5"/>
      <dgm:spPr/>
      <dgm:t>
        <a:bodyPr/>
        <a:lstStyle/>
        <a:p>
          <a:endParaRPr lang="en-US"/>
        </a:p>
      </dgm:t>
    </dgm:pt>
    <dgm:pt modelId="{A806B0B3-1ED0-4E09-9A3A-CFBD7C99F2D3}" type="pres">
      <dgm:prSet presAssocID="{7D175480-3BC4-4855-9763-732A59082CA9}" presName="node" presStyleLbl="node1" presStyleIdx="2" presStyleCnt="6">
        <dgm:presLayoutVars>
          <dgm:bulletEnabled val="1"/>
        </dgm:presLayoutVars>
      </dgm:prSet>
      <dgm:spPr/>
      <dgm:t>
        <a:bodyPr/>
        <a:lstStyle/>
        <a:p>
          <a:endParaRPr lang="en-US"/>
        </a:p>
      </dgm:t>
    </dgm:pt>
    <dgm:pt modelId="{E7B9992F-F380-4A31-ACDA-C0C8B3195022}" type="pres">
      <dgm:prSet presAssocID="{175431CB-60B8-459F-8AA2-DB5F046013A2}" presName="sibTrans" presStyleLbl="sibTrans2D1" presStyleIdx="2" presStyleCnt="5"/>
      <dgm:spPr/>
      <dgm:t>
        <a:bodyPr/>
        <a:lstStyle/>
        <a:p>
          <a:endParaRPr lang="en-US"/>
        </a:p>
      </dgm:t>
    </dgm:pt>
    <dgm:pt modelId="{540927B0-1E9C-4B6A-A4E9-A809E64BC7DA}" type="pres">
      <dgm:prSet presAssocID="{175431CB-60B8-459F-8AA2-DB5F046013A2}" presName="connectorText" presStyleLbl="sibTrans2D1" presStyleIdx="2" presStyleCnt="5"/>
      <dgm:spPr/>
      <dgm:t>
        <a:bodyPr/>
        <a:lstStyle/>
        <a:p>
          <a:endParaRPr lang="en-US"/>
        </a:p>
      </dgm:t>
    </dgm:pt>
    <dgm:pt modelId="{E79A4A70-1E9C-4498-8775-B7047E33F375}" type="pres">
      <dgm:prSet presAssocID="{E5BE8B80-0497-4402-89CE-0C9A9B15BCC7}" presName="node" presStyleLbl="node1" presStyleIdx="3" presStyleCnt="6">
        <dgm:presLayoutVars>
          <dgm:bulletEnabled val="1"/>
        </dgm:presLayoutVars>
      </dgm:prSet>
      <dgm:spPr/>
      <dgm:t>
        <a:bodyPr/>
        <a:lstStyle/>
        <a:p>
          <a:endParaRPr lang="en-US"/>
        </a:p>
      </dgm:t>
    </dgm:pt>
    <dgm:pt modelId="{F7882E8A-0A65-4495-9F08-CF592840B955}" type="pres">
      <dgm:prSet presAssocID="{6456C9E0-0012-44B3-8AEC-285020BF7048}" presName="sibTrans" presStyleLbl="sibTrans2D1" presStyleIdx="3" presStyleCnt="5"/>
      <dgm:spPr/>
      <dgm:t>
        <a:bodyPr/>
        <a:lstStyle/>
        <a:p>
          <a:endParaRPr lang="en-US"/>
        </a:p>
      </dgm:t>
    </dgm:pt>
    <dgm:pt modelId="{89314540-80B4-409E-ADB2-06253F52A4EC}" type="pres">
      <dgm:prSet presAssocID="{6456C9E0-0012-44B3-8AEC-285020BF7048}" presName="connectorText" presStyleLbl="sibTrans2D1" presStyleIdx="3" presStyleCnt="5"/>
      <dgm:spPr/>
      <dgm:t>
        <a:bodyPr/>
        <a:lstStyle/>
        <a:p>
          <a:endParaRPr lang="en-US"/>
        </a:p>
      </dgm:t>
    </dgm:pt>
    <dgm:pt modelId="{CD0D18DB-4A79-4F96-841C-B210B6D91CF4}" type="pres">
      <dgm:prSet presAssocID="{D7A5A13E-61BA-4810-9DF3-8911A44CBACF}" presName="node" presStyleLbl="node1" presStyleIdx="4" presStyleCnt="6">
        <dgm:presLayoutVars>
          <dgm:bulletEnabled val="1"/>
        </dgm:presLayoutVars>
      </dgm:prSet>
      <dgm:spPr/>
      <dgm:t>
        <a:bodyPr/>
        <a:lstStyle/>
        <a:p>
          <a:endParaRPr lang="en-US"/>
        </a:p>
      </dgm:t>
    </dgm:pt>
    <dgm:pt modelId="{4472736E-8B9A-4D7B-A2F8-8F6AB8918464}" type="pres">
      <dgm:prSet presAssocID="{C6BB4E62-0130-409C-9D96-F0560F95C448}" presName="sibTrans" presStyleLbl="sibTrans2D1" presStyleIdx="4" presStyleCnt="5"/>
      <dgm:spPr/>
      <dgm:t>
        <a:bodyPr/>
        <a:lstStyle/>
        <a:p>
          <a:endParaRPr lang="en-US"/>
        </a:p>
      </dgm:t>
    </dgm:pt>
    <dgm:pt modelId="{E6255ED5-5059-4251-8E21-DEC632678DBF}" type="pres">
      <dgm:prSet presAssocID="{C6BB4E62-0130-409C-9D96-F0560F95C448}" presName="connectorText" presStyleLbl="sibTrans2D1" presStyleIdx="4" presStyleCnt="5"/>
      <dgm:spPr/>
      <dgm:t>
        <a:bodyPr/>
        <a:lstStyle/>
        <a:p>
          <a:endParaRPr lang="en-US"/>
        </a:p>
      </dgm:t>
    </dgm:pt>
    <dgm:pt modelId="{B4DE7061-A289-497E-A89E-7A5E3FE5FDD4}" type="pres">
      <dgm:prSet presAssocID="{A4281056-9784-477A-B5ED-0FFA2ABE424C}" presName="node" presStyleLbl="node1" presStyleIdx="5" presStyleCnt="6">
        <dgm:presLayoutVars>
          <dgm:bulletEnabled val="1"/>
        </dgm:presLayoutVars>
      </dgm:prSet>
      <dgm:spPr/>
      <dgm:t>
        <a:bodyPr/>
        <a:lstStyle/>
        <a:p>
          <a:endParaRPr lang="en-US"/>
        </a:p>
      </dgm:t>
    </dgm:pt>
  </dgm:ptLst>
  <dgm:cxnLst>
    <dgm:cxn modelId="{9EE4F927-50CB-4F3B-ADA7-F86302670878}" srcId="{FE46FA7A-E641-48E2-BAF8-613C453E6D7E}" destId="{A4281056-9784-477A-B5ED-0FFA2ABE424C}" srcOrd="5" destOrd="0" parTransId="{080AF83F-1883-4EC2-8905-97CF66BAEF48}" sibTransId="{6E376663-8673-407F-AE83-3B878CE39DE8}"/>
    <dgm:cxn modelId="{F131FB95-142A-4323-BCE2-4C22265D3D59}" srcId="{FE46FA7A-E641-48E2-BAF8-613C453E6D7E}" destId="{C88DDA6D-0784-4716-8DC7-7B8F1EE4A47A}" srcOrd="0" destOrd="0" parTransId="{BC2B73CF-3D09-4B15-8BD7-5157DAD5110B}" sibTransId="{BD458667-DEDE-417C-BBDB-FC9BFA32C3D9}"/>
    <dgm:cxn modelId="{3EA24A88-5828-4950-9F25-6A5786A03755}" srcId="{FE46FA7A-E641-48E2-BAF8-613C453E6D7E}" destId="{7D175480-3BC4-4855-9763-732A59082CA9}" srcOrd="2" destOrd="0" parTransId="{D66F097F-BAD6-4741-A094-3AB1F081DB5A}" sibTransId="{175431CB-60B8-459F-8AA2-DB5F046013A2}"/>
    <dgm:cxn modelId="{97FE5C1F-084D-4E97-9F40-1579B1E489C6}" type="presOf" srcId="{17A1CD9A-D73F-418A-8DA8-56E6758F2FB7}" destId="{27A23791-FC96-4937-86CB-0941EFE0D62D}" srcOrd="0" destOrd="0" presId="urn:microsoft.com/office/officeart/2005/8/layout/process5"/>
    <dgm:cxn modelId="{BB0C1CD8-F158-44CF-A783-B2AE58DF0072}" type="presOf" srcId="{6456C9E0-0012-44B3-8AEC-285020BF7048}" destId="{89314540-80B4-409E-ADB2-06253F52A4EC}" srcOrd="1" destOrd="0" presId="urn:microsoft.com/office/officeart/2005/8/layout/process5"/>
    <dgm:cxn modelId="{BC7C75B8-2ECF-4F5C-8000-E22B4DC6C3B2}" type="presOf" srcId="{BD458667-DEDE-417C-BBDB-FC9BFA32C3D9}" destId="{1D296CA3-B135-4F3C-A612-093486928087}" srcOrd="1" destOrd="0" presId="urn:microsoft.com/office/officeart/2005/8/layout/process5"/>
    <dgm:cxn modelId="{CA27394F-9191-4E21-B0C4-4CD39D7F5AD6}" type="presOf" srcId="{C88DDA6D-0784-4716-8DC7-7B8F1EE4A47A}" destId="{1E66EB3E-07AF-4CDE-AA8F-F6A8CB7BE756}" srcOrd="0" destOrd="0" presId="urn:microsoft.com/office/officeart/2005/8/layout/process5"/>
    <dgm:cxn modelId="{377533FC-534A-4A60-AEA4-7727355569A8}" type="presOf" srcId="{BD458667-DEDE-417C-BBDB-FC9BFA32C3D9}" destId="{5EC71AD8-DF57-4D48-9F07-EAA7C9895245}" srcOrd="0" destOrd="0" presId="urn:microsoft.com/office/officeart/2005/8/layout/process5"/>
    <dgm:cxn modelId="{4EA2F401-4729-4D33-B418-E855E0C4EF81}" type="presOf" srcId="{D7A5A13E-61BA-4810-9DF3-8911A44CBACF}" destId="{CD0D18DB-4A79-4F96-841C-B210B6D91CF4}" srcOrd="0" destOrd="0" presId="urn:microsoft.com/office/officeart/2005/8/layout/process5"/>
    <dgm:cxn modelId="{5481706B-DD3C-4E0B-BA16-DB55F79EB105}" type="presOf" srcId="{C6BB4E62-0130-409C-9D96-F0560F95C448}" destId="{E6255ED5-5059-4251-8E21-DEC632678DBF}" srcOrd="1" destOrd="0" presId="urn:microsoft.com/office/officeart/2005/8/layout/process5"/>
    <dgm:cxn modelId="{0EF36527-2C83-43CF-8086-A5EB3F012E2B}" type="presOf" srcId="{6456C9E0-0012-44B3-8AEC-285020BF7048}" destId="{F7882E8A-0A65-4495-9F08-CF592840B955}" srcOrd="0" destOrd="0" presId="urn:microsoft.com/office/officeart/2005/8/layout/process5"/>
    <dgm:cxn modelId="{B947F6A7-1D77-4006-9ECF-33862BEDF22D}" type="presOf" srcId="{175431CB-60B8-459F-8AA2-DB5F046013A2}" destId="{540927B0-1E9C-4B6A-A4E9-A809E64BC7DA}" srcOrd="1" destOrd="0" presId="urn:microsoft.com/office/officeart/2005/8/layout/process5"/>
    <dgm:cxn modelId="{884BAD21-B61A-47FA-8A63-CCCFA63C8B2D}" srcId="{FE46FA7A-E641-48E2-BAF8-613C453E6D7E}" destId="{C27EE48E-8219-4753-AE4C-662DE70465E3}" srcOrd="1" destOrd="0" parTransId="{D74FCC39-7574-4243-8EE0-66D612704135}" sibTransId="{17A1CD9A-D73F-418A-8DA8-56E6758F2FB7}"/>
    <dgm:cxn modelId="{5EB6FE9D-4B58-42CD-86F7-A6F22758D8F2}" srcId="{FE46FA7A-E641-48E2-BAF8-613C453E6D7E}" destId="{D7A5A13E-61BA-4810-9DF3-8911A44CBACF}" srcOrd="4" destOrd="0" parTransId="{02BA569A-4CBA-46B4-9646-DC4C86A2E8BA}" sibTransId="{C6BB4E62-0130-409C-9D96-F0560F95C448}"/>
    <dgm:cxn modelId="{B1AA5C07-5AAA-47D0-BE64-3CB13DEE9CBF}" type="presOf" srcId="{175431CB-60B8-459F-8AA2-DB5F046013A2}" destId="{E7B9992F-F380-4A31-ACDA-C0C8B3195022}" srcOrd="0" destOrd="0" presId="urn:microsoft.com/office/officeart/2005/8/layout/process5"/>
    <dgm:cxn modelId="{F5FE2C98-4080-48AD-8FC6-ADDF4BBF62C0}" type="presOf" srcId="{17A1CD9A-D73F-418A-8DA8-56E6758F2FB7}" destId="{F4A2826E-61B0-4D0A-B13F-63F761249F73}" srcOrd="1" destOrd="0" presId="urn:microsoft.com/office/officeart/2005/8/layout/process5"/>
    <dgm:cxn modelId="{C5BD7DDE-6181-407A-9663-C7CD55B39321}" type="presOf" srcId="{C27EE48E-8219-4753-AE4C-662DE70465E3}" destId="{B99DCBA7-5B07-4A06-8425-B3129452EC84}" srcOrd="0" destOrd="0" presId="urn:microsoft.com/office/officeart/2005/8/layout/process5"/>
    <dgm:cxn modelId="{9344EE2E-29D9-4752-8A60-016A5D1237E8}" type="presOf" srcId="{FE46FA7A-E641-48E2-BAF8-613C453E6D7E}" destId="{DCD17E66-DCDF-4A9F-AD2D-EBB78403BB2F}" srcOrd="0" destOrd="0" presId="urn:microsoft.com/office/officeart/2005/8/layout/process5"/>
    <dgm:cxn modelId="{36E23F03-9C00-4EF5-8092-80469F695CEA}" type="presOf" srcId="{7D175480-3BC4-4855-9763-732A59082CA9}" destId="{A806B0B3-1ED0-4E09-9A3A-CFBD7C99F2D3}" srcOrd="0" destOrd="0" presId="urn:microsoft.com/office/officeart/2005/8/layout/process5"/>
    <dgm:cxn modelId="{72CE0BA8-FDC6-4100-9AF9-CF41DE455903}" type="presOf" srcId="{C6BB4E62-0130-409C-9D96-F0560F95C448}" destId="{4472736E-8B9A-4D7B-A2F8-8F6AB8918464}" srcOrd="0" destOrd="0" presId="urn:microsoft.com/office/officeart/2005/8/layout/process5"/>
    <dgm:cxn modelId="{4953E9BD-DFF8-4EEC-9680-B73E0FC63054}" type="presOf" srcId="{A4281056-9784-477A-B5ED-0FFA2ABE424C}" destId="{B4DE7061-A289-497E-A89E-7A5E3FE5FDD4}" srcOrd="0" destOrd="0" presId="urn:microsoft.com/office/officeart/2005/8/layout/process5"/>
    <dgm:cxn modelId="{AB7722BC-D379-4675-945F-B945378EE381}" srcId="{FE46FA7A-E641-48E2-BAF8-613C453E6D7E}" destId="{E5BE8B80-0497-4402-89CE-0C9A9B15BCC7}" srcOrd="3" destOrd="0" parTransId="{092F770A-86AF-491A-B1D0-67CD9864762D}" sibTransId="{6456C9E0-0012-44B3-8AEC-285020BF7048}"/>
    <dgm:cxn modelId="{133FA8D7-BCBA-4B0E-8C60-7177FDB4653B}" type="presOf" srcId="{E5BE8B80-0497-4402-89CE-0C9A9B15BCC7}" destId="{E79A4A70-1E9C-4498-8775-B7047E33F375}" srcOrd="0" destOrd="0" presId="urn:microsoft.com/office/officeart/2005/8/layout/process5"/>
    <dgm:cxn modelId="{2764B2FE-0A5A-4243-B960-EB5C8342E1B4}" type="presParOf" srcId="{DCD17E66-DCDF-4A9F-AD2D-EBB78403BB2F}" destId="{1E66EB3E-07AF-4CDE-AA8F-F6A8CB7BE756}" srcOrd="0" destOrd="0" presId="urn:microsoft.com/office/officeart/2005/8/layout/process5"/>
    <dgm:cxn modelId="{9A143EAB-20D8-4CCF-9244-F4ECA2DF5662}" type="presParOf" srcId="{DCD17E66-DCDF-4A9F-AD2D-EBB78403BB2F}" destId="{5EC71AD8-DF57-4D48-9F07-EAA7C9895245}" srcOrd="1" destOrd="0" presId="urn:microsoft.com/office/officeart/2005/8/layout/process5"/>
    <dgm:cxn modelId="{866EA223-ECDE-4A0B-9322-9D0B338FE667}" type="presParOf" srcId="{5EC71AD8-DF57-4D48-9F07-EAA7C9895245}" destId="{1D296CA3-B135-4F3C-A612-093486928087}" srcOrd="0" destOrd="0" presId="urn:microsoft.com/office/officeart/2005/8/layout/process5"/>
    <dgm:cxn modelId="{65214531-BA49-49E2-93C9-CD31F41BE153}" type="presParOf" srcId="{DCD17E66-DCDF-4A9F-AD2D-EBB78403BB2F}" destId="{B99DCBA7-5B07-4A06-8425-B3129452EC84}" srcOrd="2" destOrd="0" presId="urn:microsoft.com/office/officeart/2005/8/layout/process5"/>
    <dgm:cxn modelId="{57D0754E-4025-494D-989F-06539AF0DCF3}" type="presParOf" srcId="{DCD17E66-DCDF-4A9F-AD2D-EBB78403BB2F}" destId="{27A23791-FC96-4937-86CB-0941EFE0D62D}" srcOrd="3" destOrd="0" presId="urn:microsoft.com/office/officeart/2005/8/layout/process5"/>
    <dgm:cxn modelId="{18C952E7-E0DB-450E-9D69-14037C1B2493}" type="presParOf" srcId="{27A23791-FC96-4937-86CB-0941EFE0D62D}" destId="{F4A2826E-61B0-4D0A-B13F-63F761249F73}" srcOrd="0" destOrd="0" presId="urn:microsoft.com/office/officeart/2005/8/layout/process5"/>
    <dgm:cxn modelId="{40D5DE2E-CA8E-49C3-9E9A-53E26CC46592}" type="presParOf" srcId="{DCD17E66-DCDF-4A9F-AD2D-EBB78403BB2F}" destId="{A806B0B3-1ED0-4E09-9A3A-CFBD7C99F2D3}" srcOrd="4" destOrd="0" presId="urn:microsoft.com/office/officeart/2005/8/layout/process5"/>
    <dgm:cxn modelId="{781C27FA-CA96-44F7-9AD8-8DAEFC9447D8}" type="presParOf" srcId="{DCD17E66-DCDF-4A9F-AD2D-EBB78403BB2F}" destId="{E7B9992F-F380-4A31-ACDA-C0C8B3195022}" srcOrd="5" destOrd="0" presId="urn:microsoft.com/office/officeart/2005/8/layout/process5"/>
    <dgm:cxn modelId="{04973364-9ADA-45EF-900E-D7CDFA98F05B}" type="presParOf" srcId="{E7B9992F-F380-4A31-ACDA-C0C8B3195022}" destId="{540927B0-1E9C-4B6A-A4E9-A809E64BC7DA}" srcOrd="0" destOrd="0" presId="urn:microsoft.com/office/officeart/2005/8/layout/process5"/>
    <dgm:cxn modelId="{9610BC34-39B5-4297-9027-C1BEF9F3B1FF}" type="presParOf" srcId="{DCD17E66-DCDF-4A9F-AD2D-EBB78403BB2F}" destId="{E79A4A70-1E9C-4498-8775-B7047E33F375}" srcOrd="6" destOrd="0" presId="urn:microsoft.com/office/officeart/2005/8/layout/process5"/>
    <dgm:cxn modelId="{98AC5D72-B8FD-4A34-94AE-0A57F2FE5155}" type="presParOf" srcId="{DCD17E66-DCDF-4A9F-AD2D-EBB78403BB2F}" destId="{F7882E8A-0A65-4495-9F08-CF592840B955}" srcOrd="7" destOrd="0" presId="urn:microsoft.com/office/officeart/2005/8/layout/process5"/>
    <dgm:cxn modelId="{834196AE-33F9-425F-8417-75527E73526F}" type="presParOf" srcId="{F7882E8A-0A65-4495-9F08-CF592840B955}" destId="{89314540-80B4-409E-ADB2-06253F52A4EC}" srcOrd="0" destOrd="0" presId="urn:microsoft.com/office/officeart/2005/8/layout/process5"/>
    <dgm:cxn modelId="{0164A444-74E2-4FCF-A31B-5228E7117F7D}" type="presParOf" srcId="{DCD17E66-DCDF-4A9F-AD2D-EBB78403BB2F}" destId="{CD0D18DB-4A79-4F96-841C-B210B6D91CF4}" srcOrd="8" destOrd="0" presId="urn:microsoft.com/office/officeart/2005/8/layout/process5"/>
    <dgm:cxn modelId="{74FC85C0-A23D-4CF6-81C8-AE884378B619}" type="presParOf" srcId="{DCD17E66-DCDF-4A9F-AD2D-EBB78403BB2F}" destId="{4472736E-8B9A-4D7B-A2F8-8F6AB8918464}" srcOrd="9" destOrd="0" presId="urn:microsoft.com/office/officeart/2005/8/layout/process5"/>
    <dgm:cxn modelId="{B7241DE8-679E-40FA-90E0-7C5EA6292107}" type="presParOf" srcId="{4472736E-8B9A-4D7B-A2F8-8F6AB8918464}" destId="{E6255ED5-5059-4251-8E21-DEC632678DBF}" srcOrd="0" destOrd="0" presId="urn:microsoft.com/office/officeart/2005/8/layout/process5"/>
    <dgm:cxn modelId="{FFB564CB-FF4E-4505-A961-9D24429879F2}" type="presParOf" srcId="{DCD17E66-DCDF-4A9F-AD2D-EBB78403BB2F}" destId="{B4DE7061-A289-497E-A89E-7A5E3FE5FDD4}"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741F3A-4045-4A6A-B411-2B1377CF4D9F}"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7D088806-BCC4-46CE-8C26-7DD06A9F66AB}">
      <dgm:prSet phldrT="[Tekst]"/>
      <dgm:spPr/>
      <dgm:t>
        <a:bodyPr/>
        <a:lstStyle/>
        <a:p>
          <a:r>
            <a:rPr lang="en-US" dirty="0" smtClean="0"/>
            <a:t>Internal</a:t>
          </a:r>
          <a:endParaRPr lang="en-US" dirty="0"/>
        </a:p>
      </dgm:t>
    </dgm:pt>
    <dgm:pt modelId="{151ED793-0570-46B6-AA8F-3C6770BCB965}" type="parTrans" cxnId="{D8FFBFAE-51F4-4547-87B3-D7EDE25DA907}">
      <dgm:prSet/>
      <dgm:spPr/>
      <dgm:t>
        <a:bodyPr/>
        <a:lstStyle/>
        <a:p>
          <a:endParaRPr lang="en-US"/>
        </a:p>
      </dgm:t>
    </dgm:pt>
    <dgm:pt modelId="{3E49B4F5-FE85-4543-B3D1-D2FF8C4C44AB}" type="sibTrans" cxnId="{D8FFBFAE-51F4-4547-87B3-D7EDE25DA907}">
      <dgm:prSet/>
      <dgm:spPr/>
      <dgm:t>
        <a:bodyPr/>
        <a:lstStyle/>
        <a:p>
          <a:endParaRPr lang="en-US"/>
        </a:p>
      </dgm:t>
    </dgm:pt>
    <dgm:pt modelId="{F3FF106B-6C43-4901-B38B-657EB6A7CB78}">
      <dgm:prSet phldrT="[Tekst]"/>
      <dgm:spPr/>
      <dgm:t>
        <a:bodyPr/>
        <a:lstStyle/>
        <a:p>
          <a:r>
            <a:rPr lang="en-GB" dirty="0" smtClean="0"/>
            <a:t>creation of awareness, soliciting of commitment and training of the internal organisation</a:t>
          </a:r>
          <a:endParaRPr lang="en-US" dirty="0"/>
        </a:p>
      </dgm:t>
    </dgm:pt>
    <dgm:pt modelId="{0A1D8687-2DBA-479B-AFD3-F32298A2DE59}" type="parTrans" cxnId="{7DFEB4C2-FBA4-4CD9-A6C2-4B9B72E913AD}">
      <dgm:prSet/>
      <dgm:spPr/>
      <dgm:t>
        <a:bodyPr/>
        <a:lstStyle/>
        <a:p>
          <a:endParaRPr lang="en-US"/>
        </a:p>
      </dgm:t>
    </dgm:pt>
    <dgm:pt modelId="{FF351564-1854-4593-AB21-C39D11B48CEE}" type="sibTrans" cxnId="{7DFEB4C2-FBA4-4CD9-A6C2-4B9B72E913AD}">
      <dgm:prSet/>
      <dgm:spPr/>
      <dgm:t>
        <a:bodyPr/>
        <a:lstStyle/>
        <a:p>
          <a:endParaRPr lang="en-US"/>
        </a:p>
      </dgm:t>
    </dgm:pt>
    <dgm:pt modelId="{3901F12F-25BC-4D23-BFB6-52014A33DCC4}">
      <dgm:prSet phldrT="[Tekst]"/>
      <dgm:spPr/>
      <dgm:t>
        <a:bodyPr/>
        <a:lstStyle/>
        <a:p>
          <a:r>
            <a:rPr lang="en-US" dirty="0" smtClean="0"/>
            <a:t>Third parties &amp; stakeholders</a:t>
          </a:r>
          <a:endParaRPr lang="en-US" dirty="0"/>
        </a:p>
      </dgm:t>
    </dgm:pt>
    <dgm:pt modelId="{1D6DE231-535D-4967-B0DF-B90BFE5908D1}" type="parTrans" cxnId="{08BB6D67-F2D3-4486-B040-6434BB8ED2FA}">
      <dgm:prSet/>
      <dgm:spPr/>
      <dgm:t>
        <a:bodyPr/>
        <a:lstStyle/>
        <a:p>
          <a:endParaRPr lang="en-US"/>
        </a:p>
      </dgm:t>
    </dgm:pt>
    <dgm:pt modelId="{5AF284FD-7B08-454C-964F-7A8C50365F2F}" type="sibTrans" cxnId="{08BB6D67-F2D3-4486-B040-6434BB8ED2FA}">
      <dgm:prSet/>
      <dgm:spPr/>
      <dgm:t>
        <a:bodyPr/>
        <a:lstStyle/>
        <a:p>
          <a:endParaRPr lang="en-US"/>
        </a:p>
      </dgm:t>
    </dgm:pt>
    <dgm:pt modelId="{4622E172-AB31-4751-B013-0801A98B8268}">
      <dgm:prSet phldrT="[Tekst]"/>
      <dgm:spPr/>
      <dgm:t>
        <a:bodyPr/>
        <a:lstStyle/>
        <a:p>
          <a:r>
            <a:rPr lang="en-GB" dirty="0" smtClean="0"/>
            <a:t>important element of stewardship</a:t>
          </a:r>
          <a:endParaRPr lang="en-US" dirty="0"/>
        </a:p>
      </dgm:t>
    </dgm:pt>
    <dgm:pt modelId="{759BBAC4-2354-4A34-A74D-ECA2B5C1EC64}" type="parTrans" cxnId="{F18EC5CC-CDCE-4F2B-9498-3E24248F858A}">
      <dgm:prSet/>
      <dgm:spPr/>
      <dgm:t>
        <a:bodyPr/>
        <a:lstStyle/>
        <a:p>
          <a:endParaRPr lang="en-US"/>
        </a:p>
      </dgm:t>
    </dgm:pt>
    <dgm:pt modelId="{34917346-8DDF-4717-AC9D-6DE7AB7D58FE}" type="sibTrans" cxnId="{F18EC5CC-CDCE-4F2B-9498-3E24248F858A}">
      <dgm:prSet/>
      <dgm:spPr/>
      <dgm:t>
        <a:bodyPr/>
        <a:lstStyle/>
        <a:p>
          <a:endParaRPr lang="en-US"/>
        </a:p>
      </dgm:t>
    </dgm:pt>
    <dgm:pt modelId="{8D00B6F1-9D16-44D2-AB0A-CC0BD280CA14}">
      <dgm:prSet phldrT="[Tekst]"/>
      <dgm:spPr/>
      <dgm:t>
        <a:bodyPr/>
        <a:lstStyle/>
        <a:p>
          <a:r>
            <a:rPr lang="en-GB" dirty="0" smtClean="0"/>
            <a:t>interests of stakeholders may differ significantly</a:t>
          </a:r>
          <a:endParaRPr lang="en-US" dirty="0"/>
        </a:p>
      </dgm:t>
    </dgm:pt>
    <dgm:pt modelId="{4EF527B5-04CF-4132-87FF-A44AD7C060E8}" type="parTrans" cxnId="{C00EC919-CD88-4A69-BADC-1404931F286A}">
      <dgm:prSet/>
      <dgm:spPr/>
      <dgm:t>
        <a:bodyPr/>
        <a:lstStyle/>
        <a:p>
          <a:endParaRPr lang="en-US"/>
        </a:p>
      </dgm:t>
    </dgm:pt>
    <dgm:pt modelId="{D34C7D21-9402-4231-A69A-23A570941EF4}" type="sibTrans" cxnId="{C00EC919-CD88-4A69-BADC-1404931F286A}">
      <dgm:prSet/>
      <dgm:spPr/>
      <dgm:t>
        <a:bodyPr/>
        <a:lstStyle/>
        <a:p>
          <a:endParaRPr lang="en-US"/>
        </a:p>
      </dgm:t>
    </dgm:pt>
    <dgm:pt modelId="{A47979CD-D831-4CCE-8C61-A46D9FA9325C}">
      <dgm:prSet phldrT="[Tekst]"/>
      <dgm:spPr/>
      <dgm:t>
        <a:bodyPr/>
        <a:lstStyle/>
        <a:p>
          <a:r>
            <a:rPr lang="en-US" dirty="0" smtClean="0"/>
            <a:t>NGO’s, media &amp; public</a:t>
          </a:r>
          <a:endParaRPr lang="en-US" dirty="0"/>
        </a:p>
      </dgm:t>
    </dgm:pt>
    <dgm:pt modelId="{993E58B7-6C75-4D95-A284-4B65C058B1C1}" type="parTrans" cxnId="{FA84784B-07D7-44B5-A085-0D7DFF1C9519}">
      <dgm:prSet/>
      <dgm:spPr/>
      <dgm:t>
        <a:bodyPr/>
        <a:lstStyle/>
        <a:p>
          <a:endParaRPr lang="en-US"/>
        </a:p>
      </dgm:t>
    </dgm:pt>
    <dgm:pt modelId="{DD6AE451-A08C-4468-B4CC-6163F8C6D959}" type="sibTrans" cxnId="{FA84784B-07D7-44B5-A085-0D7DFF1C9519}">
      <dgm:prSet/>
      <dgm:spPr/>
      <dgm:t>
        <a:bodyPr/>
        <a:lstStyle/>
        <a:p>
          <a:endParaRPr lang="en-US"/>
        </a:p>
      </dgm:t>
    </dgm:pt>
    <dgm:pt modelId="{89C414F7-5EB7-4853-981E-1135DF3AF591}">
      <dgm:prSet phldrT="[Tekst]"/>
      <dgm:spPr/>
      <dgm:t>
        <a:bodyPr/>
        <a:lstStyle/>
        <a:p>
          <a:r>
            <a:rPr lang="en-GB" dirty="0" smtClean="0"/>
            <a:t>likely diverging viewpoints and objectives</a:t>
          </a:r>
          <a:endParaRPr lang="en-US" dirty="0"/>
        </a:p>
      </dgm:t>
    </dgm:pt>
    <dgm:pt modelId="{460EEC27-DA0B-481A-9F0F-7E469EEE3401}" type="parTrans" cxnId="{73465799-BFDA-4020-9CA8-FA86A1DE9BB6}">
      <dgm:prSet/>
      <dgm:spPr/>
      <dgm:t>
        <a:bodyPr/>
        <a:lstStyle/>
        <a:p>
          <a:endParaRPr lang="en-US"/>
        </a:p>
      </dgm:t>
    </dgm:pt>
    <dgm:pt modelId="{BF1E4032-0937-40CE-9EBF-92B529A63685}" type="sibTrans" cxnId="{73465799-BFDA-4020-9CA8-FA86A1DE9BB6}">
      <dgm:prSet/>
      <dgm:spPr/>
      <dgm:t>
        <a:bodyPr/>
        <a:lstStyle/>
        <a:p>
          <a:endParaRPr lang="en-US"/>
        </a:p>
      </dgm:t>
    </dgm:pt>
    <dgm:pt modelId="{72700BE5-A65F-46F4-86F9-9549023A7628}">
      <dgm:prSet phldrT="[Tekst]"/>
      <dgm:spPr/>
      <dgm:t>
        <a:bodyPr/>
        <a:lstStyle/>
        <a:p>
          <a:r>
            <a:rPr lang="en-GB" dirty="0" smtClean="0"/>
            <a:t>provide clear, reliable, factual information</a:t>
          </a:r>
          <a:endParaRPr lang="en-US" dirty="0"/>
        </a:p>
      </dgm:t>
    </dgm:pt>
    <dgm:pt modelId="{0F2DABEA-8535-4537-8660-FD45ED37E4A5}" type="parTrans" cxnId="{953009D1-32C2-49CE-93E4-5BD0567C2F42}">
      <dgm:prSet/>
      <dgm:spPr/>
      <dgm:t>
        <a:bodyPr/>
        <a:lstStyle/>
        <a:p>
          <a:endParaRPr lang="en-US"/>
        </a:p>
      </dgm:t>
    </dgm:pt>
    <dgm:pt modelId="{B5081923-9106-4CBD-AAED-FDBA93544DB9}" type="sibTrans" cxnId="{953009D1-32C2-49CE-93E4-5BD0567C2F42}">
      <dgm:prSet/>
      <dgm:spPr/>
      <dgm:t>
        <a:bodyPr/>
        <a:lstStyle/>
        <a:p>
          <a:endParaRPr lang="en-US"/>
        </a:p>
      </dgm:t>
    </dgm:pt>
    <dgm:pt modelId="{95A827E1-2035-46A8-8F27-91F0716EFBAD}" type="pres">
      <dgm:prSet presAssocID="{3D741F3A-4045-4A6A-B411-2B1377CF4D9F}" presName="Name0" presStyleCnt="0">
        <dgm:presLayoutVars>
          <dgm:dir/>
          <dgm:animLvl val="lvl"/>
          <dgm:resizeHandles val="exact"/>
        </dgm:presLayoutVars>
      </dgm:prSet>
      <dgm:spPr/>
      <dgm:t>
        <a:bodyPr/>
        <a:lstStyle/>
        <a:p>
          <a:endParaRPr lang="en-US"/>
        </a:p>
      </dgm:t>
    </dgm:pt>
    <dgm:pt modelId="{1067E625-8867-45C4-B565-8EAAE75C6336}" type="pres">
      <dgm:prSet presAssocID="{7D088806-BCC4-46CE-8C26-7DD06A9F66AB}" presName="composite" presStyleCnt="0"/>
      <dgm:spPr/>
    </dgm:pt>
    <dgm:pt modelId="{1B9E8770-1A1A-4509-9D5E-51E50E4F7AFE}" type="pres">
      <dgm:prSet presAssocID="{7D088806-BCC4-46CE-8C26-7DD06A9F66AB}" presName="parTx" presStyleLbl="alignNode1" presStyleIdx="0" presStyleCnt="3">
        <dgm:presLayoutVars>
          <dgm:chMax val="0"/>
          <dgm:chPref val="0"/>
          <dgm:bulletEnabled val="1"/>
        </dgm:presLayoutVars>
      </dgm:prSet>
      <dgm:spPr/>
      <dgm:t>
        <a:bodyPr/>
        <a:lstStyle/>
        <a:p>
          <a:endParaRPr lang="en-US"/>
        </a:p>
      </dgm:t>
    </dgm:pt>
    <dgm:pt modelId="{53150E48-0EA3-4171-8264-FEF085D2CA6F}" type="pres">
      <dgm:prSet presAssocID="{7D088806-BCC4-46CE-8C26-7DD06A9F66AB}" presName="desTx" presStyleLbl="alignAccFollowNode1" presStyleIdx="0" presStyleCnt="3">
        <dgm:presLayoutVars>
          <dgm:bulletEnabled val="1"/>
        </dgm:presLayoutVars>
      </dgm:prSet>
      <dgm:spPr/>
      <dgm:t>
        <a:bodyPr/>
        <a:lstStyle/>
        <a:p>
          <a:endParaRPr lang="en-US"/>
        </a:p>
      </dgm:t>
    </dgm:pt>
    <dgm:pt modelId="{7F2B88CE-706B-4A9E-85C4-32918B390042}" type="pres">
      <dgm:prSet presAssocID="{3E49B4F5-FE85-4543-B3D1-D2FF8C4C44AB}" presName="space" presStyleCnt="0"/>
      <dgm:spPr/>
    </dgm:pt>
    <dgm:pt modelId="{D0B1F5E7-2A85-4C5B-B1C4-2D2A56FCCE09}" type="pres">
      <dgm:prSet presAssocID="{3901F12F-25BC-4D23-BFB6-52014A33DCC4}" presName="composite" presStyleCnt="0"/>
      <dgm:spPr/>
    </dgm:pt>
    <dgm:pt modelId="{333FB96B-493D-4ED5-A0D5-F6BD9E5533CA}" type="pres">
      <dgm:prSet presAssocID="{3901F12F-25BC-4D23-BFB6-52014A33DCC4}" presName="parTx" presStyleLbl="alignNode1" presStyleIdx="1" presStyleCnt="3">
        <dgm:presLayoutVars>
          <dgm:chMax val="0"/>
          <dgm:chPref val="0"/>
          <dgm:bulletEnabled val="1"/>
        </dgm:presLayoutVars>
      </dgm:prSet>
      <dgm:spPr/>
      <dgm:t>
        <a:bodyPr/>
        <a:lstStyle/>
        <a:p>
          <a:endParaRPr lang="en-US"/>
        </a:p>
      </dgm:t>
    </dgm:pt>
    <dgm:pt modelId="{35E404E7-18D8-4A30-83F4-B8612E8F99E7}" type="pres">
      <dgm:prSet presAssocID="{3901F12F-25BC-4D23-BFB6-52014A33DCC4}" presName="desTx" presStyleLbl="alignAccFollowNode1" presStyleIdx="1" presStyleCnt="3">
        <dgm:presLayoutVars>
          <dgm:bulletEnabled val="1"/>
        </dgm:presLayoutVars>
      </dgm:prSet>
      <dgm:spPr/>
      <dgm:t>
        <a:bodyPr/>
        <a:lstStyle/>
        <a:p>
          <a:endParaRPr lang="en-US"/>
        </a:p>
      </dgm:t>
    </dgm:pt>
    <dgm:pt modelId="{C51DDB76-4497-4D2D-B3F3-3846BCCD7B41}" type="pres">
      <dgm:prSet presAssocID="{5AF284FD-7B08-454C-964F-7A8C50365F2F}" presName="space" presStyleCnt="0"/>
      <dgm:spPr/>
    </dgm:pt>
    <dgm:pt modelId="{D2BBA5E5-F3C3-4648-8086-4DC9D34E5CE9}" type="pres">
      <dgm:prSet presAssocID="{A47979CD-D831-4CCE-8C61-A46D9FA9325C}" presName="composite" presStyleCnt="0"/>
      <dgm:spPr/>
    </dgm:pt>
    <dgm:pt modelId="{CA9C4C78-5ACE-424A-8905-98779FAB4C96}" type="pres">
      <dgm:prSet presAssocID="{A47979CD-D831-4CCE-8C61-A46D9FA9325C}" presName="parTx" presStyleLbl="alignNode1" presStyleIdx="2" presStyleCnt="3">
        <dgm:presLayoutVars>
          <dgm:chMax val="0"/>
          <dgm:chPref val="0"/>
          <dgm:bulletEnabled val="1"/>
        </dgm:presLayoutVars>
      </dgm:prSet>
      <dgm:spPr/>
      <dgm:t>
        <a:bodyPr/>
        <a:lstStyle/>
        <a:p>
          <a:endParaRPr lang="en-US"/>
        </a:p>
      </dgm:t>
    </dgm:pt>
    <dgm:pt modelId="{2EA8BF87-5569-4CD1-BF2D-869644785F3A}" type="pres">
      <dgm:prSet presAssocID="{A47979CD-D831-4CCE-8C61-A46D9FA9325C}" presName="desTx" presStyleLbl="alignAccFollowNode1" presStyleIdx="2" presStyleCnt="3">
        <dgm:presLayoutVars>
          <dgm:bulletEnabled val="1"/>
        </dgm:presLayoutVars>
      </dgm:prSet>
      <dgm:spPr/>
      <dgm:t>
        <a:bodyPr/>
        <a:lstStyle/>
        <a:p>
          <a:endParaRPr lang="en-US"/>
        </a:p>
      </dgm:t>
    </dgm:pt>
  </dgm:ptLst>
  <dgm:cxnLst>
    <dgm:cxn modelId="{8D078082-BCBF-41B9-9B86-4F1C42C1DA80}" type="presOf" srcId="{72700BE5-A65F-46F4-86F9-9549023A7628}" destId="{2EA8BF87-5569-4CD1-BF2D-869644785F3A}" srcOrd="0" destOrd="1" presId="urn:microsoft.com/office/officeart/2005/8/layout/hList1"/>
    <dgm:cxn modelId="{FA84784B-07D7-44B5-A085-0D7DFF1C9519}" srcId="{3D741F3A-4045-4A6A-B411-2B1377CF4D9F}" destId="{A47979CD-D831-4CCE-8C61-A46D9FA9325C}" srcOrd="2" destOrd="0" parTransId="{993E58B7-6C75-4D95-A284-4B65C058B1C1}" sibTransId="{DD6AE451-A08C-4468-B4CC-6163F8C6D959}"/>
    <dgm:cxn modelId="{08BB6D67-F2D3-4486-B040-6434BB8ED2FA}" srcId="{3D741F3A-4045-4A6A-B411-2B1377CF4D9F}" destId="{3901F12F-25BC-4D23-BFB6-52014A33DCC4}" srcOrd="1" destOrd="0" parTransId="{1D6DE231-535D-4967-B0DF-B90BFE5908D1}" sibTransId="{5AF284FD-7B08-454C-964F-7A8C50365F2F}"/>
    <dgm:cxn modelId="{73465799-BFDA-4020-9CA8-FA86A1DE9BB6}" srcId="{A47979CD-D831-4CCE-8C61-A46D9FA9325C}" destId="{89C414F7-5EB7-4853-981E-1135DF3AF591}" srcOrd="0" destOrd="0" parTransId="{460EEC27-DA0B-481A-9F0F-7E469EEE3401}" sibTransId="{BF1E4032-0937-40CE-9EBF-92B529A63685}"/>
    <dgm:cxn modelId="{953009D1-32C2-49CE-93E4-5BD0567C2F42}" srcId="{A47979CD-D831-4CCE-8C61-A46D9FA9325C}" destId="{72700BE5-A65F-46F4-86F9-9549023A7628}" srcOrd="1" destOrd="0" parTransId="{0F2DABEA-8535-4537-8660-FD45ED37E4A5}" sibTransId="{B5081923-9106-4CBD-AAED-FDBA93544DB9}"/>
    <dgm:cxn modelId="{711C7E7C-F2A9-4D15-8CB4-09AE9883BF5E}" type="presOf" srcId="{F3FF106B-6C43-4901-B38B-657EB6A7CB78}" destId="{53150E48-0EA3-4171-8264-FEF085D2CA6F}" srcOrd="0" destOrd="0" presId="urn:microsoft.com/office/officeart/2005/8/layout/hList1"/>
    <dgm:cxn modelId="{F18EC5CC-CDCE-4F2B-9498-3E24248F858A}" srcId="{3901F12F-25BC-4D23-BFB6-52014A33DCC4}" destId="{4622E172-AB31-4751-B013-0801A98B8268}" srcOrd="0" destOrd="0" parTransId="{759BBAC4-2354-4A34-A74D-ECA2B5C1EC64}" sibTransId="{34917346-8DDF-4717-AC9D-6DE7AB7D58FE}"/>
    <dgm:cxn modelId="{D8FFBFAE-51F4-4547-87B3-D7EDE25DA907}" srcId="{3D741F3A-4045-4A6A-B411-2B1377CF4D9F}" destId="{7D088806-BCC4-46CE-8C26-7DD06A9F66AB}" srcOrd="0" destOrd="0" parTransId="{151ED793-0570-46B6-AA8F-3C6770BCB965}" sibTransId="{3E49B4F5-FE85-4543-B3D1-D2FF8C4C44AB}"/>
    <dgm:cxn modelId="{BEF48486-0A7C-486C-B3A3-E95DFAFCE9E8}" type="presOf" srcId="{89C414F7-5EB7-4853-981E-1135DF3AF591}" destId="{2EA8BF87-5569-4CD1-BF2D-869644785F3A}" srcOrd="0" destOrd="0" presId="urn:microsoft.com/office/officeart/2005/8/layout/hList1"/>
    <dgm:cxn modelId="{C5A29D84-A1BF-4777-B83D-E037D405130A}" type="presOf" srcId="{7D088806-BCC4-46CE-8C26-7DD06A9F66AB}" destId="{1B9E8770-1A1A-4509-9D5E-51E50E4F7AFE}" srcOrd="0" destOrd="0" presId="urn:microsoft.com/office/officeart/2005/8/layout/hList1"/>
    <dgm:cxn modelId="{BA03AC28-96A6-42BF-8C38-ECB510EF18D7}" type="presOf" srcId="{4622E172-AB31-4751-B013-0801A98B8268}" destId="{35E404E7-18D8-4A30-83F4-B8612E8F99E7}" srcOrd="0" destOrd="0" presId="urn:microsoft.com/office/officeart/2005/8/layout/hList1"/>
    <dgm:cxn modelId="{EABB5DB2-E690-4CBC-A8CC-E04B3B8D983D}" type="presOf" srcId="{8D00B6F1-9D16-44D2-AB0A-CC0BD280CA14}" destId="{35E404E7-18D8-4A30-83F4-B8612E8F99E7}" srcOrd="0" destOrd="1" presId="urn:microsoft.com/office/officeart/2005/8/layout/hList1"/>
    <dgm:cxn modelId="{C00EC919-CD88-4A69-BADC-1404931F286A}" srcId="{3901F12F-25BC-4D23-BFB6-52014A33DCC4}" destId="{8D00B6F1-9D16-44D2-AB0A-CC0BD280CA14}" srcOrd="1" destOrd="0" parTransId="{4EF527B5-04CF-4132-87FF-A44AD7C060E8}" sibTransId="{D34C7D21-9402-4231-A69A-23A570941EF4}"/>
    <dgm:cxn modelId="{7CF0E65A-2749-4A66-AF72-33C19D3D5F14}" type="presOf" srcId="{3901F12F-25BC-4D23-BFB6-52014A33DCC4}" destId="{333FB96B-493D-4ED5-A0D5-F6BD9E5533CA}" srcOrd="0" destOrd="0" presId="urn:microsoft.com/office/officeart/2005/8/layout/hList1"/>
    <dgm:cxn modelId="{579D9953-01FC-49F1-AE7B-EE6AD3574091}" type="presOf" srcId="{A47979CD-D831-4CCE-8C61-A46D9FA9325C}" destId="{CA9C4C78-5ACE-424A-8905-98779FAB4C96}" srcOrd="0" destOrd="0" presId="urn:microsoft.com/office/officeart/2005/8/layout/hList1"/>
    <dgm:cxn modelId="{7DFEB4C2-FBA4-4CD9-A6C2-4B9B72E913AD}" srcId="{7D088806-BCC4-46CE-8C26-7DD06A9F66AB}" destId="{F3FF106B-6C43-4901-B38B-657EB6A7CB78}" srcOrd="0" destOrd="0" parTransId="{0A1D8687-2DBA-479B-AFD3-F32298A2DE59}" sibTransId="{FF351564-1854-4593-AB21-C39D11B48CEE}"/>
    <dgm:cxn modelId="{3CB762E0-D071-4748-A344-2ED63B2A83E4}" type="presOf" srcId="{3D741F3A-4045-4A6A-B411-2B1377CF4D9F}" destId="{95A827E1-2035-46A8-8F27-91F0716EFBAD}" srcOrd="0" destOrd="0" presId="urn:microsoft.com/office/officeart/2005/8/layout/hList1"/>
    <dgm:cxn modelId="{C7222B56-915B-42ED-87CF-282F30C2D8CB}" type="presParOf" srcId="{95A827E1-2035-46A8-8F27-91F0716EFBAD}" destId="{1067E625-8867-45C4-B565-8EAAE75C6336}" srcOrd="0" destOrd="0" presId="urn:microsoft.com/office/officeart/2005/8/layout/hList1"/>
    <dgm:cxn modelId="{B5713672-5E50-4CFD-B33D-A95FA05758C1}" type="presParOf" srcId="{1067E625-8867-45C4-B565-8EAAE75C6336}" destId="{1B9E8770-1A1A-4509-9D5E-51E50E4F7AFE}" srcOrd="0" destOrd="0" presId="urn:microsoft.com/office/officeart/2005/8/layout/hList1"/>
    <dgm:cxn modelId="{75D9832F-8DEE-4E88-A69F-1A6D0F240EB6}" type="presParOf" srcId="{1067E625-8867-45C4-B565-8EAAE75C6336}" destId="{53150E48-0EA3-4171-8264-FEF085D2CA6F}" srcOrd="1" destOrd="0" presId="urn:microsoft.com/office/officeart/2005/8/layout/hList1"/>
    <dgm:cxn modelId="{982811C0-BA5E-4092-AF0B-8F1ADB2089EC}" type="presParOf" srcId="{95A827E1-2035-46A8-8F27-91F0716EFBAD}" destId="{7F2B88CE-706B-4A9E-85C4-32918B390042}" srcOrd="1" destOrd="0" presId="urn:microsoft.com/office/officeart/2005/8/layout/hList1"/>
    <dgm:cxn modelId="{6D570619-5851-4BB2-BC9A-4B43D48233C5}" type="presParOf" srcId="{95A827E1-2035-46A8-8F27-91F0716EFBAD}" destId="{D0B1F5E7-2A85-4C5B-B1C4-2D2A56FCCE09}" srcOrd="2" destOrd="0" presId="urn:microsoft.com/office/officeart/2005/8/layout/hList1"/>
    <dgm:cxn modelId="{43FF81F8-EDC9-4798-AF95-930A7D81FB99}" type="presParOf" srcId="{D0B1F5E7-2A85-4C5B-B1C4-2D2A56FCCE09}" destId="{333FB96B-493D-4ED5-A0D5-F6BD9E5533CA}" srcOrd="0" destOrd="0" presId="urn:microsoft.com/office/officeart/2005/8/layout/hList1"/>
    <dgm:cxn modelId="{7652127C-E54C-44C1-816B-255136DC93A4}" type="presParOf" srcId="{D0B1F5E7-2A85-4C5B-B1C4-2D2A56FCCE09}" destId="{35E404E7-18D8-4A30-83F4-B8612E8F99E7}" srcOrd="1" destOrd="0" presId="urn:microsoft.com/office/officeart/2005/8/layout/hList1"/>
    <dgm:cxn modelId="{60D90880-B519-4DEE-9AB5-249D5BCEF632}" type="presParOf" srcId="{95A827E1-2035-46A8-8F27-91F0716EFBAD}" destId="{C51DDB76-4497-4D2D-B3F3-3846BCCD7B41}" srcOrd="3" destOrd="0" presId="urn:microsoft.com/office/officeart/2005/8/layout/hList1"/>
    <dgm:cxn modelId="{23B10797-BFCF-4F12-AFA6-1441476DE780}" type="presParOf" srcId="{95A827E1-2035-46A8-8F27-91F0716EFBAD}" destId="{D2BBA5E5-F3C3-4648-8086-4DC9D34E5CE9}" srcOrd="4" destOrd="0" presId="urn:microsoft.com/office/officeart/2005/8/layout/hList1"/>
    <dgm:cxn modelId="{8656DF49-9540-4871-A20F-92CB3DF5D457}" type="presParOf" srcId="{D2BBA5E5-F3C3-4648-8086-4DC9D34E5CE9}" destId="{CA9C4C78-5ACE-424A-8905-98779FAB4C96}" srcOrd="0" destOrd="0" presId="urn:microsoft.com/office/officeart/2005/8/layout/hList1"/>
    <dgm:cxn modelId="{56287B0A-243F-4270-B2CA-F197BA318544}" type="presParOf" srcId="{D2BBA5E5-F3C3-4648-8086-4DC9D34E5CE9}" destId="{2EA8BF87-5569-4CD1-BF2D-869644785F3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solidFill>
                  <a:schemeClr val="tx1"/>
                </a:solidFill>
                <a:latin typeface="Arial" charset="0"/>
              </a:defRPr>
            </a:lvl1pPr>
          </a:lstStyle>
          <a:p>
            <a:pPr>
              <a:defRPr/>
            </a:pPr>
            <a:endParaRPr lang="en-US"/>
          </a:p>
        </p:txBody>
      </p:sp>
      <p:sp>
        <p:nvSpPr>
          <p:cNvPr id="18841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latin typeface="Arial" charset="0"/>
              </a:defRPr>
            </a:lvl1pPr>
          </a:lstStyle>
          <a:p>
            <a:pPr>
              <a:defRPr/>
            </a:pPr>
            <a:endParaRPr lang="en-US"/>
          </a:p>
        </p:txBody>
      </p:sp>
      <p:sp>
        <p:nvSpPr>
          <p:cNvPr id="18842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solidFill>
                  <a:schemeClr val="tx1"/>
                </a:solidFill>
                <a:latin typeface="Arial" charset="0"/>
              </a:defRPr>
            </a:lvl1pPr>
          </a:lstStyle>
          <a:p>
            <a:pPr>
              <a:defRPr/>
            </a:pPr>
            <a:endParaRPr lang="en-US"/>
          </a:p>
        </p:txBody>
      </p:sp>
      <p:sp>
        <p:nvSpPr>
          <p:cNvPr id="18842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latin typeface="Arial" charset="0"/>
              </a:defRPr>
            </a:lvl1pPr>
          </a:lstStyle>
          <a:p>
            <a:pPr>
              <a:defRPr/>
            </a:pPr>
            <a:fld id="{365B5218-25A0-43EE-A517-52625EE4D1AA}" type="slidenum">
              <a:rPr lang="en-US"/>
              <a:pPr>
                <a:defRPr/>
              </a:pPr>
              <a:t>‹#›</a:t>
            </a:fld>
            <a:endParaRPr lang="en-US"/>
          </a:p>
        </p:txBody>
      </p:sp>
    </p:spTree>
    <p:extLst>
      <p:ext uri="{BB962C8B-B14F-4D97-AF65-F5344CB8AC3E}">
        <p14:creationId xmlns:p14="http://schemas.microsoft.com/office/powerpoint/2010/main" val="38785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defRPr sz="1300">
                <a:solidFill>
                  <a:schemeClr val="tx1"/>
                </a:solidFill>
                <a:latin typeface="Arial" charset="0"/>
              </a:defRPr>
            </a:lvl1pPr>
          </a:lstStyle>
          <a:p>
            <a:pPr>
              <a:defRPr/>
            </a:pPr>
            <a:endParaRPr lang="nl-NL"/>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defRPr sz="1300">
                <a:solidFill>
                  <a:schemeClr val="tx1"/>
                </a:solidFill>
                <a:latin typeface="Arial" charset="0"/>
              </a:defRPr>
            </a:lvl1pPr>
          </a:lstStyle>
          <a:p>
            <a:pPr>
              <a:defRPr/>
            </a:pPr>
            <a:endParaRPr lang="nl-NL"/>
          </a:p>
        </p:txBody>
      </p:sp>
      <p:sp>
        <p:nvSpPr>
          <p:cNvPr id="1146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defRPr sz="1300">
                <a:solidFill>
                  <a:schemeClr val="tx1"/>
                </a:solidFill>
                <a:latin typeface="Arial" charset="0"/>
              </a:defRPr>
            </a:lvl1pPr>
          </a:lstStyle>
          <a:p>
            <a:pPr>
              <a:defRPr/>
            </a:pPr>
            <a:endParaRPr lang="nl-NL"/>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defRPr sz="1300">
                <a:solidFill>
                  <a:schemeClr val="tx1"/>
                </a:solidFill>
                <a:latin typeface="Arial" charset="0"/>
              </a:defRPr>
            </a:lvl1pPr>
          </a:lstStyle>
          <a:p>
            <a:pPr>
              <a:defRPr/>
            </a:pPr>
            <a:fld id="{9205C18A-7EDC-49B2-BD94-FE49E0E277C9}" type="slidenum">
              <a:rPr lang="nl-NL"/>
              <a:pPr>
                <a:defRPr/>
              </a:pPr>
              <a:t>‹#›</a:t>
            </a:fld>
            <a:endParaRPr lang="nl-NL"/>
          </a:p>
        </p:txBody>
      </p:sp>
    </p:spTree>
    <p:extLst>
      <p:ext uri="{BB962C8B-B14F-4D97-AF65-F5344CB8AC3E}">
        <p14:creationId xmlns:p14="http://schemas.microsoft.com/office/powerpoint/2010/main" val="3968731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jdelijke aanduiding voor dia-afbeelding 1"/>
          <p:cNvSpPr>
            <a:spLocks noGrp="1" noRot="1" noChangeAspect="1" noTextEdit="1"/>
          </p:cNvSpPr>
          <p:nvPr>
            <p:ph type="sldImg"/>
          </p:nvPr>
        </p:nvSpPr>
        <p:spPr>
          <a:ln/>
        </p:spPr>
      </p:sp>
      <p:sp>
        <p:nvSpPr>
          <p:cNvPr id="115715" name="Tijdelijke aanduiding voor notities 2"/>
          <p:cNvSpPr>
            <a:spLocks noGrp="1"/>
          </p:cNvSpPr>
          <p:nvPr>
            <p:ph type="body" idx="1"/>
          </p:nvPr>
        </p:nvSpPr>
        <p:spPr>
          <a:noFill/>
          <a:ln/>
        </p:spPr>
        <p:txBody>
          <a:bodyPr/>
          <a:lstStyle/>
          <a:p>
            <a:pPr eaLnBrk="1" hangingPunct="1"/>
            <a:endParaRPr lang="en-US" smtClean="0"/>
          </a:p>
        </p:txBody>
      </p:sp>
      <p:sp>
        <p:nvSpPr>
          <p:cNvPr id="115716" name="Tijdelijke aanduiding voor dianummer 3"/>
          <p:cNvSpPr>
            <a:spLocks noGrp="1"/>
          </p:cNvSpPr>
          <p:nvPr>
            <p:ph type="sldNum" sz="quarter" idx="5"/>
          </p:nvPr>
        </p:nvSpPr>
        <p:spPr>
          <a:noFill/>
        </p:spPr>
        <p:txBody>
          <a:bodyPr/>
          <a:lstStyle/>
          <a:p>
            <a:fld id="{13AC28E3-7905-4883-A6D0-FD28E251B3A3}" type="slidenum">
              <a:rPr lang="nl-NL" smtClean="0"/>
              <a:pPr/>
              <a:t>1</a:t>
            </a:fld>
            <a:endParaRPr lang="nl-NL" smtClean="0"/>
          </a:p>
        </p:txBody>
      </p:sp>
    </p:spTree>
    <p:extLst>
      <p:ext uri="{BB962C8B-B14F-4D97-AF65-F5344CB8AC3E}">
        <p14:creationId xmlns:p14="http://schemas.microsoft.com/office/powerpoint/2010/main" val="2319605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jdelijke aanduiding voor dia-afbeelding 1"/>
          <p:cNvSpPr>
            <a:spLocks noGrp="1" noRot="1" noChangeAspect="1" noTextEdit="1"/>
          </p:cNvSpPr>
          <p:nvPr>
            <p:ph type="sldImg"/>
          </p:nvPr>
        </p:nvSpPr>
        <p:spPr>
          <a:ln/>
        </p:spPr>
      </p:sp>
      <p:sp>
        <p:nvSpPr>
          <p:cNvPr id="197635" name="Tijdelijke aanduiding voor notities 2"/>
          <p:cNvSpPr>
            <a:spLocks noGrp="1"/>
          </p:cNvSpPr>
          <p:nvPr>
            <p:ph type="body" idx="1"/>
          </p:nvPr>
        </p:nvSpPr>
        <p:spPr>
          <a:noFill/>
          <a:ln/>
        </p:spPr>
        <p:txBody>
          <a:bodyPr/>
          <a:lstStyle/>
          <a:p>
            <a:endParaRPr lang="en-US" smtClean="0"/>
          </a:p>
        </p:txBody>
      </p:sp>
      <p:sp>
        <p:nvSpPr>
          <p:cNvPr id="197636" name="Tijdelijke aanduiding voor dianummer 3"/>
          <p:cNvSpPr>
            <a:spLocks noGrp="1"/>
          </p:cNvSpPr>
          <p:nvPr>
            <p:ph type="sldNum" sz="quarter" idx="5"/>
          </p:nvPr>
        </p:nvSpPr>
        <p:spPr>
          <a:noFill/>
        </p:spPr>
        <p:txBody>
          <a:bodyPr/>
          <a:lstStyle/>
          <a:p>
            <a:fld id="{1A6D8517-64D4-4EAC-ACB9-C2D788983106}" type="slidenum">
              <a:rPr lang="nl-NL" smtClean="0"/>
              <a:pPr/>
              <a:t>10</a:t>
            </a:fld>
            <a:endParaRPr lang="nl-NL" smtClean="0"/>
          </a:p>
        </p:txBody>
      </p:sp>
    </p:spTree>
    <p:extLst>
      <p:ext uri="{BB962C8B-B14F-4D97-AF65-F5344CB8AC3E}">
        <p14:creationId xmlns:p14="http://schemas.microsoft.com/office/powerpoint/2010/main" val="1557349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jdelijke aanduiding voor dia-afbeelding 1"/>
          <p:cNvSpPr>
            <a:spLocks noGrp="1" noRot="1" noChangeAspect="1" noTextEdit="1"/>
          </p:cNvSpPr>
          <p:nvPr>
            <p:ph type="sldImg"/>
          </p:nvPr>
        </p:nvSpPr>
        <p:spPr>
          <a:ln/>
        </p:spPr>
      </p:sp>
      <p:sp>
        <p:nvSpPr>
          <p:cNvPr id="198659" name="Tijdelijke aanduiding voor notities 2"/>
          <p:cNvSpPr>
            <a:spLocks noGrp="1"/>
          </p:cNvSpPr>
          <p:nvPr>
            <p:ph type="body" idx="1"/>
          </p:nvPr>
        </p:nvSpPr>
        <p:spPr>
          <a:noFill/>
          <a:ln/>
        </p:spPr>
        <p:txBody>
          <a:bodyPr/>
          <a:lstStyle/>
          <a:p>
            <a:endParaRPr lang="en-US" smtClean="0"/>
          </a:p>
        </p:txBody>
      </p:sp>
      <p:sp>
        <p:nvSpPr>
          <p:cNvPr id="198660" name="Tijdelijke aanduiding voor dianummer 3"/>
          <p:cNvSpPr>
            <a:spLocks noGrp="1"/>
          </p:cNvSpPr>
          <p:nvPr>
            <p:ph type="sldNum" sz="quarter" idx="5"/>
          </p:nvPr>
        </p:nvSpPr>
        <p:spPr>
          <a:noFill/>
        </p:spPr>
        <p:txBody>
          <a:bodyPr/>
          <a:lstStyle/>
          <a:p>
            <a:fld id="{91366A8F-A29F-4505-A195-2387D7E633D9}" type="slidenum">
              <a:rPr lang="nl-NL" smtClean="0"/>
              <a:pPr/>
              <a:t>11</a:t>
            </a:fld>
            <a:endParaRPr lang="nl-NL" smtClean="0"/>
          </a:p>
        </p:txBody>
      </p:sp>
    </p:spTree>
    <p:extLst>
      <p:ext uri="{BB962C8B-B14F-4D97-AF65-F5344CB8AC3E}">
        <p14:creationId xmlns:p14="http://schemas.microsoft.com/office/powerpoint/2010/main" val="2477459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jdelijke aanduiding voor dia-afbeelding 1"/>
          <p:cNvSpPr>
            <a:spLocks noGrp="1" noRot="1" noChangeAspect="1" noTextEdit="1"/>
          </p:cNvSpPr>
          <p:nvPr>
            <p:ph type="sldImg"/>
          </p:nvPr>
        </p:nvSpPr>
        <p:spPr>
          <a:ln/>
        </p:spPr>
      </p:sp>
      <p:sp>
        <p:nvSpPr>
          <p:cNvPr id="199683" name="Tijdelijke aanduiding voor notities 2"/>
          <p:cNvSpPr>
            <a:spLocks noGrp="1"/>
          </p:cNvSpPr>
          <p:nvPr>
            <p:ph type="body" idx="1"/>
          </p:nvPr>
        </p:nvSpPr>
        <p:spPr>
          <a:noFill/>
          <a:ln/>
        </p:spPr>
        <p:txBody>
          <a:bodyPr/>
          <a:lstStyle/>
          <a:p>
            <a:endParaRPr lang="en-US" smtClean="0"/>
          </a:p>
        </p:txBody>
      </p:sp>
      <p:sp>
        <p:nvSpPr>
          <p:cNvPr id="199684" name="Tijdelijke aanduiding voor dianummer 3"/>
          <p:cNvSpPr>
            <a:spLocks noGrp="1"/>
          </p:cNvSpPr>
          <p:nvPr>
            <p:ph type="sldNum" sz="quarter" idx="5"/>
          </p:nvPr>
        </p:nvSpPr>
        <p:spPr>
          <a:noFill/>
        </p:spPr>
        <p:txBody>
          <a:bodyPr/>
          <a:lstStyle/>
          <a:p>
            <a:fld id="{F7B193F9-AD72-42D9-B8AB-EEFE9FCBE6F2}" type="slidenum">
              <a:rPr lang="nl-NL" smtClean="0"/>
              <a:pPr/>
              <a:t>12</a:t>
            </a:fld>
            <a:endParaRPr lang="nl-NL" smtClean="0"/>
          </a:p>
        </p:txBody>
      </p:sp>
    </p:spTree>
    <p:extLst>
      <p:ext uri="{BB962C8B-B14F-4D97-AF65-F5344CB8AC3E}">
        <p14:creationId xmlns:p14="http://schemas.microsoft.com/office/powerpoint/2010/main" val="1006785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jdelijke aanduiding voor dia-afbeelding 1"/>
          <p:cNvSpPr>
            <a:spLocks noGrp="1" noRot="1" noChangeAspect="1" noTextEdit="1"/>
          </p:cNvSpPr>
          <p:nvPr>
            <p:ph type="sldImg"/>
          </p:nvPr>
        </p:nvSpPr>
        <p:spPr>
          <a:ln/>
        </p:spPr>
      </p:sp>
      <p:sp>
        <p:nvSpPr>
          <p:cNvPr id="200707" name="Tijdelijke aanduiding voor notities 2"/>
          <p:cNvSpPr>
            <a:spLocks noGrp="1"/>
          </p:cNvSpPr>
          <p:nvPr>
            <p:ph type="body" idx="1"/>
          </p:nvPr>
        </p:nvSpPr>
        <p:spPr>
          <a:noFill/>
          <a:ln/>
        </p:spPr>
        <p:txBody>
          <a:bodyPr/>
          <a:lstStyle/>
          <a:p>
            <a:endParaRPr lang="en-US" smtClean="0"/>
          </a:p>
        </p:txBody>
      </p:sp>
      <p:sp>
        <p:nvSpPr>
          <p:cNvPr id="200708" name="Tijdelijke aanduiding voor dianummer 3"/>
          <p:cNvSpPr>
            <a:spLocks noGrp="1"/>
          </p:cNvSpPr>
          <p:nvPr>
            <p:ph type="sldNum" sz="quarter" idx="5"/>
          </p:nvPr>
        </p:nvSpPr>
        <p:spPr>
          <a:noFill/>
        </p:spPr>
        <p:txBody>
          <a:bodyPr/>
          <a:lstStyle/>
          <a:p>
            <a:fld id="{C28A6A77-912A-415A-B227-0BDD8A00C34B}" type="slidenum">
              <a:rPr lang="nl-NL" smtClean="0"/>
              <a:pPr/>
              <a:t>13</a:t>
            </a:fld>
            <a:endParaRPr lang="nl-NL" smtClean="0"/>
          </a:p>
        </p:txBody>
      </p:sp>
    </p:spTree>
    <p:extLst>
      <p:ext uri="{BB962C8B-B14F-4D97-AF65-F5344CB8AC3E}">
        <p14:creationId xmlns:p14="http://schemas.microsoft.com/office/powerpoint/2010/main" val="3112877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jdelijke aanduiding voor dia-afbeelding 1"/>
          <p:cNvSpPr>
            <a:spLocks noGrp="1" noRot="1" noChangeAspect="1" noTextEdit="1"/>
          </p:cNvSpPr>
          <p:nvPr>
            <p:ph type="sldImg"/>
          </p:nvPr>
        </p:nvSpPr>
        <p:spPr>
          <a:ln/>
        </p:spPr>
      </p:sp>
      <p:sp>
        <p:nvSpPr>
          <p:cNvPr id="201731" name="Tijdelijke aanduiding voor notities 2"/>
          <p:cNvSpPr>
            <a:spLocks noGrp="1"/>
          </p:cNvSpPr>
          <p:nvPr>
            <p:ph type="body" idx="1"/>
          </p:nvPr>
        </p:nvSpPr>
        <p:spPr>
          <a:noFill/>
          <a:ln/>
        </p:spPr>
        <p:txBody>
          <a:bodyPr/>
          <a:lstStyle/>
          <a:p>
            <a:endParaRPr lang="en-US" smtClean="0"/>
          </a:p>
        </p:txBody>
      </p:sp>
      <p:sp>
        <p:nvSpPr>
          <p:cNvPr id="201732" name="Tijdelijke aanduiding voor dianummer 3"/>
          <p:cNvSpPr>
            <a:spLocks noGrp="1"/>
          </p:cNvSpPr>
          <p:nvPr>
            <p:ph type="sldNum" sz="quarter" idx="5"/>
          </p:nvPr>
        </p:nvSpPr>
        <p:spPr>
          <a:noFill/>
        </p:spPr>
        <p:txBody>
          <a:bodyPr/>
          <a:lstStyle/>
          <a:p>
            <a:fld id="{82DFF9F1-8891-4C8B-B3AA-637226774313}" type="slidenum">
              <a:rPr lang="nl-NL" smtClean="0"/>
              <a:pPr/>
              <a:t>14</a:t>
            </a:fld>
            <a:endParaRPr lang="nl-NL" smtClean="0"/>
          </a:p>
        </p:txBody>
      </p:sp>
    </p:spTree>
    <p:extLst>
      <p:ext uri="{BB962C8B-B14F-4D97-AF65-F5344CB8AC3E}">
        <p14:creationId xmlns:p14="http://schemas.microsoft.com/office/powerpoint/2010/main" val="2323685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jdelijke aanduiding voor dia-afbeelding 1"/>
          <p:cNvSpPr>
            <a:spLocks noGrp="1" noRot="1" noChangeAspect="1" noTextEdit="1"/>
          </p:cNvSpPr>
          <p:nvPr>
            <p:ph type="sldImg"/>
          </p:nvPr>
        </p:nvSpPr>
        <p:spPr>
          <a:ln/>
        </p:spPr>
      </p:sp>
      <p:sp>
        <p:nvSpPr>
          <p:cNvPr id="202755" name="Tijdelijke aanduiding voor notities 2"/>
          <p:cNvSpPr>
            <a:spLocks noGrp="1"/>
          </p:cNvSpPr>
          <p:nvPr>
            <p:ph type="body" idx="1"/>
          </p:nvPr>
        </p:nvSpPr>
        <p:spPr>
          <a:noFill/>
          <a:ln/>
        </p:spPr>
        <p:txBody>
          <a:bodyPr/>
          <a:lstStyle/>
          <a:p>
            <a:endParaRPr lang="en-US" smtClean="0"/>
          </a:p>
        </p:txBody>
      </p:sp>
      <p:sp>
        <p:nvSpPr>
          <p:cNvPr id="202756" name="Tijdelijke aanduiding voor dianummer 3"/>
          <p:cNvSpPr>
            <a:spLocks noGrp="1"/>
          </p:cNvSpPr>
          <p:nvPr>
            <p:ph type="sldNum" sz="quarter" idx="5"/>
          </p:nvPr>
        </p:nvSpPr>
        <p:spPr>
          <a:noFill/>
        </p:spPr>
        <p:txBody>
          <a:bodyPr/>
          <a:lstStyle/>
          <a:p>
            <a:fld id="{9841A32D-C7F9-46C4-8EFE-36E3F5DB05B4}" type="slidenum">
              <a:rPr lang="nl-NL" smtClean="0"/>
              <a:pPr/>
              <a:t>15</a:t>
            </a:fld>
            <a:endParaRPr lang="nl-NL" smtClean="0"/>
          </a:p>
        </p:txBody>
      </p:sp>
    </p:spTree>
    <p:extLst>
      <p:ext uri="{BB962C8B-B14F-4D97-AF65-F5344CB8AC3E}">
        <p14:creationId xmlns:p14="http://schemas.microsoft.com/office/powerpoint/2010/main" val="1747687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ijdelijke aanduiding voor dia-afbeelding 1"/>
          <p:cNvSpPr>
            <a:spLocks noGrp="1" noRot="1" noChangeAspect="1" noTextEdit="1"/>
          </p:cNvSpPr>
          <p:nvPr>
            <p:ph type="sldImg"/>
          </p:nvPr>
        </p:nvSpPr>
        <p:spPr>
          <a:ln/>
        </p:spPr>
      </p:sp>
      <p:sp>
        <p:nvSpPr>
          <p:cNvPr id="203779" name="Tijdelijke aanduiding voor notities 2"/>
          <p:cNvSpPr>
            <a:spLocks noGrp="1"/>
          </p:cNvSpPr>
          <p:nvPr>
            <p:ph type="body" idx="1"/>
          </p:nvPr>
        </p:nvSpPr>
        <p:spPr>
          <a:noFill/>
          <a:ln/>
        </p:spPr>
        <p:txBody>
          <a:bodyPr/>
          <a:lstStyle/>
          <a:p>
            <a:endParaRPr lang="en-US" smtClean="0"/>
          </a:p>
        </p:txBody>
      </p:sp>
      <p:sp>
        <p:nvSpPr>
          <p:cNvPr id="203780" name="Tijdelijke aanduiding voor dianummer 3"/>
          <p:cNvSpPr>
            <a:spLocks noGrp="1"/>
          </p:cNvSpPr>
          <p:nvPr>
            <p:ph type="sldNum" sz="quarter" idx="5"/>
          </p:nvPr>
        </p:nvSpPr>
        <p:spPr>
          <a:noFill/>
        </p:spPr>
        <p:txBody>
          <a:bodyPr/>
          <a:lstStyle/>
          <a:p>
            <a:fld id="{CF6DD3BE-B5EF-4EAE-8DDE-897DAB477F70}" type="slidenum">
              <a:rPr lang="nl-NL" smtClean="0"/>
              <a:pPr/>
              <a:t>16</a:t>
            </a:fld>
            <a:endParaRPr lang="nl-NL" smtClean="0"/>
          </a:p>
        </p:txBody>
      </p:sp>
    </p:spTree>
    <p:extLst>
      <p:ext uri="{BB962C8B-B14F-4D97-AF65-F5344CB8AC3E}">
        <p14:creationId xmlns:p14="http://schemas.microsoft.com/office/powerpoint/2010/main" val="1813821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jdelijke aanduiding voor dia-afbeelding 1"/>
          <p:cNvSpPr>
            <a:spLocks noGrp="1" noRot="1" noChangeAspect="1" noTextEdit="1"/>
          </p:cNvSpPr>
          <p:nvPr>
            <p:ph type="sldImg"/>
          </p:nvPr>
        </p:nvSpPr>
        <p:spPr>
          <a:ln/>
        </p:spPr>
      </p:sp>
      <p:sp>
        <p:nvSpPr>
          <p:cNvPr id="204803" name="Tijdelijke aanduiding voor notities 2"/>
          <p:cNvSpPr>
            <a:spLocks noGrp="1"/>
          </p:cNvSpPr>
          <p:nvPr>
            <p:ph type="body" idx="1"/>
          </p:nvPr>
        </p:nvSpPr>
        <p:spPr>
          <a:noFill/>
          <a:ln/>
        </p:spPr>
        <p:txBody>
          <a:bodyPr/>
          <a:lstStyle/>
          <a:p>
            <a:endParaRPr lang="en-US" smtClean="0"/>
          </a:p>
        </p:txBody>
      </p:sp>
      <p:sp>
        <p:nvSpPr>
          <p:cNvPr id="204804" name="Tijdelijke aanduiding voor dianummer 3"/>
          <p:cNvSpPr>
            <a:spLocks noGrp="1"/>
          </p:cNvSpPr>
          <p:nvPr>
            <p:ph type="sldNum" sz="quarter" idx="5"/>
          </p:nvPr>
        </p:nvSpPr>
        <p:spPr>
          <a:noFill/>
        </p:spPr>
        <p:txBody>
          <a:bodyPr/>
          <a:lstStyle/>
          <a:p>
            <a:fld id="{C9D35756-53BE-4EAB-9D3E-FFB02632DE04}" type="slidenum">
              <a:rPr lang="nl-NL" smtClean="0"/>
              <a:pPr/>
              <a:t>17</a:t>
            </a:fld>
            <a:endParaRPr lang="nl-NL" smtClean="0"/>
          </a:p>
        </p:txBody>
      </p:sp>
    </p:spTree>
    <p:extLst>
      <p:ext uri="{BB962C8B-B14F-4D97-AF65-F5344CB8AC3E}">
        <p14:creationId xmlns:p14="http://schemas.microsoft.com/office/powerpoint/2010/main" val="4002677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ijdelijke aanduiding voor dia-afbeelding 1"/>
          <p:cNvSpPr>
            <a:spLocks noGrp="1" noRot="1" noChangeAspect="1" noTextEdit="1"/>
          </p:cNvSpPr>
          <p:nvPr>
            <p:ph type="sldImg"/>
          </p:nvPr>
        </p:nvSpPr>
        <p:spPr>
          <a:ln/>
        </p:spPr>
      </p:sp>
      <p:sp>
        <p:nvSpPr>
          <p:cNvPr id="205827" name="Tijdelijke aanduiding voor notities 2"/>
          <p:cNvSpPr>
            <a:spLocks noGrp="1"/>
          </p:cNvSpPr>
          <p:nvPr>
            <p:ph type="body" idx="1"/>
          </p:nvPr>
        </p:nvSpPr>
        <p:spPr>
          <a:noFill/>
          <a:ln/>
        </p:spPr>
        <p:txBody>
          <a:bodyPr/>
          <a:lstStyle/>
          <a:p>
            <a:endParaRPr lang="en-US" smtClean="0"/>
          </a:p>
        </p:txBody>
      </p:sp>
      <p:sp>
        <p:nvSpPr>
          <p:cNvPr id="205828" name="Tijdelijke aanduiding voor dianummer 3"/>
          <p:cNvSpPr>
            <a:spLocks noGrp="1"/>
          </p:cNvSpPr>
          <p:nvPr>
            <p:ph type="sldNum" sz="quarter" idx="5"/>
          </p:nvPr>
        </p:nvSpPr>
        <p:spPr>
          <a:noFill/>
        </p:spPr>
        <p:txBody>
          <a:bodyPr/>
          <a:lstStyle/>
          <a:p>
            <a:fld id="{71032E72-80BB-4F8E-8035-41364E028776}" type="slidenum">
              <a:rPr lang="nl-NL" smtClean="0"/>
              <a:pPr/>
              <a:t>18</a:t>
            </a:fld>
            <a:endParaRPr lang="nl-NL" smtClean="0"/>
          </a:p>
        </p:txBody>
      </p:sp>
    </p:spTree>
    <p:extLst>
      <p:ext uri="{BB962C8B-B14F-4D97-AF65-F5344CB8AC3E}">
        <p14:creationId xmlns:p14="http://schemas.microsoft.com/office/powerpoint/2010/main" val="30120773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ijdelijke aanduiding voor dia-afbeelding 1"/>
          <p:cNvSpPr>
            <a:spLocks noGrp="1" noRot="1" noChangeAspect="1" noTextEdit="1"/>
          </p:cNvSpPr>
          <p:nvPr>
            <p:ph type="sldImg"/>
          </p:nvPr>
        </p:nvSpPr>
        <p:spPr>
          <a:ln/>
        </p:spPr>
      </p:sp>
      <p:sp>
        <p:nvSpPr>
          <p:cNvPr id="206851" name="Tijdelijke aanduiding voor notities 2"/>
          <p:cNvSpPr>
            <a:spLocks noGrp="1"/>
          </p:cNvSpPr>
          <p:nvPr>
            <p:ph type="body" idx="1"/>
          </p:nvPr>
        </p:nvSpPr>
        <p:spPr>
          <a:noFill/>
          <a:ln/>
        </p:spPr>
        <p:txBody>
          <a:bodyPr/>
          <a:lstStyle/>
          <a:p>
            <a:endParaRPr lang="en-US" smtClean="0"/>
          </a:p>
        </p:txBody>
      </p:sp>
      <p:sp>
        <p:nvSpPr>
          <p:cNvPr id="206852" name="Tijdelijke aanduiding voor dianummer 3"/>
          <p:cNvSpPr>
            <a:spLocks noGrp="1"/>
          </p:cNvSpPr>
          <p:nvPr>
            <p:ph type="sldNum" sz="quarter" idx="5"/>
          </p:nvPr>
        </p:nvSpPr>
        <p:spPr>
          <a:noFill/>
        </p:spPr>
        <p:txBody>
          <a:bodyPr/>
          <a:lstStyle/>
          <a:p>
            <a:fld id="{95AB8581-05D6-4F90-9C57-3D90FCEF8A0B}" type="slidenum">
              <a:rPr lang="nl-NL" smtClean="0"/>
              <a:pPr/>
              <a:t>19</a:t>
            </a:fld>
            <a:endParaRPr lang="nl-NL" smtClean="0"/>
          </a:p>
        </p:txBody>
      </p:sp>
    </p:spTree>
    <p:extLst>
      <p:ext uri="{BB962C8B-B14F-4D97-AF65-F5344CB8AC3E}">
        <p14:creationId xmlns:p14="http://schemas.microsoft.com/office/powerpoint/2010/main" val="2601330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jdelijke aanduiding voor dia-afbeelding 1"/>
          <p:cNvSpPr>
            <a:spLocks noGrp="1" noRot="1" noChangeAspect="1" noTextEdit="1"/>
          </p:cNvSpPr>
          <p:nvPr>
            <p:ph type="sldImg"/>
          </p:nvPr>
        </p:nvSpPr>
        <p:spPr>
          <a:ln/>
        </p:spPr>
      </p:sp>
      <p:sp>
        <p:nvSpPr>
          <p:cNvPr id="189443" name="Tijdelijke aanduiding voor notities 2"/>
          <p:cNvSpPr>
            <a:spLocks noGrp="1"/>
          </p:cNvSpPr>
          <p:nvPr>
            <p:ph type="body" idx="1"/>
          </p:nvPr>
        </p:nvSpPr>
        <p:spPr>
          <a:noFill/>
          <a:ln/>
        </p:spPr>
        <p:txBody>
          <a:bodyPr/>
          <a:lstStyle/>
          <a:p>
            <a:endParaRPr lang="en-US" smtClean="0"/>
          </a:p>
        </p:txBody>
      </p:sp>
      <p:sp>
        <p:nvSpPr>
          <p:cNvPr id="189444" name="Tijdelijke aanduiding voor dianummer 3"/>
          <p:cNvSpPr>
            <a:spLocks noGrp="1"/>
          </p:cNvSpPr>
          <p:nvPr>
            <p:ph type="sldNum" sz="quarter" idx="5"/>
          </p:nvPr>
        </p:nvSpPr>
        <p:spPr>
          <a:noFill/>
        </p:spPr>
        <p:txBody>
          <a:bodyPr/>
          <a:lstStyle/>
          <a:p>
            <a:fld id="{F4188CEE-BF8F-4404-907B-959E8FA2FE71}" type="slidenum">
              <a:rPr lang="nl-NL" smtClean="0"/>
              <a:pPr/>
              <a:t>2</a:t>
            </a:fld>
            <a:endParaRPr lang="nl-NL" smtClean="0"/>
          </a:p>
        </p:txBody>
      </p:sp>
    </p:spTree>
    <p:extLst>
      <p:ext uri="{BB962C8B-B14F-4D97-AF65-F5344CB8AC3E}">
        <p14:creationId xmlns:p14="http://schemas.microsoft.com/office/powerpoint/2010/main" val="893073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ijdelijke aanduiding voor dia-afbeelding 1"/>
          <p:cNvSpPr>
            <a:spLocks noGrp="1" noRot="1" noChangeAspect="1" noTextEdit="1"/>
          </p:cNvSpPr>
          <p:nvPr>
            <p:ph type="sldImg"/>
          </p:nvPr>
        </p:nvSpPr>
        <p:spPr>
          <a:ln/>
        </p:spPr>
      </p:sp>
      <p:sp>
        <p:nvSpPr>
          <p:cNvPr id="207875" name="Tijdelijke aanduiding voor notities 2"/>
          <p:cNvSpPr>
            <a:spLocks noGrp="1"/>
          </p:cNvSpPr>
          <p:nvPr>
            <p:ph type="body" idx="1"/>
          </p:nvPr>
        </p:nvSpPr>
        <p:spPr>
          <a:noFill/>
          <a:ln/>
        </p:spPr>
        <p:txBody>
          <a:bodyPr/>
          <a:lstStyle/>
          <a:p>
            <a:endParaRPr lang="en-US" smtClean="0"/>
          </a:p>
        </p:txBody>
      </p:sp>
      <p:sp>
        <p:nvSpPr>
          <p:cNvPr id="207876" name="Tijdelijke aanduiding voor dianummer 3"/>
          <p:cNvSpPr>
            <a:spLocks noGrp="1"/>
          </p:cNvSpPr>
          <p:nvPr>
            <p:ph type="sldNum" sz="quarter" idx="5"/>
          </p:nvPr>
        </p:nvSpPr>
        <p:spPr>
          <a:noFill/>
        </p:spPr>
        <p:txBody>
          <a:bodyPr/>
          <a:lstStyle/>
          <a:p>
            <a:fld id="{D99F4895-043E-4E0B-89BD-45FECECF8861}" type="slidenum">
              <a:rPr lang="nl-NL" smtClean="0"/>
              <a:pPr/>
              <a:t>20</a:t>
            </a:fld>
            <a:endParaRPr lang="nl-NL" smtClean="0"/>
          </a:p>
        </p:txBody>
      </p:sp>
    </p:spTree>
    <p:extLst>
      <p:ext uri="{BB962C8B-B14F-4D97-AF65-F5344CB8AC3E}">
        <p14:creationId xmlns:p14="http://schemas.microsoft.com/office/powerpoint/2010/main" val="1373206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ijdelijke aanduiding voor dia-afbeelding 1"/>
          <p:cNvSpPr>
            <a:spLocks noGrp="1" noRot="1" noChangeAspect="1" noTextEdit="1"/>
          </p:cNvSpPr>
          <p:nvPr>
            <p:ph type="sldImg"/>
          </p:nvPr>
        </p:nvSpPr>
        <p:spPr>
          <a:ln/>
        </p:spPr>
      </p:sp>
      <p:sp>
        <p:nvSpPr>
          <p:cNvPr id="208899" name="Tijdelijke aanduiding voor notities 2"/>
          <p:cNvSpPr>
            <a:spLocks noGrp="1"/>
          </p:cNvSpPr>
          <p:nvPr>
            <p:ph type="body" idx="1"/>
          </p:nvPr>
        </p:nvSpPr>
        <p:spPr>
          <a:noFill/>
          <a:ln/>
        </p:spPr>
        <p:txBody>
          <a:bodyPr/>
          <a:lstStyle/>
          <a:p>
            <a:endParaRPr lang="en-US" smtClean="0"/>
          </a:p>
        </p:txBody>
      </p:sp>
      <p:sp>
        <p:nvSpPr>
          <p:cNvPr id="208900" name="Tijdelijke aanduiding voor dianummer 3"/>
          <p:cNvSpPr>
            <a:spLocks noGrp="1"/>
          </p:cNvSpPr>
          <p:nvPr>
            <p:ph type="sldNum" sz="quarter" idx="5"/>
          </p:nvPr>
        </p:nvSpPr>
        <p:spPr>
          <a:noFill/>
        </p:spPr>
        <p:txBody>
          <a:bodyPr/>
          <a:lstStyle/>
          <a:p>
            <a:fld id="{85016723-E710-4B5C-9EC1-24203ED5BFEF}" type="slidenum">
              <a:rPr lang="nl-NL" smtClean="0"/>
              <a:pPr/>
              <a:t>21</a:t>
            </a:fld>
            <a:endParaRPr lang="nl-NL" smtClean="0"/>
          </a:p>
        </p:txBody>
      </p:sp>
    </p:spTree>
    <p:extLst>
      <p:ext uri="{BB962C8B-B14F-4D97-AF65-F5344CB8AC3E}">
        <p14:creationId xmlns:p14="http://schemas.microsoft.com/office/powerpoint/2010/main" val="1510250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ijdelijke aanduiding voor dia-afbeelding 1"/>
          <p:cNvSpPr>
            <a:spLocks noGrp="1" noRot="1" noChangeAspect="1" noTextEdit="1"/>
          </p:cNvSpPr>
          <p:nvPr>
            <p:ph type="sldImg"/>
          </p:nvPr>
        </p:nvSpPr>
        <p:spPr>
          <a:ln/>
        </p:spPr>
      </p:sp>
      <p:sp>
        <p:nvSpPr>
          <p:cNvPr id="209923" name="Tijdelijke aanduiding voor notities 2"/>
          <p:cNvSpPr>
            <a:spLocks noGrp="1"/>
          </p:cNvSpPr>
          <p:nvPr>
            <p:ph type="body" idx="1"/>
          </p:nvPr>
        </p:nvSpPr>
        <p:spPr>
          <a:noFill/>
          <a:ln/>
        </p:spPr>
        <p:txBody>
          <a:bodyPr/>
          <a:lstStyle/>
          <a:p>
            <a:endParaRPr lang="en-US" smtClean="0"/>
          </a:p>
        </p:txBody>
      </p:sp>
      <p:sp>
        <p:nvSpPr>
          <p:cNvPr id="209924" name="Tijdelijke aanduiding voor dianummer 3"/>
          <p:cNvSpPr>
            <a:spLocks noGrp="1"/>
          </p:cNvSpPr>
          <p:nvPr>
            <p:ph type="sldNum" sz="quarter" idx="5"/>
          </p:nvPr>
        </p:nvSpPr>
        <p:spPr>
          <a:noFill/>
        </p:spPr>
        <p:txBody>
          <a:bodyPr/>
          <a:lstStyle/>
          <a:p>
            <a:fld id="{0E3CD5A9-5937-43E6-9949-E04EF6206DD2}" type="slidenum">
              <a:rPr lang="nl-NL" smtClean="0"/>
              <a:pPr/>
              <a:t>22</a:t>
            </a:fld>
            <a:endParaRPr lang="nl-NL" smtClean="0"/>
          </a:p>
        </p:txBody>
      </p:sp>
    </p:spTree>
    <p:extLst>
      <p:ext uri="{BB962C8B-B14F-4D97-AF65-F5344CB8AC3E}">
        <p14:creationId xmlns:p14="http://schemas.microsoft.com/office/powerpoint/2010/main" val="279548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jdelijke aanduiding voor dia-afbeelding 1"/>
          <p:cNvSpPr>
            <a:spLocks noGrp="1" noRot="1" noChangeAspect="1" noTextEdit="1"/>
          </p:cNvSpPr>
          <p:nvPr>
            <p:ph type="sldImg"/>
          </p:nvPr>
        </p:nvSpPr>
        <p:spPr>
          <a:ln/>
        </p:spPr>
      </p:sp>
      <p:sp>
        <p:nvSpPr>
          <p:cNvPr id="210947" name="Tijdelijke aanduiding voor notities 2"/>
          <p:cNvSpPr>
            <a:spLocks noGrp="1"/>
          </p:cNvSpPr>
          <p:nvPr>
            <p:ph type="body" idx="1"/>
          </p:nvPr>
        </p:nvSpPr>
        <p:spPr>
          <a:noFill/>
          <a:ln/>
        </p:spPr>
        <p:txBody>
          <a:bodyPr/>
          <a:lstStyle/>
          <a:p>
            <a:endParaRPr lang="en-US" smtClean="0"/>
          </a:p>
        </p:txBody>
      </p:sp>
      <p:sp>
        <p:nvSpPr>
          <p:cNvPr id="210948" name="Tijdelijke aanduiding voor dianummer 3"/>
          <p:cNvSpPr>
            <a:spLocks noGrp="1"/>
          </p:cNvSpPr>
          <p:nvPr>
            <p:ph type="sldNum" sz="quarter" idx="5"/>
          </p:nvPr>
        </p:nvSpPr>
        <p:spPr>
          <a:noFill/>
        </p:spPr>
        <p:txBody>
          <a:bodyPr/>
          <a:lstStyle/>
          <a:p>
            <a:fld id="{28A3C708-0783-471C-BB50-AD23E658F954}" type="slidenum">
              <a:rPr lang="nl-NL" smtClean="0"/>
              <a:pPr/>
              <a:t>23</a:t>
            </a:fld>
            <a:endParaRPr lang="nl-NL" smtClean="0"/>
          </a:p>
        </p:txBody>
      </p:sp>
    </p:spTree>
    <p:extLst>
      <p:ext uri="{BB962C8B-B14F-4D97-AF65-F5344CB8AC3E}">
        <p14:creationId xmlns:p14="http://schemas.microsoft.com/office/powerpoint/2010/main" val="41051362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jdelijke aanduiding voor dia-afbeelding 1"/>
          <p:cNvSpPr>
            <a:spLocks noGrp="1" noRot="1" noChangeAspect="1" noTextEdit="1"/>
          </p:cNvSpPr>
          <p:nvPr>
            <p:ph type="sldImg"/>
          </p:nvPr>
        </p:nvSpPr>
        <p:spPr>
          <a:ln/>
        </p:spPr>
      </p:sp>
      <p:sp>
        <p:nvSpPr>
          <p:cNvPr id="211971" name="Tijdelijke aanduiding voor notities 2"/>
          <p:cNvSpPr>
            <a:spLocks noGrp="1"/>
          </p:cNvSpPr>
          <p:nvPr>
            <p:ph type="body" idx="1"/>
          </p:nvPr>
        </p:nvSpPr>
        <p:spPr>
          <a:noFill/>
          <a:ln/>
        </p:spPr>
        <p:txBody>
          <a:bodyPr/>
          <a:lstStyle/>
          <a:p>
            <a:endParaRPr lang="en-US" smtClean="0"/>
          </a:p>
        </p:txBody>
      </p:sp>
      <p:sp>
        <p:nvSpPr>
          <p:cNvPr id="211972" name="Tijdelijke aanduiding voor dianummer 3"/>
          <p:cNvSpPr>
            <a:spLocks noGrp="1"/>
          </p:cNvSpPr>
          <p:nvPr>
            <p:ph type="sldNum" sz="quarter" idx="5"/>
          </p:nvPr>
        </p:nvSpPr>
        <p:spPr>
          <a:noFill/>
        </p:spPr>
        <p:txBody>
          <a:bodyPr/>
          <a:lstStyle/>
          <a:p>
            <a:fld id="{CDDAAB95-1708-45C8-9E69-72F6F985B333}" type="slidenum">
              <a:rPr lang="nl-NL" smtClean="0"/>
              <a:pPr/>
              <a:t>24</a:t>
            </a:fld>
            <a:endParaRPr lang="nl-NL" smtClean="0"/>
          </a:p>
        </p:txBody>
      </p:sp>
    </p:spTree>
    <p:extLst>
      <p:ext uri="{BB962C8B-B14F-4D97-AF65-F5344CB8AC3E}">
        <p14:creationId xmlns:p14="http://schemas.microsoft.com/office/powerpoint/2010/main" val="5712681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ijdelijke aanduiding voor dia-afbeelding 1"/>
          <p:cNvSpPr>
            <a:spLocks noGrp="1" noRot="1" noChangeAspect="1" noTextEdit="1"/>
          </p:cNvSpPr>
          <p:nvPr>
            <p:ph type="sldImg"/>
          </p:nvPr>
        </p:nvSpPr>
        <p:spPr>
          <a:ln/>
        </p:spPr>
      </p:sp>
      <p:sp>
        <p:nvSpPr>
          <p:cNvPr id="212995" name="Tijdelijke aanduiding voor notities 2"/>
          <p:cNvSpPr>
            <a:spLocks noGrp="1"/>
          </p:cNvSpPr>
          <p:nvPr>
            <p:ph type="body" idx="1"/>
          </p:nvPr>
        </p:nvSpPr>
        <p:spPr>
          <a:noFill/>
          <a:ln/>
        </p:spPr>
        <p:txBody>
          <a:bodyPr/>
          <a:lstStyle/>
          <a:p>
            <a:endParaRPr lang="en-US" smtClean="0"/>
          </a:p>
        </p:txBody>
      </p:sp>
      <p:sp>
        <p:nvSpPr>
          <p:cNvPr id="212996" name="Tijdelijke aanduiding voor dianummer 3"/>
          <p:cNvSpPr>
            <a:spLocks noGrp="1"/>
          </p:cNvSpPr>
          <p:nvPr>
            <p:ph type="sldNum" sz="quarter" idx="5"/>
          </p:nvPr>
        </p:nvSpPr>
        <p:spPr>
          <a:noFill/>
        </p:spPr>
        <p:txBody>
          <a:bodyPr/>
          <a:lstStyle/>
          <a:p>
            <a:fld id="{6BFB219E-16AB-4FFE-84D2-0B973AEB7D1C}" type="slidenum">
              <a:rPr lang="nl-NL" smtClean="0"/>
              <a:pPr/>
              <a:t>25</a:t>
            </a:fld>
            <a:endParaRPr lang="nl-NL" smtClean="0"/>
          </a:p>
        </p:txBody>
      </p:sp>
    </p:spTree>
    <p:extLst>
      <p:ext uri="{BB962C8B-B14F-4D97-AF65-F5344CB8AC3E}">
        <p14:creationId xmlns:p14="http://schemas.microsoft.com/office/powerpoint/2010/main" val="3687510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ijdelijke aanduiding voor dia-afbeelding 1"/>
          <p:cNvSpPr>
            <a:spLocks noGrp="1" noRot="1" noChangeAspect="1" noTextEdit="1"/>
          </p:cNvSpPr>
          <p:nvPr>
            <p:ph type="sldImg"/>
          </p:nvPr>
        </p:nvSpPr>
        <p:spPr>
          <a:ln/>
        </p:spPr>
      </p:sp>
      <p:sp>
        <p:nvSpPr>
          <p:cNvPr id="214019" name="Tijdelijke aanduiding voor notities 2"/>
          <p:cNvSpPr>
            <a:spLocks noGrp="1"/>
          </p:cNvSpPr>
          <p:nvPr>
            <p:ph type="body" idx="1"/>
          </p:nvPr>
        </p:nvSpPr>
        <p:spPr>
          <a:noFill/>
          <a:ln/>
        </p:spPr>
        <p:txBody>
          <a:bodyPr/>
          <a:lstStyle/>
          <a:p>
            <a:endParaRPr lang="en-US" smtClean="0"/>
          </a:p>
        </p:txBody>
      </p:sp>
      <p:sp>
        <p:nvSpPr>
          <p:cNvPr id="214020" name="Tijdelijke aanduiding voor dianummer 3"/>
          <p:cNvSpPr>
            <a:spLocks noGrp="1"/>
          </p:cNvSpPr>
          <p:nvPr>
            <p:ph type="sldNum" sz="quarter" idx="5"/>
          </p:nvPr>
        </p:nvSpPr>
        <p:spPr>
          <a:noFill/>
        </p:spPr>
        <p:txBody>
          <a:bodyPr/>
          <a:lstStyle/>
          <a:p>
            <a:fld id="{B5D3EA39-D8C1-49E2-825C-AD28224A83B0}" type="slidenum">
              <a:rPr lang="nl-NL" smtClean="0"/>
              <a:pPr/>
              <a:t>26</a:t>
            </a:fld>
            <a:endParaRPr lang="nl-NL" smtClean="0"/>
          </a:p>
        </p:txBody>
      </p:sp>
    </p:spTree>
    <p:extLst>
      <p:ext uri="{BB962C8B-B14F-4D97-AF65-F5344CB8AC3E}">
        <p14:creationId xmlns:p14="http://schemas.microsoft.com/office/powerpoint/2010/main" val="3074041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jdelijke aanduiding voor dia-afbeelding 1"/>
          <p:cNvSpPr>
            <a:spLocks noGrp="1" noRot="1" noChangeAspect="1" noTextEdit="1"/>
          </p:cNvSpPr>
          <p:nvPr>
            <p:ph type="sldImg"/>
          </p:nvPr>
        </p:nvSpPr>
        <p:spPr>
          <a:ln/>
        </p:spPr>
      </p:sp>
      <p:sp>
        <p:nvSpPr>
          <p:cNvPr id="190467" name="Tijdelijke aanduiding voor notities 2"/>
          <p:cNvSpPr>
            <a:spLocks noGrp="1"/>
          </p:cNvSpPr>
          <p:nvPr>
            <p:ph type="body" idx="1"/>
          </p:nvPr>
        </p:nvSpPr>
        <p:spPr>
          <a:noFill/>
          <a:ln/>
        </p:spPr>
        <p:txBody>
          <a:bodyPr/>
          <a:lstStyle/>
          <a:p>
            <a:endParaRPr lang="en-US" smtClean="0"/>
          </a:p>
        </p:txBody>
      </p:sp>
      <p:sp>
        <p:nvSpPr>
          <p:cNvPr id="190468" name="Tijdelijke aanduiding voor dianummer 3"/>
          <p:cNvSpPr>
            <a:spLocks noGrp="1"/>
          </p:cNvSpPr>
          <p:nvPr>
            <p:ph type="sldNum" sz="quarter" idx="5"/>
          </p:nvPr>
        </p:nvSpPr>
        <p:spPr>
          <a:noFill/>
        </p:spPr>
        <p:txBody>
          <a:bodyPr/>
          <a:lstStyle/>
          <a:p>
            <a:fld id="{E14A7DF5-B8F4-461D-AAC9-D073B37A753C}" type="slidenum">
              <a:rPr lang="nl-NL" smtClean="0"/>
              <a:pPr/>
              <a:t>3</a:t>
            </a:fld>
            <a:endParaRPr lang="nl-NL" smtClean="0"/>
          </a:p>
        </p:txBody>
      </p:sp>
    </p:spTree>
    <p:extLst>
      <p:ext uri="{BB962C8B-B14F-4D97-AF65-F5344CB8AC3E}">
        <p14:creationId xmlns:p14="http://schemas.microsoft.com/office/powerpoint/2010/main" val="1563720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jdelijke aanduiding voor dia-afbeelding 1"/>
          <p:cNvSpPr>
            <a:spLocks noGrp="1" noRot="1" noChangeAspect="1" noTextEdit="1"/>
          </p:cNvSpPr>
          <p:nvPr>
            <p:ph type="sldImg"/>
          </p:nvPr>
        </p:nvSpPr>
        <p:spPr>
          <a:ln/>
        </p:spPr>
      </p:sp>
      <p:sp>
        <p:nvSpPr>
          <p:cNvPr id="191491" name="Tijdelijke aanduiding voor notities 2"/>
          <p:cNvSpPr>
            <a:spLocks noGrp="1"/>
          </p:cNvSpPr>
          <p:nvPr>
            <p:ph type="body" idx="1"/>
          </p:nvPr>
        </p:nvSpPr>
        <p:spPr>
          <a:noFill/>
          <a:ln/>
        </p:spPr>
        <p:txBody>
          <a:bodyPr/>
          <a:lstStyle/>
          <a:p>
            <a:endParaRPr lang="en-US" smtClean="0"/>
          </a:p>
        </p:txBody>
      </p:sp>
      <p:sp>
        <p:nvSpPr>
          <p:cNvPr id="191492" name="Tijdelijke aanduiding voor dianummer 3"/>
          <p:cNvSpPr>
            <a:spLocks noGrp="1"/>
          </p:cNvSpPr>
          <p:nvPr>
            <p:ph type="sldNum" sz="quarter" idx="5"/>
          </p:nvPr>
        </p:nvSpPr>
        <p:spPr>
          <a:noFill/>
        </p:spPr>
        <p:txBody>
          <a:bodyPr/>
          <a:lstStyle/>
          <a:p>
            <a:fld id="{9AB3DF90-237A-4607-AD3D-0FA734E5B42D}" type="slidenum">
              <a:rPr lang="nl-NL" smtClean="0"/>
              <a:pPr/>
              <a:t>4</a:t>
            </a:fld>
            <a:endParaRPr lang="nl-NL" smtClean="0"/>
          </a:p>
        </p:txBody>
      </p:sp>
    </p:spTree>
    <p:extLst>
      <p:ext uri="{BB962C8B-B14F-4D97-AF65-F5344CB8AC3E}">
        <p14:creationId xmlns:p14="http://schemas.microsoft.com/office/powerpoint/2010/main" val="3614883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jdelijke aanduiding voor dia-afbeelding 1"/>
          <p:cNvSpPr>
            <a:spLocks noGrp="1" noRot="1" noChangeAspect="1" noTextEdit="1"/>
          </p:cNvSpPr>
          <p:nvPr>
            <p:ph type="sldImg"/>
          </p:nvPr>
        </p:nvSpPr>
        <p:spPr>
          <a:ln/>
        </p:spPr>
      </p:sp>
      <p:sp>
        <p:nvSpPr>
          <p:cNvPr id="192515" name="Tijdelijke aanduiding voor notities 2"/>
          <p:cNvSpPr>
            <a:spLocks noGrp="1"/>
          </p:cNvSpPr>
          <p:nvPr>
            <p:ph type="body" idx="1"/>
          </p:nvPr>
        </p:nvSpPr>
        <p:spPr>
          <a:noFill/>
          <a:ln/>
        </p:spPr>
        <p:txBody>
          <a:bodyPr/>
          <a:lstStyle/>
          <a:p>
            <a:endParaRPr lang="en-US" smtClean="0"/>
          </a:p>
        </p:txBody>
      </p:sp>
      <p:sp>
        <p:nvSpPr>
          <p:cNvPr id="192516" name="Tijdelijke aanduiding voor dianummer 3"/>
          <p:cNvSpPr>
            <a:spLocks noGrp="1"/>
          </p:cNvSpPr>
          <p:nvPr>
            <p:ph type="sldNum" sz="quarter" idx="5"/>
          </p:nvPr>
        </p:nvSpPr>
        <p:spPr>
          <a:noFill/>
        </p:spPr>
        <p:txBody>
          <a:bodyPr/>
          <a:lstStyle/>
          <a:p>
            <a:fld id="{4F15366A-A50E-471A-BE9A-57EA44CD8169}" type="slidenum">
              <a:rPr lang="nl-NL" smtClean="0"/>
              <a:pPr/>
              <a:t>5</a:t>
            </a:fld>
            <a:endParaRPr lang="nl-NL" smtClean="0"/>
          </a:p>
        </p:txBody>
      </p:sp>
    </p:spTree>
    <p:extLst>
      <p:ext uri="{BB962C8B-B14F-4D97-AF65-F5344CB8AC3E}">
        <p14:creationId xmlns:p14="http://schemas.microsoft.com/office/powerpoint/2010/main" val="216706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jdelijke aanduiding voor dia-afbeelding 1"/>
          <p:cNvSpPr>
            <a:spLocks noGrp="1" noRot="1" noChangeAspect="1" noTextEdit="1"/>
          </p:cNvSpPr>
          <p:nvPr>
            <p:ph type="sldImg"/>
          </p:nvPr>
        </p:nvSpPr>
        <p:spPr>
          <a:ln/>
        </p:spPr>
      </p:sp>
      <p:sp>
        <p:nvSpPr>
          <p:cNvPr id="193539" name="Tijdelijke aanduiding voor notities 2"/>
          <p:cNvSpPr>
            <a:spLocks noGrp="1"/>
          </p:cNvSpPr>
          <p:nvPr>
            <p:ph type="body" idx="1"/>
          </p:nvPr>
        </p:nvSpPr>
        <p:spPr>
          <a:noFill/>
          <a:ln/>
        </p:spPr>
        <p:txBody>
          <a:bodyPr/>
          <a:lstStyle/>
          <a:p>
            <a:endParaRPr lang="en-US" smtClean="0"/>
          </a:p>
        </p:txBody>
      </p:sp>
      <p:sp>
        <p:nvSpPr>
          <p:cNvPr id="193540" name="Tijdelijke aanduiding voor dianummer 3"/>
          <p:cNvSpPr>
            <a:spLocks noGrp="1"/>
          </p:cNvSpPr>
          <p:nvPr>
            <p:ph type="sldNum" sz="quarter" idx="5"/>
          </p:nvPr>
        </p:nvSpPr>
        <p:spPr>
          <a:noFill/>
        </p:spPr>
        <p:txBody>
          <a:bodyPr/>
          <a:lstStyle/>
          <a:p>
            <a:fld id="{04D8A43A-8165-445F-BB38-C7D58406EA85}" type="slidenum">
              <a:rPr lang="nl-NL" smtClean="0"/>
              <a:pPr/>
              <a:t>6</a:t>
            </a:fld>
            <a:endParaRPr lang="nl-NL" smtClean="0"/>
          </a:p>
        </p:txBody>
      </p:sp>
    </p:spTree>
    <p:extLst>
      <p:ext uri="{BB962C8B-B14F-4D97-AF65-F5344CB8AC3E}">
        <p14:creationId xmlns:p14="http://schemas.microsoft.com/office/powerpoint/2010/main" val="1555034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jdelijke aanduiding voor dia-afbeelding 1"/>
          <p:cNvSpPr>
            <a:spLocks noGrp="1" noRot="1" noChangeAspect="1" noTextEdit="1"/>
          </p:cNvSpPr>
          <p:nvPr>
            <p:ph type="sldImg"/>
          </p:nvPr>
        </p:nvSpPr>
        <p:spPr>
          <a:ln/>
        </p:spPr>
      </p:sp>
      <p:sp>
        <p:nvSpPr>
          <p:cNvPr id="194563" name="Tijdelijke aanduiding voor notities 2"/>
          <p:cNvSpPr>
            <a:spLocks noGrp="1"/>
          </p:cNvSpPr>
          <p:nvPr>
            <p:ph type="body" idx="1"/>
          </p:nvPr>
        </p:nvSpPr>
        <p:spPr>
          <a:noFill/>
          <a:ln/>
        </p:spPr>
        <p:txBody>
          <a:bodyPr/>
          <a:lstStyle/>
          <a:p>
            <a:endParaRPr lang="en-US" smtClean="0"/>
          </a:p>
        </p:txBody>
      </p:sp>
      <p:sp>
        <p:nvSpPr>
          <p:cNvPr id="194564" name="Tijdelijke aanduiding voor dianummer 3"/>
          <p:cNvSpPr>
            <a:spLocks noGrp="1"/>
          </p:cNvSpPr>
          <p:nvPr>
            <p:ph type="sldNum" sz="quarter" idx="5"/>
          </p:nvPr>
        </p:nvSpPr>
        <p:spPr>
          <a:noFill/>
        </p:spPr>
        <p:txBody>
          <a:bodyPr/>
          <a:lstStyle/>
          <a:p>
            <a:fld id="{D7797D52-E525-464A-9CB3-0DE0153DD6DD}" type="slidenum">
              <a:rPr lang="nl-NL" smtClean="0"/>
              <a:pPr/>
              <a:t>7</a:t>
            </a:fld>
            <a:endParaRPr lang="nl-NL" smtClean="0"/>
          </a:p>
        </p:txBody>
      </p:sp>
    </p:spTree>
    <p:extLst>
      <p:ext uri="{BB962C8B-B14F-4D97-AF65-F5344CB8AC3E}">
        <p14:creationId xmlns:p14="http://schemas.microsoft.com/office/powerpoint/2010/main" val="1144881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jdelijke aanduiding voor dia-afbeelding 1"/>
          <p:cNvSpPr>
            <a:spLocks noGrp="1" noRot="1" noChangeAspect="1" noTextEdit="1"/>
          </p:cNvSpPr>
          <p:nvPr>
            <p:ph type="sldImg"/>
          </p:nvPr>
        </p:nvSpPr>
        <p:spPr>
          <a:ln/>
        </p:spPr>
      </p:sp>
      <p:sp>
        <p:nvSpPr>
          <p:cNvPr id="195587" name="Tijdelijke aanduiding voor notities 2"/>
          <p:cNvSpPr>
            <a:spLocks noGrp="1"/>
          </p:cNvSpPr>
          <p:nvPr>
            <p:ph type="body" idx="1"/>
          </p:nvPr>
        </p:nvSpPr>
        <p:spPr>
          <a:noFill/>
          <a:ln/>
        </p:spPr>
        <p:txBody>
          <a:bodyPr/>
          <a:lstStyle/>
          <a:p>
            <a:endParaRPr lang="en-US" smtClean="0"/>
          </a:p>
        </p:txBody>
      </p:sp>
      <p:sp>
        <p:nvSpPr>
          <p:cNvPr id="195588" name="Tijdelijke aanduiding voor dianummer 3"/>
          <p:cNvSpPr>
            <a:spLocks noGrp="1"/>
          </p:cNvSpPr>
          <p:nvPr>
            <p:ph type="sldNum" sz="quarter" idx="5"/>
          </p:nvPr>
        </p:nvSpPr>
        <p:spPr>
          <a:noFill/>
        </p:spPr>
        <p:txBody>
          <a:bodyPr/>
          <a:lstStyle/>
          <a:p>
            <a:fld id="{A8EE0110-54EB-49FD-AF7B-02F10F076D65}" type="slidenum">
              <a:rPr lang="nl-NL" smtClean="0"/>
              <a:pPr/>
              <a:t>8</a:t>
            </a:fld>
            <a:endParaRPr lang="nl-NL" smtClean="0"/>
          </a:p>
        </p:txBody>
      </p:sp>
    </p:spTree>
    <p:extLst>
      <p:ext uri="{BB962C8B-B14F-4D97-AF65-F5344CB8AC3E}">
        <p14:creationId xmlns:p14="http://schemas.microsoft.com/office/powerpoint/2010/main" val="1523680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jdelijke aanduiding voor dia-afbeelding 1"/>
          <p:cNvSpPr>
            <a:spLocks noGrp="1" noRot="1" noChangeAspect="1" noTextEdit="1"/>
          </p:cNvSpPr>
          <p:nvPr>
            <p:ph type="sldImg"/>
          </p:nvPr>
        </p:nvSpPr>
        <p:spPr>
          <a:ln/>
        </p:spPr>
      </p:sp>
      <p:sp>
        <p:nvSpPr>
          <p:cNvPr id="196611" name="Tijdelijke aanduiding voor notities 2"/>
          <p:cNvSpPr>
            <a:spLocks noGrp="1"/>
          </p:cNvSpPr>
          <p:nvPr>
            <p:ph type="body" idx="1"/>
          </p:nvPr>
        </p:nvSpPr>
        <p:spPr>
          <a:noFill/>
          <a:ln/>
        </p:spPr>
        <p:txBody>
          <a:bodyPr/>
          <a:lstStyle/>
          <a:p>
            <a:endParaRPr lang="en-US" smtClean="0"/>
          </a:p>
        </p:txBody>
      </p:sp>
      <p:sp>
        <p:nvSpPr>
          <p:cNvPr id="196612" name="Tijdelijke aanduiding voor dianummer 3"/>
          <p:cNvSpPr>
            <a:spLocks noGrp="1"/>
          </p:cNvSpPr>
          <p:nvPr>
            <p:ph type="sldNum" sz="quarter" idx="5"/>
          </p:nvPr>
        </p:nvSpPr>
        <p:spPr>
          <a:noFill/>
        </p:spPr>
        <p:txBody>
          <a:bodyPr/>
          <a:lstStyle/>
          <a:p>
            <a:fld id="{4D053387-5CAB-44AF-B3FA-C8606E605E8C}" type="slidenum">
              <a:rPr lang="nl-NL" smtClean="0"/>
              <a:pPr/>
              <a:t>9</a:t>
            </a:fld>
            <a:endParaRPr lang="nl-NL" smtClean="0"/>
          </a:p>
        </p:txBody>
      </p:sp>
    </p:spTree>
    <p:extLst>
      <p:ext uri="{BB962C8B-B14F-4D97-AF65-F5344CB8AC3E}">
        <p14:creationId xmlns:p14="http://schemas.microsoft.com/office/powerpoint/2010/main" val="660206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0"/>
            <a:ext cx="9140825" cy="5235575"/>
          </a:xfrm>
          <a:prstGeom prst="rect">
            <a:avLst/>
          </a:prstGeom>
          <a:solidFill>
            <a:srgbClr val="7C7CA8"/>
          </a:solidFill>
          <a:ln w="9525">
            <a:solidFill>
              <a:srgbClr val="7C7CA8"/>
            </a:solidFill>
            <a:miter lim="800000"/>
            <a:headEnd/>
            <a:tailEnd/>
          </a:ln>
          <a:effectLst/>
        </p:spPr>
        <p:txBody>
          <a:bodyPr wrap="none" anchor="ctr"/>
          <a:lstStyle/>
          <a:p>
            <a:pPr>
              <a:defRPr/>
            </a:pPr>
            <a:endParaRPr lang="en-US"/>
          </a:p>
        </p:txBody>
      </p:sp>
      <p:sp>
        <p:nvSpPr>
          <p:cNvPr id="5" name="Rectangle 4"/>
          <p:cNvSpPr>
            <a:spLocks noChangeArrowheads="1"/>
          </p:cNvSpPr>
          <p:nvPr/>
        </p:nvSpPr>
        <p:spPr bwMode="auto">
          <a:xfrm>
            <a:off x="4572000" y="6651625"/>
            <a:ext cx="4568825" cy="215900"/>
          </a:xfrm>
          <a:prstGeom prst="rect">
            <a:avLst/>
          </a:prstGeom>
          <a:solidFill>
            <a:srgbClr val="7C7CA8"/>
          </a:solidFill>
          <a:ln w="9525" algn="ctr">
            <a:solidFill>
              <a:srgbClr val="7C7CA8"/>
            </a:solidFill>
            <a:miter lim="800000"/>
            <a:headEnd/>
            <a:tailEnd/>
          </a:ln>
          <a:effectLst/>
        </p:spPr>
        <p:txBody>
          <a:bodyPr wrap="none" anchor="ctr"/>
          <a:lstStyle/>
          <a:p>
            <a:pPr>
              <a:defRPr/>
            </a:pPr>
            <a:endParaRPr lang="en-US"/>
          </a:p>
        </p:txBody>
      </p:sp>
      <p:sp>
        <p:nvSpPr>
          <p:cNvPr id="6" name="Text Box 16"/>
          <p:cNvSpPr txBox="1">
            <a:spLocks noChangeArrowheads="1"/>
          </p:cNvSpPr>
          <p:nvPr/>
        </p:nvSpPr>
        <p:spPr bwMode="auto">
          <a:xfrm>
            <a:off x="4572000" y="5514975"/>
            <a:ext cx="4568825" cy="893763"/>
          </a:xfrm>
          <a:prstGeom prst="rect">
            <a:avLst/>
          </a:prstGeom>
          <a:solidFill>
            <a:srgbClr val="000066"/>
          </a:solidFill>
          <a:ln w="9525">
            <a:solidFill>
              <a:srgbClr val="000066"/>
            </a:solidFill>
            <a:miter lim="800000"/>
            <a:headEnd/>
            <a:tailEnd/>
          </a:ln>
          <a:effectLst/>
        </p:spPr>
        <p:txBody>
          <a:bodyPr>
            <a:spAutoFit/>
          </a:bodyPr>
          <a:lstStyle/>
          <a:p>
            <a:pPr marL="363538">
              <a:spcBef>
                <a:spcPct val="0"/>
              </a:spcBef>
              <a:tabLst>
                <a:tab pos="9237663" algn="r"/>
              </a:tabLst>
              <a:defRPr/>
            </a:pPr>
            <a:r>
              <a:rPr lang="en-GB" sz="2800" b="1">
                <a:solidFill>
                  <a:srgbClr val="FFFFCC"/>
                </a:solidFill>
                <a:latin typeface="Arial" charset="0"/>
              </a:rPr>
              <a:t>PERSEUS</a:t>
            </a:r>
          </a:p>
          <a:p>
            <a:pPr marL="363538">
              <a:spcBef>
                <a:spcPct val="0"/>
              </a:spcBef>
              <a:tabLst>
                <a:tab pos="9237663" algn="r"/>
              </a:tabLst>
              <a:defRPr/>
            </a:pPr>
            <a:r>
              <a:rPr lang="en-GB" sz="1400" b="1" i="1">
                <a:solidFill>
                  <a:srgbClr val="FFFFCC"/>
                </a:solidFill>
                <a:latin typeface="Arial Narrow" pitchFamily="34" charset="0"/>
              </a:rPr>
              <a:t>Biosafety and Biotechnology Regulatory Services</a:t>
            </a:r>
            <a:endParaRPr lang="en-GB" sz="1400" b="1">
              <a:solidFill>
                <a:srgbClr val="FFFFCC"/>
              </a:solidFill>
              <a:latin typeface="Arial Narrow" pitchFamily="34" charset="0"/>
            </a:endParaRPr>
          </a:p>
          <a:p>
            <a:pPr marL="363538">
              <a:spcBef>
                <a:spcPct val="0"/>
              </a:spcBef>
              <a:tabLst>
                <a:tab pos="9237663" algn="r"/>
              </a:tabLst>
              <a:defRPr/>
            </a:pPr>
            <a:endParaRPr lang="en-GB">
              <a:solidFill>
                <a:srgbClr val="FFFFCC"/>
              </a:solidFill>
              <a:latin typeface="Arial Narrow" pitchFamily="34" charset="0"/>
            </a:endParaRPr>
          </a:p>
        </p:txBody>
      </p:sp>
      <p:pic>
        <p:nvPicPr>
          <p:cNvPr id="7" name="Picture 17" descr="Sketch_of_Cellinis_Perseus_watercolor"/>
          <p:cNvPicPr>
            <a:picLocks noChangeAspect="1" noChangeArrowheads="1"/>
          </p:cNvPicPr>
          <p:nvPr/>
        </p:nvPicPr>
        <p:blipFill>
          <a:blip r:embed="rId2" cstate="print"/>
          <a:srcRect/>
          <a:stretch>
            <a:fillRect/>
          </a:stretch>
        </p:blipFill>
        <p:spPr bwMode="auto">
          <a:xfrm>
            <a:off x="1042988" y="2636838"/>
            <a:ext cx="2527300" cy="3744912"/>
          </a:xfrm>
          <a:prstGeom prst="rect">
            <a:avLst/>
          </a:prstGeom>
          <a:noFill/>
          <a:ln w="9525">
            <a:noFill/>
            <a:miter lim="800000"/>
            <a:headEnd/>
            <a:tailEnd/>
          </a:ln>
        </p:spPr>
      </p:pic>
      <p:sp>
        <p:nvSpPr>
          <p:cNvPr id="6148" name="Rectangle 4"/>
          <p:cNvSpPr>
            <a:spLocks noGrp="1" noChangeArrowheads="1"/>
          </p:cNvSpPr>
          <p:nvPr>
            <p:ph type="ctrTitle"/>
          </p:nvPr>
        </p:nvSpPr>
        <p:spPr>
          <a:xfrm>
            <a:off x="1055688" y="822325"/>
            <a:ext cx="7772400" cy="1657350"/>
          </a:xfrm>
          <a:noFill/>
          <a:ln/>
        </p:spPr>
        <p:txBody>
          <a:bodyPr wrap="square" lIns="0" tIns="0" rIns="0" bIns="0" anchor="t"/>
          <a:lstStyle>
            <a:lvl1pPr marL="1588" indent="0">
              <a:defRPr sz="4000"/>
            </a:lvl1pPr>
          </a:lstStyle>
          <a:p>
            <a:r>
              <a:rPr lang="nl-NL" dirty="0" smtClean="0"/>
              <a:t>Titel van de presentatie</a:t>
            </a:r>
            <a:r>
              <a:rPr lang="nl-NL" dirty="0"/>
              <a:t/>
            </a:r>
            <a:br>
              <a:rPr lang="nl-NL" dirty="0"/>
            </a:br>
            <a:endParaRPr lang="nl-NL" dirty="0"/>
          </a:p>
        </p:txBody>
      </p:sp>
      <p:sp>
        <p:nvSpPr>
          <p:cNvPr id="6149" name="Rectangle 5"/>
          <p:cNvSpPr>
            <a:spLocks noGrp="1" noChangeArrowheads="1"/>
          </p:cNvSpPr>
          <p:nvPr>
            <p:ph type="subTitle" idx="1"/>
          </p:nvPr>
        </p:nvSpPr>
        <p:spPr>
          <a:xfrm>
            <a:off x="4572000" y="3429000"/>
            <a:ext cx="4248150" cy="819150"/>
          </a:xfrm>
        </p:spPr>
        <p:txBody>
          <a:bodyPr/>
          <a:lstStyle>
            <a:lvl1pPr marL="0" indent="0">
              <a:buFont typeface="Wingdings" pitchFamily="2" charset="2"/>
              <a:buNone/>
              <a:defRPr sz="1600" b="1">
                <a:solidFill>
                  <a:srgbClr val="FFFF99"/>
                </a:solidFill>
              </a:defRPr>
            </a:lvl1pPr>
          </a:lstStyle>
          <a:p>
            <a:r>
              <a:rPr lang="nl-NL"/>
              <a:t>Click to edit Master subtitle style</a:t>
            </a:r>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pPr>
              <a:defRPr/>
            </a:pPr>
            <a:fld id="{F4A1ED46-9B5A-4869-BC39-35BAC3D83E60}" type="datetimeFigureOut">
              <a:rPr lang="en-US"/>
              <a:pPr>
                <a:defRPr/>
              </a:pPr>
              <a:t>5/18/2017</a:t>
            </a:fld>
            <a:endParaRPr lang="en-US" sz="1100" dirty="0">
              <a:solidFill>
                <a:schemeClr val="tx2"/>
              </a:solidFill>
            </a:endParaRPr>
          </a:p>
        </p:txBody>
      </p:sp>
      <p:sp>
        <p:nvSpPr>
          <p:cNvPr id="3" name="Tijdelijke aanduiding voor voettekst 2"/>
          <p:cNvSpPr>
            <a:spLocks noGrp="1"/>
          </p:cNvSpPr>
          <p:nvPr>
            <p:ph type="ftr" sz="quarter" idx="11"/>
          </p:nvPr>
        </p:nvSpPr>
        <p:spPr/>
        <p:txBody>
          <a:bodyPr/>
          <a:lstStyle>
            <a:lvl1pPr>
              <a:defRPr/>
            </a:lvl1pPr>
          </a:lstStyle>
          <a:p>
            <a:pPr>
              <a:defRPr/>
            </a:pPr>
            <a:r>
              <a:rPr lang="nl-NL"/>
              <a:t>	SABIMA Stewardship Module 1</a:t>
            </a:r>
          </a:p>
        </p:txBody>
      </p:sp>
      <p:sp>
        <p:nvSpPr>
          <p:cNvPr id="4" name="Tijdelijke aanduiding voor dianummer 3"/>
          <p:cNvSpPr>
            <a:spLocks noGrp="1"/>
          </p:cNvSpPr>
          <p:nvPr>
            <p:ph type="sldNum" sz="quarter" idx="12"/>
          </p:nvPr>
        </p:nvSpPr>
        <p:spPr/>
        <p:txBody>
          <a:bodyPr/>
          <a:lstStyle>
            <a:lvl1pPr>
              <a:defRPr/>
            </a:lvl1pPr>
          </a:lstStyle>
          <a:p>
            <a:pPr>
              <a:defRPr/>
            </a:pPr>
            <a:r>
              <a:rPr lang="nl-NL"/>
              <a:t>Slide </a:t>
            </a:r>
            <a:fld id="{0995743E-5905-4524-992C-812656C8555B}" type="slidenum">
              <a:rPr lang="nl-NL"/>
              <a:pPr>
                <a:defRPr/>
              </a:pPr>
              <a:t>‹#›</a:t>
            </a:fld>
            <a:endParaRPr lang="nl-NL"/>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pPr>
              <a:defRPr/>
            </a:pPr>
            <a:fld id="{5B5B2ACD-70EA-4946-961F-FB7D8CE4999D}" type="datetimeFigureOut">
              <a:rPr lang="en-US"/>
              <a:pPr>
                <a:defRPr/>
              </a:pPr>
              <a:t>5/18/2017</a:t>
            </a:fld>
            <a:endParaRPr lang="en-US" sz="1100" dirty="0">
              <a:solidFill>
                <a:schemeClr val="tx2"/>
              </a:solidFill>
            </a:endParaRPr>
          </a:p>
        </p:txBody>
      </p:sp>
      <p:sp>
        <p:nvSpPr>
          <p:cNvPr id="6" name="Tijdelijke aanduiding voor voettekst 5"/>
          <p:cNvSpPr>
            <a:spLocks noGrp="1"/>
          </p:cNvSpPr>
          <p:nvPr>
            <p:ph type="ftr" sz="quarter" idx="11"/>
          </p:nvPr>
        </p:nvSpPr>
        <p:spPr/>
        <p:txBody>
          <a:bodyPr/>
          <a:lstStyle>
            <a:lvl1pPr>
              <a:defRPr/>
            </a:lvl1pPr>
          </a:lstStyle>
          <a:p>
            <a:pPr>
              <a:defRPr/>
            </a:pPr>
            <a:r>
              <a:rPr lang="nl-NL"/>
              <a:t>	SABIMA Stewardship Module 1</a:t>
            </a:r>
          </a:p>
        </p:txBody>
      </p:sp>
      <p:sp>
        <p:nvSpPr>
          <p:cNvPr id="7" name="Tijdelijke aanduiding voor dianummer 6"/>
          <p:cNvSpPr>
            <a:spLocks noGrp="1"/>
          </p:cNvSpPr>
          <p:nvPr>
            <p:ph type="sldNum" sz="quarter" idx="12"/>
          </p:nvPr>
        </p:nvSpPr>
        <p:spPr/>
        <p:txBody>
          <a:bodyPr/>
          <a:lstStyle>
            <a:lvl1pPr>
              <a:defRPr/>
            </a:lvl1pPr>
          </a:lstStyle>
          <a:p>
            <a:pPr>
              <a:defRPr/>
            </a:pPr>
            <a:r>
              <a:rPr lang="nl-NL"/>
              <a:t>Slide </a:t>
            </a:r>
            <a:fld id="{712615CC-EB57-45DF-9F01-869732543119}" type="slidenum">
              <a:rPr lang="nl-NL"/>
              <a:pPr>
                <a:defRPr/>
              </a:pPr>
              <a:t>‹#›</a:t>
            </a:fld>
            <a:endParaRPr lang="nl-NL"/>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pPr>
              <a:defRPr/>
            </a:pPr>
            <a:fld id="{B38C1437-C773-4935-B6B3-8EFF0A48125B}" type="datetimeFigureOut">
              <a:rPr lang="en-US"/>
              <a:pPr>
                <a:defRPr/>
              </a:pPr>
              <a:t>5/18/2017</a:t>
            </a:fld>
            <a:endParaRPr lang="en-US" sz="1100" dirty="0">
              <a:solidFill>
                <a:schemeClr val="tx2"/>
              </a:solidFill>
            </a:endParaRPr>
          </a:p>
        </p:txBody>
      </p:sp>
      <p:sp>
        <p:nvSpPr>
          <p:cNvPr id="6" name="Tijdelijke aanduiding voor voettekst 5"/>
          <p:cNvSpPr>
            <a:spLocks noGrp="1"/>
          </p:cNvSpPr>
          <p:nvPr>
            <p:ph type="ftr" sz="quarter" idx="11"/>
          </p:nvPr>
        </p:nvSpPr>
        <p:spPr/>
        <p:txBody>
          <a:bodyPr/>
          <a:lstStyle>
            <a:lvl1pPr>
              <a:defRPr/>
            </a:lvl1pPr>
          </a:lstStyle>
          <a:p>
            <a:pPr>
              <a:defRPr/>
            </a:pPr>
            <a:r>
              <a:rPr lang="nl-NL"/>
              <a:t>	SABIMA Stewardship Module 1</a:t>
            </a:r>
          </a:p>
        </p:txBody>
      </p:sp>
      <p:sp>
        <p:nvSpPr>
          <p:cNvPr id="7" name="Tijdelijke aanduiding voor dianummer 6"/>
          <p:cNvSpPr>
            <a:spLocks noGrp="1"/>
          </p:cNvSpPr>
          <p:nvPr>
            <p:ph type="sldNum" sz="quarter" idx="12"/>
          </p:nvPr>
        </p:nvSpPr>
        <p:spPr/>
        <p:txBody>
          <a:bodyPr/>
          <a:lstStyle>
            <a:lvl1pPr>
              <a:defRPr/>
            </a:lvl1pPr>
          </a:lstStyle>
          <a:p>
            <a:pPr>
              <a:defRPr/>
            </a:pPr>
            <a:r>
              <a:rPr lang="nl-NL"/>
              <a:t>Slide </a:t>
            </a:r>
            <a:fld id="{3CE2445F-9FF0-4DBA-94D9-E81B37EE56AF}" type="slidenum">
              <a:rPr lang="nl-NL"/>
              <a:pPr>
                <a:defRPr/>
              </a:pPr>
              <a:t>‹#›</a:t>
            </a:fld>
            <a:endParaRPr lang="nl-NL"/>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E9A007FF-8E54-459C-B65F-F792E504D5D1}" type="datetimeFigureOut">
              <a:rPr lang="en-US"/>
              <a:pPr>
                <a:defRPr/>
              </a:pPr>
              <a:t>5/18/2017</a:t>
            </a:fld>
            <a:endParaRPr lang="en-US" sz="1100" dirty="0">
              <a:solidFill>
                <a:schemeClr val="tx2"/>
              </a:solidFill>
            </a:endParaRPr>
          </a:p>
        </p:txBody>
      </p:sp>
      <p:sp>
        <p:nvSpPr>
          <p:cNvPr id="5" name="Tijdelijke aanduiding voor voettekst 4"/>
          <p:cNvSpPr>
            <a:spLocks noGrp="1"/>
          </p:cNvSpPr>
          <p:nvPr>
            <p:ph type="ftr" sz="quarter" idx="11"/>
          </p:nvPr>
        </p:nvSpPr>
        <p:spPr/>
        <p:txBody>
          <a:bodyPr/>
          <a:lstStyle>
            <a:lvl1pPr>
              <a:defRPr/>
            </a:lvl1pPr>
          </a:lstStyle>
          <a:p>
            <a:pPr>
              <a:defRPr/>
            </a:pPr>
            <a:r>
              <a:rPr lang="nl-NL"/>
              <a:t>	SABIMA Stewardship Module 1</a:t>
            </a:r>
          </a:p>
        </p:txBody>
      </p:sp>
      <p:sp>
        <p:nvSpPr>
          <p:cNvPr id="6" name="Tijdelijke aanduiding voor dianummer 5"/>
          <p:cNvSpPr>
            <a:spLocks noGrp="1"/>
          </p:cNvSpPr>
          <p:nvPr>
            <p:ph type="sldNum" sz="quarter" idx="12"/>
          </p:nvPr>
        </p:nvSpPr>
        <p:spPr/>
        <p:txBody>
          <a:bodyPr/>
          <a:lstStyle>
            <a:lvl1pPr>
              <a:defRPr/>
            </a:lvl1pPr>
          </a:lstStyle>
          <a:p>
            <a:pPr>
              <a:defRPr/>
            </a:pPr>
            <a:r>
              <a:rPr lang="nl-NL"/>
              <a:t>Slide </a:t>
            </a:r>
            <a:fld id="{D7247AB3-0D3F-434C-B5C7-74C6E63410BE}" type="slidenum">
              <a:rPr lang="nl-NL"/>
              <a:pPr>
                <a:defRPr/>
              </a:pPr>
              <a:t>‹#›</a:t>
            </a:fld>
            <a:endParaRPr lang="nl-NL"/>
          </a:p>
        </p:txBody>
      </p:sp>
    </p:spTree>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E7DDDE74-9C1A-41C9-B185-5519CF09790E}" type="datetimeFigureOut">
              <a:rPr lang="en-US"/>
              <a:pPr>
                <a:defRPr/>
              </a:pPr>
              <a:t>5/18/2017</a:t>
            </a:fld>
            <a:endParaRPr lang="en-US" sz="1100" dirty="0">
              <a:solidFill>
                <a:schemeClr val="tx2"/>
              </a:solidFill>
            </a:endParaRPr>
          </a:p>
        </p:txBody>
      </p:sp>
      <p:sp>
        <p:nvSpPr>
          <p:cNvPr id="5" name="Tijdelijke aanduiding voor voettekst 4"/>
          <p:cNvSpPr>
            <a:spLocks noGrp="1"/>
          </p:cNvSpPr>
          <p:nvPr>
            <p:ph type="ftr" sz="quarter" idx="11"/>
          </p:nvPr>
        </p:nvSpPr>
        <p:spPr/>
        <p:txBody>
          <a:bodyPr/>
          <a:lstStyle>
            <a:lvl1pPr>
              <a:defRPr/>
            </a:lvl1pPr>
          </a:lstStyle>
          <a:p>
            <a:pPr>
              <a:defRPr/>
            </a:pPr>
            <a:r>
              <a:rPr lang="nl-NL"/>
              <a:t>	SABIMA Stewardship Module 1</a:t>
            </a:r>
          </a:p>
        </p:txBody>
      </p:sp>
      <p:sp>
        <p:nvSpPr>
          <p:cNvPr id="6" name="Tijdelijke aanduiding voor dianummer 5"/>
          <p:cNvSpPr>
            <a:spLocks noGrp="1"/>
          </p:cNvSpPr>
          <p:nvPr>
            <p:ph type="sldNum" sz="quarter" idx="12"/>
          </p:nvPr>
        </p:nvSpPr>
        <p:spPr/>
        <p:txBody>
          <a:bodyPr/>
          <a:lstStyle>
            <a:lvl1pPr>
              <a:defRPr/>
            </a:lvl1pPr>
          </a:lstStyle>
          <a:p>
            <a:pPr>
              <a:defRPr/>
            </a:pPr>
            <a:r>
              <a:rPr lang="nl-NL"/>
              <a:t>Slide </a:t>
            </a:r>
            <a:fld id="{E971AA0E-0C41-437C-ADDA-12E6DEE0EA61}" type="slidenum">
              <a:rPr lang="nl-NL"/>
              <a:pPr>
                <a:defRPr/>
              </a:pPr>
              <a:t>‹#›</a:t>
            </a:fld>
            <a:endParaRPr lang="nl-NL"/>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marL="352425" indent="1588">
              <a:tabLst/>
              <a:defRPr/>
            </a:lvl1pPr>
          </a:lstStyle>
          <a:p>
            <a:r>
              <a:rPr lang="nl-NL" dirty="0" smtClean="0"/>
              <a:t>Klik om de stijl te bewerken</a:t>
            </a:r>
            <a:endParaRPr lang="en-US" dirty="0"/>
          </a:p>
        </p:txBody>
      </p:sp>
      <p:sp>
        <p:nvSpPr>
          <p:cNvPr id="3" name="Tijdelijke aanduiding voor inhoud 2"/>
          <p:cNvSpPr>
            <a:spLocks noGrp="1"/>
          </p:cNvSpPr>
          <p:nvPr>
            <p:ph idx="1"/>
          </p:nvPr>
        </p:nvSpPr>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nl-NL"/>
              <a:t>Slide </a:t>
            </a:r>
            <a:fld id="{51BE8F81-8992-490B-8B80-19E27B3E2A9A}" type="slidenum">
              <a:rPr lang="nl-NL"/>
              <a:pPr>
                <a:defRPr/>
              </a:pPr>
              <a:t>‹#›</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r>
              <a:rPr lang="nl-NL"/>
              <a:t>	SABIMA </a:t>
            </a:r>
            <a:r>
              <a:rPr lang="nl-NL" err="1"/>
              <a:t>Stewardship</a:t>
            </a:r>
            <a:r>
              <a:rPr lang="nl-NL"/>
              <a:t> Module 1</a:t>
            </a:r>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marL="352425" indent="1588">
              <a:tabLst/>
              <a:defRPr/>
            </a:lvl1pPr>
          </a:lstStyle>
          <a:p>
            <a:r>
              <a:rPr lang="nl-NL" dirty="0" smtClean="0"/>
              <a:t>Klik om de stijl te bewerken</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r>
              <a:rPr lang="nl-NL"/>
              <a:t>Slide </a:t>
            </a:r>
            <a:fld id="{12330B72-7809-4F6A-9525-988BF57EC31A}" type="slidenum">
              <a:rPr lang="nl-NL"/>
              <a:pPr>
                <a:defRPr/>
              </a:pPr>
              <a:t>‹#›</a:t>
            </a:fld>
            <a:endParaRPr lang="nl-NL"/>
          </a:p>
        </p:txBody>
      </p:sp>
      <p:sp>
        <p:nvSpPr>
          <p:cNvPr id="4" name="Rectangle 5"/>
          <p:cNvSpPr>
            <a:spLocks noGrp="1" noChangeArrowheads="1"/>
          </p:cNvSpPr>
          <p:nvPr>
            <p:ph type="ftr" sz="quarter" idx="11"/>
          </p:nvPr>
        </p:nvSpPr>
        <p:spPr>
          <a:ln/>
        </p:spPr>
        <p:txBody>
          <a:bodyPr/>
          <a:lstStyle>
            <a:lvl1pPr>
              <a:defRPr/>
            </a:lvl1pPr>
          </a:lstStyle>
          <a:p>
            <a:pPr>
              <a:defRPr/>
            </a:pPr>
            <a:r>
              <a:rPr lang="nl-NL"/>
              <a:t>	SABIMA </a:t>
            </a:r>
            <a:r>
              <a:rPr lang="nl-NL" err="1"/>
              <a:t>Stewardship</a:t>
            </a:r>
            <a:r>
              <a:rPr lang="nl-NL"/>
              <a:t> Module 1</a:t>
            </a:r>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83F10EAA-1F8B-4007-A8F2-431C54E16A71}" type="datetimeFigureOut">
              <a:rPr lang="en-US"/>
              <a:pPr>
                <a:defRPr/>
              </a:pPr>
              <a:t>5/18/2017</a:t>
            </a:fld>
            <a:endParaRPr lang="en-US" sz="1100" dirty="0">
              <a:solidFill>
                <a:schemeClr val="tx2"/>
              </a:solidFill>
            </a:endParaRPr>
          </a:p>
        </p:txBody>
      </p:sp>
      <p:sp>
        <p:nvSpPr>
          <p:cNvPr id="5" name="Tijdelijke aanduiding voor voettekst 4"/>
          <p:cNvSpPr>
            <a:spLocks noGrp="1"/>
          </p:cNvSpPr>
          <p:nvPr>
            <p:ph type="ftr" sz="quarter" idx="11"/>
          </p:nvPr>
        </p:nvSpPr>
        <p:spPr/>
        <p:txBody>
          <a:bodyPr/>
          <a:lstStyle>
            <a:lvl1pPr algn="r">
              <a:defRPr sz="1100" dirty="0">
                <a:solidFill>
                  <a:schemeClr val="tx2"/>
                </a:solidFill>
              </a:defRPr>
            </a:lvl1pPr>
          </a:lstStyle>
          <a:p>
            <a:pPr>
              <a:defRPr/>
            </a:pPr>
            <a:endParaRPr lang="en-US"/>
          </a:p>
        </p:txBody>
      </p:sp>
      <p:sp>
        <p:nvSpPr>
          <p:cNvPr id="6" name="Tijdelijke aanduiding voor dianummer 5"/>
          <p:cNvSpPr>
            <a:spLocks noGrp="1"/>
          </p:cNvSpPr>
          <p:nvPr>
            <p:ph type="sldNum" sz="quarter" idx="12"/>
          </p:nvPr>
        </p:nvSpPr>
        <p:spPr/>
        <p:txBody>
          <a:bodyPr/>
          <a:lstStyle>
            <a:lvl1pPr algn="l">
              <a:defRPr/>
            </a:lvl1pPr>
          </a:lstStyle>
          <a:p>
            <a:pPr>
              <a:defRPr/>
            </a:pPr>
            <a:fld id="{DC57C6C2-C45A-407A-AAA2-A36294A59E57}" type="slidenum">
              <a:rPr lang="en-US"/>
              <a:pPr>
                <a:defRPr/>
              </a:pPr>
              <a:t>‹#›</a:t>
            </a:fld>
            <a:endParaRPr lang="en-US">
              <a:solidFill>
                <a:schemeClr val="tx2"/>
              </a:solidFill>
            </a:endParaRPr>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C65E9248-0367-40DB-B79E-441CA30393BD}" type="datetimeFigureOut">
              <a:rPr lang="en-US"/>
              <a:pPr>
                <a:defRPr/>
              </a:pPr>
              <a:t>5/18/2017</a:t>
            </a:fld>
            <a:endParaRPr lang="en-US" sz="1100" dirty="0">
              <a:solidFill>
                <a:schemeClr val="tx2"/>
              </a:solidFill>
            </a:endParaRPr>
          </a:p>
        </p:txBody>
      </p:sp>
      <p:sp>
        <p:nvSpPr>
          <p:cNvPr id="5" name="Tijdelijke aanduiding voor voettekst 4"/>
          <p:cNvSpPr>
            <a:spLocks noGrp="1"/>
          </p:cNvSpPr>
          <p:nvPr>
            <p:ph type="ftr" sz="quarter" idx="11"/>
          </p:nvPr>
        </p:nvSpPr>
        <p:spPr/>
        <p:txBody>
          <a:bodyPr/>
          <a:lstStyle>
            <a:lvl1pPr>
              <a:defRPr/>
            </a:lvl1pPr>
          </a:lstStyle>
          <a:p>
            <a:pPr>
              <a:defRPr/>
            </a:pPr>
            <a:r>
              <a:rPr lang="nl-NL"/>
              <a:t>	SABIMA Stewardship Module 1</a:t>
            </a:r>
          </a:p>
        </p:txBody>
      </p:sp>
      <p:sp>
        <p:nvSpPr>
          <p:cNvPr id="6" name="Tijdelijke aanduiding voor dianummer 5"/>
          <p:cNvSpPr>
            <a:spLocks noGrp="1"/>
          </p:cNvSpPr>
          <p:nvPr>
            <p:ph type="sldNum" sz="quarter" idx="12"/>
          </p:nvPr>
        </p:nvSpPr>
        <p:spPr/>
        <p:txBody>
          <a:bodyPr/>
          <a:lstStyle>
            <a:lvl1pPr>
              <a:defRPr/>
            </a:lvl1pPr>
          </a:lstStyle>
          <a:p>
            <a:pPr>
              <a:defRPr/>
            </a:pPr>
            <a:r>
              <a:rPr lang="nl-NL"/>
              <a:t>Slide </a:t>
            </a:r>
            <a:fld id="{5AA3BC80-C5B3-44AA-88A1-1FB866739596}" type="slidenum">
              <a:rPr lang="nl-NL"/>
              <a:pPr>
                <a:defRPr/>
              </a:pPr>
              <a:t>‹#›</a:t>
            </a:fld>
            <a:endParaRPr lang="nl-NL"/>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5A544A5D-276D-4BC4-A1FD-0F9889135108}" type="datetimeFigureOut">
              <a:rPr lang="en-US"/>
              <a:pPr>
                <a:defRPr/>
              </a:pPr>
              <a:t>5/18/2017</a:t>
            </a:fld>
            <a:endParaRPr lang="en-US" sz="1100" dirty="0">
              <a:solidFill>
                <a:schemeClr val="tx2"/>
              </a:solidFill>
            </a:endParaRPr>
          </a:p>
        </p:txBody>
      </p:sp>
      <p:sp>
        <p:nvSpPr>
          <p:cNvPr id="5" name="Tijdelijke aanduiding voor voettekst 4"/>
          <p:cNvSpPr>
            <a:spLocks noGrp="1"/>
          </p:cNvSpPr>
          <p:nvPr>
            <p:ph type="ftr" sz="quarter" idx="11"/>
          </p:nvPr>
        </p:nvSpPr>
        <p:spPr/>
        <p:txBody>
          <a:bodyPr/>
          <a:lstStyle>
            <a:lvl1pPr>
              <a:defRPr/>
            </a:lvl1pPr>
          </a:lstStyle>
          <a:p>
            <a:pPr>
              <a:defRPr/>
            </a:pPr>
            <a:r>
              <a:rPr lang="nl-NL"/>
              <a:t>	SABIMA Stewardship Module 1</a:t>
            </a:r>
          </a:p>
        </p:txBody>
      </p:sp>
      <p:sp>
        <p:nvSpPr>
          <p:cNvPr id="6" name="Tijdelijke aanduiding voor dianummer 5"/>
          <p:cNvSpPr>
            <a:spLocks noGrp="1"/>
          </p:cNvSpPr>
          <p:nvPr>
            <p:ph type="sldNum" sz="quarter" idx="12"/>
          </p:nvPr>
        </p:nvSpPr>
        <p:spPr/>
        <p:txBody>
          <a:bodyPr/>
          <a:lstStyle>
            <a:lvl1pPr>
              <a:defRPr/>
            </a:lvl1pPr>
          </a:lstStyle>
          <a:p>
            <a:pPr>
              <a:defRPr/>
            </a:pPr>
            <a:r>
              <a:rPr lang="nl-NL"/>
              <a:t>Slide </a:t>
            </a:r>
            <a:fld id="{C15969E2-FD7C-47A9-AFD5-05BABC8C51D0}" type="slidenum">
              <a:rPr lang="nl-NL"/>
              <a:pPr>
                <a:defRPr/>
              </a:pPr>
              <a:t>‹#›</a:t>
            </a:fld>
            <a:endParaRPr lang="nl-NL"/>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lstStyle>
          <a:p>
            <a:pPr>
              <a:defRPr/>
            </a:pPr>
            <a:fld id="{B4A32DDE-79BF-486B-8329-CD2A0750C13F}" type="datetimeFigureOut">
              <a:rPr lang="en-US"/>
              <a:pPr>
                <a:defRPr/>
              </a:pPr>
              <a:t>5/18/2017</a:t>
            </a:fld>
            <a:endParaRPr lang="en-US" sz="1100" dirty="0">
              <a:solidFill>
                <a:schemeClr val="tx2"/>
              </a:solidFill>
            </a:endParaRPr>
          </a:p>
        </p:txBody>
      </p:sp>
      <p:sp>
        <p:nvSpPr>
          <p:cNvPr id="6" name="Tijdelijke aanduiding voor voettekst 5"/>
          <p:cNvSpPr>
            <a:spLocks noGrp="1"/>
          </p:cNvSpPr>
          <p:nvPr>
            <p:ph type="ftr" sz="quarter" idx="11"/>
          </p:nvPr>
        </p:nvSpPr>
        <p:spPr/>
        <p:txBody>
          <a:bodyPr/>
          <a:lstStyle>
            <a:lvl1pPr>
              <a:defRPr/>
            </a:lvl1pPr>
          </a:lstStyle>
          <a:p>
            <a:pPr>
              <a:defRPr/>
            </a:pPr>
            <a:r>
              <a:rPr lang="nl-NL"/>
              <a:t>	SABIMA Stewardship Module 1</a:t>
            </a:r>
          </a:p>
        </p:txBody>
      </p:sp>
      <p:sp>
        <p:nvSpPr>
          <p:cNvPr id="7" name="Tijdelijke aanduiding voor dianummer 6"/>
          <p:cNvSpPr>
            <a:spLocks noGrp="1"/>
          </p:cNvSpPr>
          <p:nvPr>
            <p:ph type="sldNum" sz="quarter" idx="12"/>
          </p:nvPr>
        </p:nvSpPr>
        <p:spPr/>
        <p:txBody>
          <a:bodyPr/>
          <a:lstStyle>
            <a:lvl1pPr>
              <a:defRPr/>
            </a:lvl1pPr>
          </a:lstStyle>
          <a:p>
            <a:pPr>
              <a:defRPr/>
            </a:pPr>
            <a:r>
              <a:rPr lang="nl-NL"/>
              <a:t>Slide </a:t>
            </a:r>
            <a:fld id="{1312141B-CB31-44E1-80FD-2C738550642B}" type="slidenum">
              <a:rPr lang="nl-NL"/>
              <a:pPr>
                <a:defRPr/>
              </a:pPr>
              <a:t>‹#›</a:t>
            </a:fld>
            <a:endParaRPr lang="nl-NL"/>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lstStyle>
          <a:p>
            <a:pPr>
              <a:defRPr/>
            </a:pPr>
            <a:fld id="{C8C2401F-22E6-400F-8FE1-B1276E1476AD}" type="datetimeFigureOut">
              <a:rPr lang="en-US"/>
              <a:pPr>
                <a:defRPr/>
              </a:pPr>
              <a:t>5/18/2017</a:t>
            </a:fld>
            <a:endParaRPr lang="en-US" sz="1100" dirty="0">
              <a:solidFill>
                <a:schemeClr val="tx2"/>
              </a:solidFill>
            </a:endParaRPr>
          </a:p>
        </p:txBody>
      </p:sp>
      <p:sp>
        <p:nvSpPr>
          <p:cNvPr id="8" name="Tijdelijke aanduiding voor voettekst 7"/>
          <p:cNvSpPr>
            <a:spLocks noGrp="1"/>
          </p:cNvSpPr>
          <p:nvPr>
            <p:ph type="ftr" sz="quarter" idx="11"/>
          </p:nvPr>
        </p:nvSpPr>
        <p:spPr/>
        <p:txBody>
          <a:bodyPr/>
          <a:lstStyle>
            <a:lvl1pPr>
              <a:defRPr/>
            </a:lvl1pPr>
          </a:lstStyle>
          <a:p>
            <a:pPr>
              <a:defRPr/>
            </a:pPr>
            <a:r>
              <a:rPr lang="nl-NL"/>
              <a:t>	SABIMA Stewardship Module 1</a:t>
            </a:r>
          </a:p>
        </p:txBody>
      </p:sp>
      <p:sp>
        <p:nvSpPr>
          <p:cNvPr id="9" name="Tijdelijke aanduiding voor dianummer 8"/>
          <p:cNvSpPr>
            <a:spLocks noGrp="1"/>
          </p:cNvSpPr>
          <p:nvPr>
            <p:ph type="sldNum" sz="quarter" idx="12"/>
          </p:nvPr>
        </p:nvSpPr>
        <p:spPr/>
        <p:txBody>
          <a:bodyPr/>
          <a:lstStyle>
            <a:lvl1pPr>
              <a:defRPr/>
            </a:lvl1pPr>
          </a:lstStyle>
          <a:p>
            <a:pPr>
              <a:defRPr/>
            </a:pPr>
            <a:r>
              <a:rPr lang="nl-NL"/>
              <a:t>Slide </a:t>
            </a:r>
            <a:fld id="{3614FC5A-56CA-44F8-A55A-0A95182B436A}" type="slidenum">
              <a:rPr lang="nl-NL"/>
              <a:pPr>
                <a:defRPr/>
              </a:pPr>
              <a:t>‹#›</a:t>
            </a:fld>
            <a:endParaRPr lang="nl-NL"/>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lvl1pPr>
              <a:defRPr/>
            </a:lvl1pPr>
          </a:lstStyle>
          <a:p>
            <a:pPr>
              <a:defRPr/>
            </a:pPr>
            <a:fld id="{42E6B5EC-9364-42BF-8C87-30A393DBB2CB}" type="datetimeFigureOut">
              <a:rPr lang="en-US"/>
              <a:pPr>
                <a:defRPr/>
              </a:pPr>
              <a:t>5/18/2017</a:t>
            </a:fld>
            <a:endParaRPr lang="en-US" sz="1100" dirty="0">
              <a:solidFill>
                <a:schemeClr val="tx2"/>
              </a:solidFill>
            </a:endParaRPr>
          </a:p>
        </p:txBody>
      </p:sp>
      <p:sp>
        <p:nvSpPr>
          <p:cNvPr id="4" name="Tijdelijke aanduiding voor voettekst 3"/>
          <p:cNvSpPr>
            <a:spLocks noGrp="1"/>
          </p:cNvSpPr>
          <p:nvPr>
            <p:ph type="ftr" sz="quarter" idx="11"/>
          </p:nvPr>
        </p:nvSpPr>
        <p:spPr/>
        <p:txBody>
          <a:bodyPr/>
          <a:lstStyle>
            <a:lvl1pPr>
              <a:defRPr/>
            </a:lvl1pPr>
          </a:lstStyle>
          <a:p>
            <a:pPr>
              <a:defRPr/>
            </a:pPr>
            <a:r>
              <a:rPr lang="nl-NL"/>
              <a:t>	SABIMA Stewardship Module 1</a:t>
            </a:r>
          </a:p>
        </p:txBody>
      </p:sp>
      <p:sp>
        <p:nvSpPr>
          <p:cNvPr id="5" name="Tijdelijke aanduiding voor dianummer 4"/>
          <p:cNvSpPr>
            <a:spLocks noGrp="1"/>
          </p:cNvSpPr>
          <p:nvPr>
            <p:ph type="sldNum" sz="quarter" idx="12"/>
          </p:nvPr>
        </p:nvSpPr>
        <p:spPr/>
        <p:txBody>
          <a:bodyPr/>
          <a:lstStyle>
            <a:lvl1pPr>
              <a:defRPr/>
            </a:lvl1pPr>
          </a:lstStyle>
          <a:p>
            <a:pPr>
              <a:defRPr/>
            </a:pPr>
            <a:r>
              <a:rPr lang="nl-NL"/>
              <a:t>Slide </a:t>
            </a:r>
            <a:fld id="{774F4FB5-3C66-427C-914F-EF2657068D02}" type="slidenum">
              <a:rPr lang="nl-NL"/>
              <a:pPr>
                <a:defRPr/>
              </a:pPr>
              <a:t>‹#›</a:t>
            </a:fld>
            <a:endParaRPr lang="nl-NL"/>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96975"/>
          </a:xfrm>
          <a:prstGeom prst="rect">
            <a:avLst/>
          </a:prstGeom>
          <a:solidFill>
            <a:srgbClr val="7C7CA8"/>
          </a:solidFill>
          <a:ln w="9525" algn="ctr">
            <a:noFill/>
            <a:miter lim="800000"/>
            <a:headEnd/>
            <a:tailEnd/>
          </a:ln>
        </p:spPr>
        <p:txBody>
          <a:bodyPr vert="horz" wrap="none" lIns="91440" tIns="45720" rIns="91440" bIns="45720" numCol="1" anchor="ctr" anchorCtr="0" compatLnSpc="1">
            <a:prstTxWarp prst="textNoShape">
              <a:avLst/>
            </a:prstTxWarp>
          </a:bodyPr>
          <a:lstStyle/>
          <a:p>
            <a:pPr lvl="0"/>
            <a:r>
              <a:rPr lang="nl-BE" smtClean="0"/>
              <a:t>	Titel van de Slide</a:t>
            </a:r>
            <a:endParaRPr lang="nl-NL" smtClean="0"/>
          </a:p>
        </p:txBody>
      </p:sp>
      <p:sp>
        <p:nvSpPr>
          <p:cNvPr id="1033" name="Rectangle 9"/>
          <p:cNvSpPr>
            <a:spLocks noChangeArrowheads="1"/>
          </p:cNvSpPr>
          <p:nvPr/>
        </p:nvSpPr>
        <p:spPr bwMode="auto">
          <a:xfrm>
            <a:off x="-12700" y="6270625"/>
            <a:ext cx="9156700" cy="650875"/>
          </a:xfrm>
          <a:prstGeom prst="rect">
            <a:avLst/>
          </a:prstGeom>
          <a:solidFill>
            <a:srgbClr val="000066"/>
          </a:solidFill>
          <a:ln w="9525">
            <a:solidFill>
              <a:srgbClr val="000066"/>
            </a:solidFill>
            <a:miter lim="800000"/>
            <a:headEnd/>
            <a:tailEnd/>
          </a:ln>
          <a:effectLst/>
        </p:spPr>
        <p:txBody>
          <a:bodyPr wrap="none" anchor="ctr"/>
          <a:lstStyle/>
          <a:p>
            <a:pPr>
              <a:defRPr/>
            </a:pPr>
            <a:endParaRPr lang="en-US"/>
          </a:p>
        </p:txBody>
      </p:sp>
      <p:sp>
        <p:nvSpPr>
          <p:cNvPr id="1028" name="Rectangle 3"/>
          <p:cNvSpPr>
            <a:spLocks noGrp="1" noChangeArrowheads="1"/>
          </p:cNvSpPr>
          <p:nvPr>
            <p:ph type="body" idx="1"/>
          </p:nvPr>
        </p:nvSpPr>
        <p:spPr bwMode="auto">
          <a:xfrm>
            <a:off x="490538" y="1557338"/>
            <a:ext cx="8529637" cy="4438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nl-NL" smtClean="0"/>
              <a:t>Titel tweede niveau</a:t>
            </a:r>
          </a:p>
          <a:p>
            <a:pPr lvl="1"/>
            <a:r>
              <a:rPr lang="nl-NL" smtClean="0"/>
              <a:t>Second level</a:t>
            </a:r>
          </a:p>
          <a:p>
            <a:pPr lvl="2"/>
            <a:r>
              <a:rPr lang="nl-NL" smtClean="0"/>
              <a:t>Third level</a:t>
            </a:r>
          </a:p>
          <a:p>
            <a:pPr lvl="3"/>
            <a:r>
              <a:rPr lang="nl-NL" smtClean="0"/>
              <a:t>Fourth level</a:t>
            </a:r>
          </a:p>
        </p:txBody>
      </p:sp>
      <p:sp>
        <p:nvSpPr>
          <p:cNvPr id="1030" name="Rectangle 6"/>
          <p:cNvSpPr>
            <a:spLocks noGrp="1" noChangeArrowheads="1"/>
          </p:cNvSpPr>
          <p:nvPr>
            <p:ph type="sldNum" sz="quarter" idx="4"/>
          </p:nvPr>
        </p:nvSpPr>
        <p:spPr bwMode="auto">
          <a:xfrm>
            <a:off x="8345488" y="6554788"/>
            <a:ext cx="649287" cy="13652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gn="r">
              <a:defRPr sz="900"/>
            </a:lvl1pPr>
          </a:lstStyle>
          <a:p>
            <a:pPr>
              <a:defRPr/>
            </a:pPr>
            <a:r>
              <a:rPr lang="nl-NL"/>
              <a:t>Slide </a:t>
            </a:r>
            <a:fld id="{E8A81721-D4AA-4F8E-B705-940E681E6FE0}" type="slidenum">
              <a:rPr lang="nl-NL"/>
              <a:pPr>
                <a:defRPr/>
              </a:pPr>
              <a:t>‹#›</a:t>
            </a:fld>
            <a:endParaRPr lang="nl-NL"/>
          </a:p>
        </p:txBody>
      </p:sp>
      <p:sp>
        <p:nvSpPr>
          <p:cNvPr id="1029" name="Rectangle 5"/>
          <p:cNvSpPr>
            <a:spLocks noGrp="1" noChangeArrowheads="1"/>
          </p:cNvSpPr>
          <p:nvPr>
            <p:ph type="ftr" sz="quarter" idx="3"/>
          </p:nvPr>
        </p:nvSpPr>
        <p:spPr bwMode="auto">
          <a:xfrm>
            <a:off x="4433888" y="6207125"/>
            <a:ext cx="4710112" cy="204788"/>
          </a:xfrm>
          <a:prstGeom prst="rect">
            <a:avLst/>
          </a:prstGeom>
          <a:solidFill>
            <a:srgbClr val="7C7CA8"/>
          </a:solidFill>
          <a:ln w="9525">
            <a:solidFill>
              <a:srgbClr val="7C7CA8"/>
            </a:solidFill>
            <a:miter lim="800000"/>
            <a:headEnd/>
            <a:tailEnd/>
          </a:ln>
          <a:effectLst/>
        </p:spPr>
        <p:txBody>
          <a:bodyPr vert="horz" wrap="square" lIns="0" tIns="0" rIns="0" bIns="0" numCol="1" anchor="ctr" anchorCtr="0" compatLnSpc="1">
            <a:prstTxWarp prst="textNoShape">
              <a:avLst/>
            </a:prstTxWarp>
          </a:bodyPr>
          <a:lstStyle>
            <a:lvl1pPr>
              <a:spcBef>
                <a:spcPct val="0"/>
              </a:spcBef>
              <a:tabLst>
                <a:tab pos="4572000" algn="r"/>
              </a:tabLst>
              <a:defRPr/>
            </a:lvl1pPr>
          </a:lstStyle>
          <a:p>
            <a:pPr>
              <a:defRPr/>
            </a:pPr>
            <a:r>
              <a:rPr lang="nl-NL"/>
              <a:t>	SABIMA </a:t>
            </a:r>
            <a:r>
              <a:rPr lang="nl-NL" err="1"/>
              <a:t>Stewardship</a:t>
            </a:r>
            <a:r>
              <a:rPr lang="nl-NL"/>
              <a:t> Module 1</a:t>
            </a:r>
          </a:p>
        </p:txBody>
      </p:sp>
      <p:sp>
        <p:nvSpPr>
          <p:cNvPr id="1037" name="Text Box 13"/>
          <p:cNvSpPr txBox="1">
            <a:spLocks noChangeArrowheads="1"/>
          </p:cNvSpPr>
          <p:nvPr/>
        </p:nvSpPr>
        <p:spPr bwMode="auto">
          <a:xfrm>
            <a:off x="0" y="6207125"/>
            <a:ext cx="4427538" cy="558800"/>
          </a:xfrm>
          <a:prstGeom prst="rect">
            <a:avLst/>
          </a:prstGeom>
          <a:solidFill>
            <a:srgbClr val="000066"/>
          </a:solidFill>
          <a:ln w="9525">
            <a:solidFill>
              <a:srgbClr val="000066"/>
            </a:solidFill>
            <a:miter lim="800000"/>
            <a:headEnd/>
            <a:tailEnd/>
          </a:ln>
          <a:effectLst/>
        </p:spPr>
        <p:txBody>
          <a:bodyPr>
            <a:spAutoFit/>
          </a:bodyPr>
          <a:lstStyle/>
          <a:p>
            <a:pPr marL="363538">
              <a:spcBef>
                <a:spcPct val="0"/>
              </a:spcBef>
              <a:tabLst>
                <a:tab pos="9237663" algn="r"/>
              </a:tabLst>
              <a:defRPr/>
            </a:pPr>
            <a:r>
              <a:rPr lang="en-GB" sz="2000" b="1">
                <a:solidFill>
                  <a:srgbClr val="FFFFCC"/>
                </a:solidFill>
                <a:latin typeface="Arial" charset="0"/>
              </a:rPr>
              <a:t>PERSEUS</a:t>
            </a:r>
            <a:endParaRPr lang="en-GB" sz="800">
              <a:solidFill>
                <a:srgbClr val="FFFFCC"/>
              </a:solidFill>
              <a:latin typeface="Arial Narrow" pitchFamily="34" charset="0"/>
            </a:endParaRPr>
          </a:p>
          <a:p>
            <a:pPr marL="363538">
              <a:spcBef>
                <a:spcPct val="0"/>
              </a:spcBef>
              <a:tabLst>
                <a:tab pos="9237663" algn="r"/>
              </a:tabLst>
              <a:defRPr/>
            </a:pPr>
            <a:r>
              <a:rPr lang="en-GB" b="1" i="1">
                <a:solidFill>
                  <a:srgbClr val="FFFFCC"/>
                </a:solidFill>
                <a:latin typeface="Arial Narrow" pitchFamily="34" charset="0"/>
              </a:rPr>
              <a:t>Biosafety and Biotechnology Regulatory Services</a:t>
            </a:r>
            <a:endParaRPr lang="en-GB">
              <a:solidFill>
                <a:srgbClr val="FFFFCC"/>
              </a:solidFill>
              <a:latin typeface="Arial Narrow" pitchFamily="34" charset="0"/>
            </a:endParaRPr>
          </a:p>
        </p:txBody>
      </p:sp>
    </p:spTree>
  </p:cSld>
  <p:clrMap bg1="lt1" tx1="dk1" bg2="lt2" tx2="dk2" accent1="accent1" accent2="accent2" accent3="accent3" accent4="accent4" accent5="accent5" accent6="accent6" hlink="hlink" folHlink="folHlink"/>
  <p:sldLayoutIdLst>
    <p:sldLayoutId id="2147483780" r:id="rId1"/>
    <p:sldLayoutId id="2147483778" r:id="rId2"/>
    <p:sldLayoutId id="2147483779" r:id="rId3"/>
  </p:sldLayoutIdLst>
  <p:transition spd="slow">
    <p:wipe dir="r"/>
  </p:transition>
  <p:hf hdr="0" dt="0"/>
  <p:txStyles>
    <p:titleStyle>
      <a:lvl1pPr indent="1588" algn="l" rtl="0" eaLnBrk="0" fontAlgn="base" hangingPunct="0">
        <a:spcBef>
          <a:spcPct val="0"/>
        </a:spcBef>
        <a:spcAft>
          <a:spcPct val="0"/>
        </a:spcAft>
        <a:tabLst>
          <a:tab pos="360363" algn="l"/>
        </a:tabLst>
        <a:defRPr sz="3600">
          <a:solidFill>
            <a:schemeClr val="bg1"/>
          </a:solidFill>
          <a:latin typeface="+mj-lt"/>
          <a:ea typeface="+mj-ea"/>
          <a:cs typeface="+mj-cs"/>
        </a:defRPr>
      </a:lvl1pPr>
      <a:lvl2pPr indent="1588" algn="l" rtl="0" eaLnBrk="0" fontAlgn="base" hangingPunct="0">
        <a:spcBef>
          <a:spcPct val="0"/>
        </a:spcBef>
        <a:spcAft>
          <a:spcPct val="0"/>
        </a:spcAft>
        <a:tabLst>
          <a:tab pos="360363" algn="l"/>
        </a:tabLst>
        <a:defRPr sz="3600">
          <a:solidFill>
            <a:schemeClr val="bg1"/>
          </a:solidFill>
          <a:latin typeface="Verdana" pitchFamily="34" charset="0"/>
        </a:defRPr>
      </a:lvl2pPr>
      <a:lvl3pPr indent="1588" algn="l" rtl="0" eaLnBrk="0" fontAlgn="base" hangingPunct="0">
        <a:spcBef>
          <a:spcPct val="0"/>
        </a:spcBef>
        <a:spcAft>
          <a:spcPct val="0"/>
        </a:spcAft>
        <a:tabLst>
          <a:tab pos="360363" algn="l"/>
        </a:tabLst>
        <a:defRPr sz="3600">
          <a:solidFill>
            <a:schemeClr val="bg1"/>
          </a:solidFill>
          <a:latin typeface="Verdana" pitchFamily="34" charset="0"/>
        </a:defRPr>
      </a:lvl3pPr>
      <a:lvl4pPr indent="1588" algn="l" rtl="0" eaLnBrk="0" fontAlgn="base" hangingPunct="0">
        <a:spcBef>
          <a:spcPct val="0"/>
        </a:spcBef>
        <a:spcAft>
          <a:spcPct val="0"/>
        </a:spcAft>
        <a:tabLst>
          <a:tab pos="360363" algn="l"/>
        </a:tabLst>
        <a:defRPr sz="3600">
          <a:solidFill>
            <a:schemeClr val="bg1"/>
          </a:solidFill>
          <a:latin typeface="Verdana" pitchFamily="34" charset="0"/>
        </a:defRPr>
      </a:lvl4pPr>
      <a:lvl5pPr indent="1588" algn="l" rtl="0" eaLnBrk="0" fontAlgn="base" hangingPunct="0">
        <a:spcBef>
          <a:spcPct val="0"/>
        </a:spcBef>
        <a:spcAft>
          <a:spcPct val="0"/>
        </a:spcAft>
        <a:tabLst>
          <a:tab pos="360363" algn="l"/>
        </a:tabLst>
        <a:defRPr sz="3600">
          <a:solidFill>
            <a:schemeClr val="bg1"/>
          </a:solidFill>
          <a:latin typeface="Verdana" pitchFamily="34" charset="0"/>
        </a:defRPr>
      </a:lvl5pPr>
      <a:lvl6pPr marL="457200" indent="1588" algn="l" rtl="0" fontAlgn="base">
        <a:spcBef>
          <a:spcPct val="0"/>
        </a:spcBef>
        <a:spcAft>
          <a:spcPct val="0"/>
        </a:spcAft>
        <a:tabLst>
          <a:tab pos="360363" algn="l"/>
        </a:tabLst>
        <a:defRPr sz="3600">
          <a:solidFill>
            <a:schemeClr val="bg1"/>
          </a:solidFill>
          <a:latin typeface="Verdana" pitchFamily="34" charset="0"/>
        </a:defRPr>
      </a:lvl6pPr>
      <a:lvl7pPr marL="914400" indent="1588" algn="l" rtl="0" fontAlgn="base">
        <a:spcBef>
          <a:spcPct val="0"/>
        </a:spcBef>
        <a:spcAft>
          <a:spcPct val="0"/>
        </a:spcAft>
        <a:tabLst>
          <a:tab pos="360363" algn="l"/>
        </a:tabLst>
        <a:defRPr sz="3600">
          <a:solidFill>
            <a:schemeClr val="bg1"/>
          </a:solidFill>
          <a:latin typeface="Verdana" pitchFamily="34" charset="0"/>
        </a:defRPr>
      </a:lvl7pPr>
      <a:lvl8pPr marL="1371600" indent="1588" algn="l" rtl="0" fontAlgn="base">
        <a:spcBef>
          <a:spcPct val="0"/>
        </a:spcBef>
        <a:spcAft>
          <a:spcPct val="0"/>
        </a:spcAft>
        <a:tabLst>
          <a:tab pos="360363" algn="l"/>
        </a:tabLst>
        <a:defRPr sz="3600">
          <a:solidFill>
            <a:schemeClr val="bg1"/>
          </a:solidFill>
          <a:latin typeface="Verdana" pitchFamily="34" charset="0"/>
        </a:defRPr>
      </a:lvl8pPr>
      <a:lvl9pPr marL="1828800" indent="1588" algn="l" rtl="0" fontAlgn="base">
        <a:spcBef>
          <a:spcPct val="0"/>
        </a:spcBef>
        <a:spcAft>
          <a:spcPct val="0"/>
        </a:spcAft>
        <a:tabLst>
          <a:tab pos="360363" algn="l"/>
        </a:tabLst>
        <a:defRPr sz="3600">
          <a:solidFill>
            <a:schemeClr val="bg1"/>
          </a:solidFill>
          <a:latin typeface="Verdana" pitchFamily="34" charset="0"/>
        </a:defRPr>
      </a:lvl9pPr>
    </p:titleStyle>
    <p:bodyStyle>
      <a:lvl1pPr marL="360363" indent="-360363" algn="l" rtl="0" eaLnBrk="0" fontAlgn="base" hangingPunct="0">
        <a:spcBef>
          <a:spcPct val="20000"/>
        </a:spcBef>
        <a:spcAft>
          <a:spcPct val="0"/>
        </a:spcAft>
        <a:buClr>
          <a:srgbClr val="7C7CA8"/>
        </a:buClr>
        <a:buFont typeface="Wingdings" pitchFamily="2" charset="2"/>
        <a:buChar char="q"/>
        <a:defRPr sz="2400">
          <a:solidFill>
            <a:srgbClr val="000066"/>
          </a:solidFill>
          <a:latin typeface="+mn-lt"/>
          <a:ea typeface="+mn-ea"/>
          <a:cs typeface="+mn-cs"/>
        </a:defRPr>
      </a:lvl1pPr>
      <a:lvl2pPr marL="901700" indent="-361950" algn="l" rtl="0" eaLnBrk="0" fontAlgn="base" hangingPunct="0">
        <a:spcBef>
          <a:spcPct val="20000"/>
        </a:spcBef>
        <a:spcAft>
          <a:spcPct val="0"/>
        </a:spcAft>
        <a:buClr>
          <a:srgbClr val="7C7CA8"/>
        </a:buClr>
        <a:buFont typeface="Wingdings" pitchFamily="2" charset="2"/>
        <a:buChar char="v"/>
        <a:defRPr sz="2000">
          <a:solidFill>
            <a:srgbClr val="000066"/>
          </a:solidFill>
          <a:latin typeface="+mn-lt"/>
        </a:defRPr>
      </a:lvl2pPr>
      <a:lvl3pPr marL="1344613" indent="-228600" algn="l" rtl="0" eaLnBrk="0" fontAlgn="base" hangingPunct="0">
        <a:spcBef>
          <a:spcPct val="20000"/>
        </a:spcBef>
        <a:spcAft>
          <a:spcPct val="0"/>
        </a:spcAft>
        <a:buClr>
          <a:srgbClr val="7C7CA8"/>
        </a:buClr>
        <a:buChar char="–"/>
        <a:defRPr>
          <a:solidFill>
            <a:srgbClr val="000066"/>
          </a:solidFill>
          <a:latin typeface="+mn-lt"/>
        </a:defRPr>
      </a:lvl3pPr>
      <a:lvl4pPr marL="1843088" indent="-228600" algn="l" rtl="0" eaLnBrk="0" fontAlgn="base" hangingPunct="0">
        <a:spcBef>
          <a:spcPct val="20000"/>
        </a:spcBef>
        <a:spcAft>
          <a:spcPct val="0"/>
        </a:spcAft>
        <a:buClr>
          <a:srgbClr val="7C7CA8"/>
        </a:buClr>
        <a:buChar char="–"/>
        <a:defRPr>
          <a:solidFill>
            <a:srgbClr val="000066"/>
          </a:solidFill>
          <a:latin typeface="+mn-lt"/>
        </a:defRPr>
      </a:lvl4pPr>
      <a:lvl5pPr marL="2290763" indent="-228600" algn="l" rtl="0" eaLnBrk="0" fontAlgn="base" hangingPunct="0">
        <a:spcBef>
          <a:spcPct val="20000"/>
        </a:spcBef>
        <a:spcAft>
          <a:spcPct val="0"/>
        </a:spcAft>
        <a:buChar char="»"/>
        <a:defRPr sz="2000">
          <a:solidFill>
            <a:srgbClr val="7F7358"/>
          </a:solidFill>
          <a:latin typeface="+mn-lt"/>
        </a:defRPr>
      </a:lvl5pPr>
      <a:lvl6pPr marL="2747963" indent="-228600" algn="l" rtl="0" fontAlgn="base">
        <a:spcBef>
          <a:spcPct val="20000"/>
        </a:spcBef>
        <a:spcAft>
          <a:spcPct val="0"/>
        </a:spcAft>
        <a:buChar char="»"/>
        <a:defRPr sz="2000">
          <a:solidFill>
            <a:srgbClr val="7F7358"/>
          </a:solidFill>
          <a:latin typeface="+mn-lt"/>
        </a:defRPr>
      </a:lvl6pPr>
      <a:lvl7pPr marL="3205163" indent="-228600" algn="l" rtl="0" fontAlgn="base">
        <a:spcBef>
          <a:spcPct val="20000"/>
        </a:spcBef>
        <a:spcAft>
          <a:spcPct val="0"/>
        </a:spcAft>
        <a:buChar char="»"/>
        <a:defRPr sz="2000">
          <a:solidFill>
            <a:srgbClr val="7F7358"/>
          </a:solidFill>
          <a:latin typeface="+mn-lt"/>
        </a:defRPr>
      </a:lvl7pPr>
      <a:lvl8pPr marL="3662363" indent="-228600" algn="l" rtl="0" fontAlgn="base">
        <a:spcBef>
          <a:spcPct val="20000"/>
        </a:spcBef>
        <a:spcAft>
          <a:spcPct val="0"/>
        </a:spcAft>
        <a:buChar char="»"/>
        <a:defRPr sz="2000">
          <a:solidFill>
            <a:srgbClr val="7F7358"/>
          </a:solidFill>
          <a:latin typeface="+mn-lt"/>
        </a:defRPr>
      </a:lvl8pPr>
      <a:lvl9pPr marL="4119563" indent="-228600" algn="l" rtl="0" fontAlgn="base">
        <a:spcBef>
          <a:spcPct val="20000"/>
        </a:spcBef>
        <a:spcAft>
          <a:spcPct val="0"/>
        </a:spcAft>
        <a:buChar char="»"/>
        <a:defRPr sz="2000">
          <a:solidFill>
            <a:srgbClr val="7F735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2051"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ABECF46A-49B2-42A5-9D2B-8123E1FB47DD}" type="datetimeFigureOut">
              <a:rPr lang="en-US"/>
              <a:pPr>
                <a:defRPr/>
              </a:pPr>
              <a:t>5/18/2017</a:t>
            </a:fld>
            <a:endParaRPr lang="en-US"/>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nl-NL"/>
              <a:t>	SABIMA Stewardship Module 1</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r>
              <a:rPr lang="nl-NL"/>
              <a:t>Slide </a:t>
            </a:r>
            <a:fld id="{764B9C50-D6C4-450B-964E-11CBC034CBE6}" type="slidenum">
              <a:rPr lang="nl-NL"/>
              <a:pPr>
                <a:defRPr/>
              </a:pPr>
              <a:t>‹#›</a:t>
            </a:fld>
            <a:endParaRPr lang="nl-NL"/>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wipe dir="r"/>
  </p:transition>
  <p:timing>
    <p:tnLst>
      <p:par>
        <p:cTn id="1" dur="indefinite" restart="never" nodeType="tmRoot"/>
      </p:par>
    </p:tnLst>
  </p:timing>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5.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055688" y="822325"/>
            <a:ext cx="6381750" cy="1657350"/>
          </a:xfrm>
        </p:spPr>
        <p:txBody>
          <a:bodyPr/>
          <a:lstStyle/>
          <a:p>
            <a:r>
              <a:rPr lang="en-GB" sz="2400" b="1" i="1" dirty="0" smtClean="0"/>
              <a:t>“Strengthening capacity for safe biotechnology management in Sub-Saharan Africa (SABIMA)”</a:t>
            </a:r>
            <a:r>
              <a:rPr lang="en-GB" sz="2400" i="1" dirty="0" smtClean="0"/>
              <a:t/>
            </a:r>
            <a:br>
              <a:rPr lang="en-GB" sz="2400" i="1" dirty="0" smtClean="0"/>
            </a:br>
            <a:r>
              <a:rPr lang="en-GB" sz="2400" i="1" dirty="0" smtClean="0"/>
              <a:t/>
            </a:r>
            <a:br>
              <a:rPr lang="en-GB" sz="2400" i="1" dirty="0" smtClean="0"/>
            </a:br>
            <a:r>
              <a:rPr lang="en-GB" sz="2400" i="1" dirty="0" smtClean="0"/>
              <a:t>Stewardship Course – Module </a:t>
            </a:r>
            <a:r>
              <a:rPr lang="en-GB" sz="2400" i="1" dirty="0" smtClean="0"/>
              <a:t>2</a:t>
            </a:r>
            <a:endParaRPr lang="fr-BE" sz="2400" dirty="0" smtClean="0"/>
          </a:p>
        </p:txBody>
      </p:sp>
      <p:sp>
        <p:nvSpPr>
          <p:cNvPr id="3075" name="Rectangle 3"/>
          <p:cNvSpPr>
            <a:spLocks noGrp="1" noChangeArrowheads="1"/>
          </p:cNvSpPr>
          <p:nvPr>
            <p:ph type="subTitle" idx="1"/>
          </p:nvPr>
        </p:nvSpPr>
        <p:spPr/>
        <p:txBody>
          <a:bodyPr rtlCol="0">
            <a:normAutofit/>
          </a:bodyPr>
          <a:lstStyle/>
          <a:p>
            <a:pPr marL="442913" fontAlgn="auto">
              <a:spcAft>
                <a:spcPts val="0"/>
              </a:spcAft>
              <a:buFont typeface="Arial" pitchFamily="34" charset="0"/>
              <a:buNone/>
              <a:defRPr/>
            </a:pPr>
            <a:r>
              <a:rPr lang="nl-BE" dirty="0" smtClean="0"/>
              <a:t>Dr. Patrick Rüdelsheim</a:t>
            </a:r>
          </a:p>
          <a:p>
            <a:pPr marL="442913" fontAlgn="auto">
              <a:spcAft>
                <a:spcPts val="0"/>
              </a:spcAft>
              <a:buFont typeface="Arial" pitchFamily="34" charset="0"/>
              <a:buNone/>
              <a:defRPr/>
            </a:pPr>
            <a:r>
              <a:rPr lang="nl-BE" dirty="0" smtClean="0"/>
              <a:t>General Partner, Perseus BVBA</a:t>
            </a:r>
          </a:p>
          <a:p>
            <a:pPr marL="442913" fontAlgn="auto">
              <a:spcAft>
                <a:spcPts val="0"/>
              </a:spcAft>
              <a:buFont typeface="Arial" pitchFamily="34" charset="0"/>
              <a:buNone/>
              <a:defRPr/>
            </a:pPr>
            <a:endParaRPr lang="nl-BE" dirty="0" smtClean="0"/>
          </a:p>
        </p:txBody>
      </p:sp>
      <p:pic>
        <p:nvPicPr>
          <p:cNvPr id="15364" name="Picture 1" descr="FARA logo small"/>
          <p:cNvPicPr>
            <a:picLocks noChangeAspect="1" noChangeArrowheads="1"/>
          </p:cNvPicPr>
          <p:nvPr/>
        </p:nvPicPr>
        <p:blipFill>
          <a:blip r:embed="rId3" cstate="print"/>
          <a:srcRect/>
          <a:stretch>
            <a:fillRect/>
          </a:stretch>
        </p:blipFill>
        <p:spPr bwMode="auto">
          <a:xfrm>
            <a:off x="7261225" y="887413"/>
            <a:ext cx="1700213" cy="1460500"/>
          </a:xfrm>
          <a:prstGeom prst="rect">
            <a:avLst/>
          </a:prstGeom>
          <a:solidFill>
            <a:schemeClr val="bg1"/>
          </a:solid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el 1"/>
          <p:cNvSpPr>
            <a:spLocks noGrp="1"/>
          </p:cNvSpPr>
          <p:nvPr>
            <p:ph type="title"/>
          </p:nvPr>
        </p:nvSpPr>
        <p:spPr/>
        <p:txBody>
          <a:bodyPr/>
          <a:lstStyle/>
          <a:p>
            <a:r>
              <a:rPr lang="en-US" smtClean="0"/>
              <a:t>4 Incident Response</a:t>
            </a:r>
          </a:p>
        </p:txBody>
      </p:sp>
      <p:sp>
        <p:nvSpPr>
          <p:cNvPr id="22531" name="Tijdelijke aanduiding voor inhoud 2"/>
          <p:cNvSpPr>
            <a:spLocks noGrp="1"/>
          </p:cNvSpPr>
          <p:nvPr>
            <p:ph idx="1"/>
          </p:nvPr>
        </p:nvSpPr>
        <p:spPr/>
        <p:txBody>
          <a:bodyPr rtlCol="0">
            <a:normAutofit fontScale="92500" lnSpcReduction="20000"/>
          </a:bodyPr>
          <a:lstStyle/>
          <a:p>
            <a:pPr fontAlgn="auto">
              <a:spcAft>
                <a:spcPts val="0"/>
              </a:spcAft>
              <a:buFont typeface="Wingdings" pitchFamily="2" charset="2"/>
              <a:buNone/>
              <a:defRPr/>
            </a:pPr>
            <a:r>
              <a:rPr lang="en-GB" dirty="0" smtClean="0"/>
              <a:t> Incident Response Process </a:t>
            </a:r>
          </a:p>
          <a:p>
            <a:pPr fontAlgn="auto">
              <a:spcAft>
                <a:spcPts val="0"/>
              </a:spcAft>
              <a:buFont typeface="Wingdings" pitchFamily="2" charset="2"/>
              <a:buNone/>
              <a:defRPr/>
            </a:pPr>
            <a:r>
              <a:rPr lang="en-GB" dirty="0" smtClean="0"/>
              <a:t>1. Notification of potential incident</a:t>
            </a:r>
          </a:p>
          <a:p>
            <a:pPr lvl="1" fontAlgn="auto">
              <a:spcAft>
                <a:spcPts val="0"/>
              </a:spcAft>
              <a:buFont typeface="Arial" pitchFamily="34" charset="0"/>
              <a:buChar char="–"/>
              <a:defRPr/>
            </a:pPr>
            <a:endParaRPr lang="en-GB" dirty="0" smtClean="0"/>
          </a:p>
          <a:p>
            <a:pPr lvl="1" fontAlgn="auto">
              <a:spcAft>
                <a:spcPts val="0"/>
              </a:spcAft>
              <a:buFont typeface="Arial" pitchFamily="34" charset="0"/>
              <a:buChar char="–"/>
              <a:defRPr/>
            </a:pPr>
            <a:r>
              <a:rPr lang="en-GB" dirty="0" smtClean="0"/>
              <a:t>The person who initially identifies or suspects a potential incident quickly outlines the circumstances so that it can be promulgated to appropriate experts and managers within the organization</a:t>
            </a:r>
          </a:p>
          <a:p>
            <a:pPr lvl="1" fontAlgn="auto">
              <a:spcAft>
                <a:spcPts val="0"/>
              </a:spcAft>
              <a:buFont typeface="Arial" pitchFamily="34" charset="0"/>
              <a:buChar char="–"/>
              <a:defRPr/>
            </a:pPr>
            <a:r>
              <a:rPr lang="en-GB" dirty="0" smtClean="0"/>
              <a:t>Use a potential incident-response form to collect information as appropriate</a:t>
            </a:r>
          </a:p>
          <a:p>
            <a:pPr lvl="1" fontAlgn="auto">
              <a:spcAft>
                <a:spcPts val="0"/>
              </a:spcAft>
              <a:buFont typeface="Arial" pitchFamily="34" charset="0"/>
              <a:buChar char="–"/>
              <a:defRPr/>
            </a:pPr>
            <a:r>
              <a:rPr lang="en-GB" dirty="0" smtClean="0"/>
              <a:t>Potential incidents may also be identified by external sources</a:t>
            </a:r>
          </a:p>
        </p:txBody>
      </p:sp>
      <p:sp>
        <p:nvSpPr>
          <p:cNvPr id="22532"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261754F5-EFFC-4167-B7A6-C12422DB2D7F}" type="slidenum">
              <a:rPr lang="nl-NL"/>
              <a:pPr algn="l">
                <a:defRPr/>
              </a:pPr>
              <a:t>10</a:t>
            </a:fld>
            <a:endParaRPr lang="nl-NL"/>
          </a:p>
        </p:txBody>
      </p:sp>
      <p:sp>
        <p:nvSpPr>
          <p:cNvPr id="22533"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el 1"/>
          <p:cNvSpPr>
            <a:spLocks noGrp="1"/>
          </p:cNvSpPr>
          <p:nvPr>
            <p:ph type="title"/>
          </p:nvPr>
        </p:nvSpPr>
        <p:spPr/>
        <p:txBody>
          <a:bodyPr/>
          <a:lstStyle/>
          <a:p>
            <a:r>
              <a:rPr lang="en-US" smtClean="0"/>
              <a:t>4 Incident Response</a:t>
            </a:r>
          </a:p>
        </p:txBody>
      </p:sp>
      <p:sp>
        <p:nvSpPr>
          <p:cNvPr id="23555" name="Tijdelijke aanduiding voor inhoud 2"/>
          <p:cNvSpPr>
            <a:spLocks noGrp="1"/>
          </p:cNvSpPr>
          <p:nvPr>
            <p:ph idx="1"/>
          </p:nvPr>
        </p:nvSpPr>
        <p:spPr/>
        <p:txBody>
          <a:bodyPr rtlCol="0">
            <a:normAutofit fontScale="92500" lnSpcReduction="20000"/>
          </a:bodyPr>
          <a:lstStyle/>
          <a:p>
            <a:pPr fontAlgn="auto">
              <a:spcAft>
                <a:spcPts val="0"/>
              </a:spcAft>
              <a:buFont typeface="Wingdings" pitchFamily="2" charset="2"/>
              <a:buNone/>
              <a:defRPr/>
            </a:pPr>
            <a:r>
              <a:rPr lang="en-GB" dirty="0" smtClean="0"/>
              <a:t> Incident Response Process </a:t>
            </a:r>
          </a:p>
          <a:p>
            <a:pPr fontAlgn="auto">
              <a:spcAft>
                <a:spcPts val="0"/>
              </a:spcAft>
              <a:buFont typeface="Wingdings" pitchFamily="2" charset="2"/>
              <a:buNone/>
              <a:defRPr/>
            </a:pPr>
            <a:r>
              <a:rPr lang="en-GB" dirty="0" smtClean="0"/>
              <a:t>2. Verification of incident</a:t>
            </a:r>
          </a:p>
          <a:p>
            <a:pPr lvl="1" fontAlgn="auto">
              <a:spcAft>
                <a:spcPts val="0"/>
              </a:spcAft>
              <a:buFont typeface="Arial" pitchFamily="34" charset="0"/>
              <a:buChar char="–"/>
              <a:defRPr/>
            </a:pPr>
            <a:endParaRPr lang="en-GB" dirty="0" smtClean="0"/>
          </a:p>
          <a:p>
            <a:pPr lvl="1" fontAlgn="auto">
              <a:spcAft>
                <a:spcPts val="0"/>
              </a:spcAft>
              <a:buFont typeface="Arial" pitchFamily="34" charset="0"/>
              <a:buChar char="–"/>
              <a:defRPr/>
            </a:pPr>
            <a:r>
              <a:rPr lang="en-GB" dirty="0" smtClean="0"/>
              <a:t>Initial notification of a potential incident should be communicated to the appropriate internal contact(s) (e.g., stewardship, regulatory, quality, compliance, and/or legal), who should confirm </a:t>
            </a:r>
          </a:p>
          <a:p>
            <a:pPr lvl="2" fontAlgn="auto">
              <a:spcAft>
                <a:spcPts val="0"/>
              </a:spcAft>
              <a:buFont typeface="Arial" pitchFamily="34" charset="0"/>
              <a:buChar char="•"/>
              <a:defRPr/>
            </a:pPr>
            <a:r>
              <a:rPr lang="en-GB" dirty="0" smtClean="0"/>
              <a:t>whether there has been an incident </a:t>
            </a:r>
          </a:p>
          <a:p>
            <a:pPr lvl="2" fontAlgn="auto">
              <a:spcAft>
                <a:spcPts val="0"/>
              </a:spcAft>
              <a:buFont typeface="Arial" pitchFamily="34" charset="0"/>
              <a:buChar char="•"/>
              <a:defRPr/>
            </a:pPr>
            <a:r>
              <a:rPr lang="en-GB" dirty="0" smtClean="0"/>
              <a:t>its nature</a:t>
            </a:r>
          </a:p>
          <a:p>
            <a:pPr lvl="2" fontAlgn="auto">
              <a:spcAft>
                <a:spcPts val="0"/>
              </a:spcAft>
              <a:buFont typeface="Arial" pitchFamily="34" charset="0"/>
              <a:buChar char="•"/>
              <a:defRPr/>
            </a:pPr>
            <a:r>
              <a:rPr lang="en-GB" dirty="0" smtClean="0"/>
              <a:t>that there has been no mistaken identification </a:t>
            </a:r>
          </a:p>
          <a:p>
            <a:pPr lvl="2" fontAlgn="auto">
              <a:spcAft>
                <a:spcPts val="0"/>
              </a:spcAft>
              <a:buFont typeface="Arial" pitchFamily="34" charset="0"/>
              <a:buChar char="•"/>
              <a:defRPr/>
            </a:pPr>
            <a:r>
              <a:rPr lang="en-GB" dirty="0" smtClean="0"/>
              <a:t>that an incident involving the organization’s product has truly been verified</a:t>
            </a:r>
          </a:p>
        </p:txBody>
      </p:sp>
      <p:sp>
        <p:nvSpPr>
          <p:cNvPr id="23556"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3F13DCD2-024D-44AA-85D6-C8D2B7EC772F}" type="slidenum">
              <a:rPr lang="nl-NL"/>
              <a:pPr algn="l">
                <a:defRPr/>
              </a:pPr>
              <a:t>11</a:t>
            </a:fld>
            <a:endParaRPr lang="nl-NL"/>
          </a:p>
        </p:txBody>
      </p:sp>
      <p:sp>
        <p:nvSpPr>
          <p:cNvPr id="23557"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el 1"/>
          <p:cNvSpPr>
            <a:spLocks noGrp="1"/>
          </p:cNvSpPr>
          <p:nvPr>
            <p:ph type="title"/>
          </p:nvPr>
        </p:nvSpPr>
        <p:spPr/>
        <p:txBody>
          <a:bodyPr/>
          <a:lstStyle/>
          <a:p>
            <a:r>
              <a:rPr lang="en-US" smtClean="0"/>
              <a:t>4 Incident Response</a:t>
            </a:r>
          </a:p>
        </p:txBody>
      </p:sp>
      <p:sp>
        <p:nvSpPr>
          <p:cNvPr id="24579" name="Tijdelijke aanduiding voor inhoud 2"/>
          <p:cNvSpPr>
            <a:spLocks noGrp="1"/>
          </p:cNvSpPr>
          <p:nvPr>
            <p:ph idx="1"/>
          </p:nvPr>
        </p:nvSpPr>
        <p:spPr/>
        <p:txBody>
          <a:bodyPr rtlCol="0">
            <a:normAutofit fontScale="77500" lnSpcReduction="20000"/>
          </a:bodyPr>
          <a:lstStyle/>
          <a:p>
            <a:pPr fontAlgn="auto">
              <a:spcAft>
                <a:spcPts val="0"/>
              </a:spcAft>
              <a:buFont typeface="Wingdings" pitchFamily="2" charset="2"/>
              <a:buNone/>
              <a:defRPr/>
            </a:pPr>
            <a:r>
              <a:rPr lang="en-GB" smtClean="0"/>
              <a:t> Incident Response Process </a:t>
            </a:r>
          </a:p>
          <a:p>
            <a:pPr fontAlgn="auto">
              <a:spcAft>
                <a:spcPts val="0"/>
              </a:spcAft>
              <a:buFont typeface="Wingdings" pitchFamily="2" charset="2"/>
              <a:buNone/>
              <a:defRPr/>
            </a:pPr>
            <a:r>
              <a:rPr lang="en-GB" smtClean="0"/>
              <a:t>3. Scope the incident</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A small team of </a:t>
            </a:r>
            <a:r>
              <a:rPr lang="en-GB" b="1" smtClean="0"/>
              <a:t>experts</a:t>
            </a:r>
            <a:r>
              <a:rPr lang="en-GB" smtClean="0"/>
              <a:t> </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b="1" smtClean="0"/>
              <a:t>Rapidly</a:t>
            </a:r>
            <a:r>
              <a:rPr lang="en-GB" smtClean="0"/>
              <a:t> scope out the potential impact and magnitude of the incident (physical consequences, regulatory implications, regulatory obligations, and liability/litigation risks)</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b="1" smtClean="0"/>
              <a:t>Fast and extensive </a:t>
            </a:r>
            <a:r>
              <a:rPr lang="en-GB" smtClean="0"/>
              <a:t>so that the appropriate internal and external response mechanisms can be initiated with appropriate information communicated to key stakeholders</a:t>
            </a:r>
          </a:p>
        </p:txBody>
      </p:sp>
      <p:sp>
        <p:nvSpPr>
          <p:cNvPr id="24580"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29E69C43-9A1F-484C-9D09-FC7ED3631DE1}" type="slidenum">
              <a:rPr lang="nl-NL"/>
              <a:pPr algn="l">
                <a:defRPr/>
              </a:pPr>
              <a:t>12</a:t>
            </a:fld>
            <a:endParaRPr lang="nl-NL"/>
          </a:p>
        </p:txBody>
      </p:sp>
      <p:sp>
        <p:nvSpPr>
          <p:cNvPr id="24581"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el 1"/>
          <p:cNvSpPr>
            <a:spLocks noGrp="1"/>
          </p:cNvSpPr>
          <p:nvPr>
            <p:ph type="title"/>
          </p:nvPr>
        </p:nvSpPr>
        <p:spPr/>
        <p:txBody>
          <a:bodyPr/>
          <a:lstStyle/>
          <a:p>
            <a:r>
              <a:rPr lang="en-US" smtClean="0"/>
              <a:t>4 Incident Response</a:t>
            </a:r>
          </a:p>
        </p:txBody>
      </p:sp>
      <p:sp>
        <p:nvSpPr>
          <p:cNvPr id="25603" name="Tijdelijke aanduiding voor inhoud 2"/>
          <p:cNvSpPr>
            <a:spLocks noGrp="1"/>
          </p:cNvSpPr>
          <p:nvPr>
            <p:ph idx="1"/>
          </p:nvPr>
        </p:nvSpPr>
        <p:spPr/>
        <p:txBody>
          <a:bodyPr rtlCol="0">
            <a:normAutofit fontScale="85000" lnSpcReduction="20000"/>
          </a:bodyPr>
          <a:lstStyle/>
          <a:p>
            <a:pPr fontAlgn="auto">
              <a:spcAft>
                <a:spcPts val="0"/>
              </a:spcAft>
              <a:buFont typeface="Wingdings" pitchFamily="2" charset="2"/>
              <a:buNone/>
              <a:defRPr/>
            </a:pPr>
            <a:r>
              <a:rPr lang="en-GB" smtClean="0"/>
              <a:t> Incident Response Process </a:t>
            </a:r>
          </a:p>
          <a:p>
            <a:pPr fontAlgn="auto">
              <a:spcAft>
                <a:spcPts val="0"/>
              </a:spcAft>
              <a:buFont typeface="Wingdings" pitchFamily="2" charset="2"/>
              <a:buNone/>
              <a:defRPr/>
            </a:pPr>
            <a:r>
              <a:rPr lang="en-GB" smtClean="0"/>
              <a:t>4. Convene Incident Response Team</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The </a:t>
            </a:r>
            <a:r>
              <a:rPr lang="en-GB" b="1" smtClean="0"/>
              <a:t>response-team</a:t>
            </a:r>
            <a:r>
              <a:rPr lang="en-GB" smtClean="0"/>
              <a:t> will depend upon the initial assessment of the scope, the potential impact of the incident, and the expertise needed to manage the situation. </a:t>
            </a:r>
          </a:p>
          <a:p>
            <a:pPr lvl="1" fontAlgn="auto">
              <a:spcAft>
                <a:spcPts val="0"/>
              </a:spcAft>
              <a:buFont typeface="Arial" pitchFamily="34" charset="0"/>
              <a:buChar char="–"/>
              <a:defRPr/>
            </a:pPr>
            <a:r>
              <a:rPr lang="en-GB" smtClean="0"/>
              <a:t>The </a:t>
            </a:r>
            <a:r>
              <a:rPr lang="en-GB" b="1" smtClean="0"/>
              <a:t>response team leader </a:t>
            </a:r>
            <a:r>
              <a:rPr lang="en-GB" smtClean="0"/>
              <a:t>should have the expertise, time, and resources to manage the issue in an expedient manner. </a:t>
            </a:r>
          </a:p>
          <a:p>
            <a:pPr lvl="1" fontAlgn="auto">
              <a:spcAft>
                <a:spcPts val="0"/>
              </a:spcAft>
              <a:buFont typeface="Arial" pitchFamily="34" charset="0"/>
              <a:buChar char="–"/>
              <a:defRPr/>
            </a:pPr>
            <a:r>
              <a:rPr lang="en-GB" smtClean="0"/>
              <a:t>It is important to have clarity on roles and responsibilities, as well as transparency and coordination across sub-teams. </a:t>
            </a:r>
          </a:p>
        </p:txBody>
      </p:sp>
      <p:sp>
        <p:nvSpPr>
          <p:cNvPr id="25604"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EADA243A-7155-48D8-B1CC-D2D9721D24CC}" type="slidenum">
              <a:rPr lang="nl-NL"/>
              <a:pPr algn="l">
                <a:defRPr/>
              </a:pPr>
              <a:t>13</a:t>
            </a:fld>
            <a:endParaRPr lang="nl-NL"/>
          </a:p>
        </p:txBody>
      </p:sp>
      <p:sp>
        <p:nvSpPr>
          <p:cNvPr id="25605"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el 1"/>
          <p:cNvSpPr>
            <a:spLocks noGrp="1"/>
          </p:cNvSpPr>
          <p:nvPr>
            <p:ph type="title"/>
          </p:nvPr>
        </p:nvSpPr>
        <p:spPr/>
        <p:txBody>
          <a:bodyPr/>
          <a:lstStyle/>
          <a:p>
            <a:r>
              <a:rPr lang="en-US" smtClean="0"/>
              <a:t>4 Incident Response</a:t>
            </a:r>
          </a:p>
        </p:txBody>
      </p:sp>
      <p:sp>
        <p:nvSpPr>
          <p:cNvPr id="26627" name="Tijdelijke aanduiding voor inhoud 2"/>
          <p:cNvSpPr>
            <a:spLocks noGrp="1"/>
          </p:cNvSpPr>
          <p:nvPr>
            <p:ph idx="1"/>
          </p:nvPr>
        </p:nvSpPr>
        <p:spPr/>
        <p:txBody>
          <a:bodyPr rtlCol="0">
            <a:normAutofit fontScale="85000" lnSpcReduction="10000"/>
          </a:bodyPr>
          <a:lstStyle/>
          <a:p>
            <a:pPr fontAlgn="auto">
              <a:spcAft>
                <a:spcPts val="0"/>
              </a:spcAft>
              <a:buFont typeface="Wingdings" pitchFamily="2" charset="2"/>
              <a:buNone/>
              <a:defRPr/>
            </a:pPr>
            <a:r>
              <a:rPr lang="en-GB" smtClean="0"/>
              <a:t> Incident Response Process </a:t>
            </a:r>
          </a:p>
          <a:p>
            <a:pPr fontAlgn="auto">
              <a:spcAft>
                <a:spcPts val="0"/>
              </a:spcAft>
              <a:buFont typeface="Wingdings" pitchFamily="2" charset="2"/>
              <a:buNone/>
              <a:defRPr/>
            </a:pPr>
            <a:r>
              <a:rPr lang="en-GB" smtClean="0"/>
              <a:t>5. Develop and implement the Incident Response Plan</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Response activities should consider the framework of stakeholder commitments, regulatory requirements, contractual obligations, and other legal requirements that may include confidentiality responsibilities. </a:t>
            </a:r>
          </a:p>
          <a:p>
            <a:pPr lvl="1" fontAlgn="auto">
              <a:spcAft>
                <a:spcPts val="0"/>
              </a:spcAft>
              <a:buFont typeface="Arial" pitchFamily="34" charset="0"/>
              <a:buChar char="–"/>
              <a:defRPr/>
            </a:pPr>
            <a:r>
              <a:rPr lang="en-GB" smtClean="0"/>
              <a:t>Efforts should be undertaken to maintain customer, trade, and public confidence.</a:t>
            </a:r>
          </a:p>
          <a:p>
            <a:pPr lvl="1" fontAlgn="auto">
              <a:spcAft>
                <a:spcPts val="0"/>
              </a:spcAft>
              <a:buFont typeface="Arial" pitchFamily="34" charset="0"/>
              <a:buChar char="–"/>
              <a:defRPr/>
            </a:pPr>
            <a:r>
              <a:rPr lang="en-GB" smtClean="0"/>
              <a:t>The response plan should identify the actions to be taken, the persons accountable for the actions, and when the actions should be completed. </a:t>
            </a:r>
          </a:p>
          <a:p>
            <a:pPr lvl="1" fontAlgn="auto">
              <a:spcAft>
                <a:spcPts val="0"/>
              </a:spcAft>
              <a:buFont typeface="Arial" pitchFamily="34" charset="0"/>
              <a:buChar char="–"/>
              <a:defRPr/>
            </a:pPr>
            <a:endParaRPr lang="en-GB" smtClean="0"/>
          </a:p>
        </p:txBody>
      </p:sp>
      <p:sp>
        <p:nvSpPr>
          <p:cNvPr id="26628"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62EE60D0-BBE1-4EE8-B744-891B298EBB7F}" type="slidenum">
              <a:rPr lang="nl-NL"/>
              <a:pPr algn="l">
                <a:defRPr/>
              </a:pPr>
              <a:t>14</a:t>
            </a:fld>
            <a:endParaRPr lang="nl-NL"/>
          </a:p>
        </p:txBody>
      </p:sp>
      <p:sp>
        <p:nvSpPr>
          <p:cNvPr id="26629"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el 1"/>
          <p:cNvSpPr>
            <a:spLocks noGrp="1"/>
          </p:cNvSpPr>
          <p:nvPr>
            <p:ph type="title"/>
          </p:nvPr>
        </p:nvSpPr>
        <p:spPr/>
        <p:txBody>
          <a:bodyPr/>
          <a:lstStyle/>
          <a:p>
            <a:r>
              <a:rPr lang="en-US" smtClean="0"/>
              <a:t>4 Incident Response</a:t>
            </a:r>
          </a:p>
        </p:txBody>
      </p:sp>
      <p:sp>
        <p:nvSpPr>
          <p:cNvPr id="27651" name="Tijdelijke aanduiding voor inhoud 2"/>
          <p:cNvSpPr>
            <a:spLocks noGrp="1"/>
          </p:cNvSpPr>
          <p:nvPr>
            <p:ph idx="1"/>
          </p:nvPr>
        </p:nvSpPr>
        <p:spPr/>
        <p:txBody>
          <a:bodyPr rtlCol="0">
            <a:normAutofit fontScale="85000" lnSpcReduction="20000"/>
          </a:bodyPr>
          <a:lstStyle/>
          <a:p>
            <a:pPr fontAlgn="auto">
              <a:spcAft>
                <a:spcPts val="0"/>
              </a:spcAft>
              <a:buFont typeface="Wingdings" pitchFamily="2" charset="2"/>
              <a:buNone/>
              <a:defRPr/>
            </a:pPr>
            <a:r>
              <a:rPr lang="en-GB" smtClean="0"/>
              <a:t> Incident Response Process </a:t>
            </a:r>
          </a:p>
          <a:p>
            <a:pPr fontAlgn="auto">
              <a:spcAft>
                <a:spcPts val="0"/>
              </a:spcAft>
              <a:buFont typeface="Wingdings" pitchFamily="2" charset="2"/>
              <a:buNone/>
              <a:defRPr/>
            </a:pPr>
            <a:r>
              <a:rPr lang="en-GB" smtClean="0"/>
              <a:t>5. Develop and implement the Incident Response Plan</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The response plan will need continuous updating as new facts emerge and should be transparent as a working tool to all team members. </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Stakeholders should be identified and appropriately informed of an incident and any potential impacts on them. Communications should take place within the relevant regulatory and legal framework. Incoming questions should be adequately addressed by informed expert staff.</a:t>
            </a:r>
          </a:p>
          <a:p>
            <a:pPr lvl="1" fontAlgn="auto">
              <a:spcAft>
                <a:spcPts val="0"/>
              </a:spcAft>
              <a:buFont typeface="Arial" pitchFamily="34" charset="0"/>
              <a:buChar char="–"/>
              <a:defRPr/>
            </a:pPr>
            <a:endParaRPr lang="en-GB" smtClean="0"/>
          </a:p>
        </p:txBody>
      </p:sp>
      <p:sp>
        <p:nvSpPr>
          <p:cNvPr id="27652"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AE66D249-1BC0-45C2-A618-947A786A6AE9}" type="slidenum">
              <a:rPr lang="nl-NL"/>
              <a:pPr algn="l">
                <a:defRPr/>
              </a:pPr>
              <a:t>15</a:t>
            </a:fld>
            <a:endParaRPr lang="nl-NL"/>
          </a:p>
        </p:txBody>
      </p:sp>
      <p:sp>
        <p:nvSpPr>
          <p:cNvPr id="27653"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el 1"/>
          <p:cNvSpPr>
            <a:spLocks noGrp="1"/>
          </p:cNvSpPr>
          <p:nvPr>
            <p:ph type="title"/>
          </p:nvPr>
        </p:nvSpPr>
        <p:spPr/>
        <p:txBody>
          <a:bodyPr/>
          <a:lstStyle/>
          <a:p>
            <a:r>
              <a:rPr lang="en-US" smtClean="0"/>
              <a:t>4 Incident Response</a:t>
            </a:r>
          </a:p>
        </p:txBody>
      </p:sp>
      <p:sp>
        <p:nvSpPr>
          <p:cNvPr id="28675" name="Tijdelijke aanduiding voor inhoud 2"/>
          <p:cNvSpPr>
            <a:spLocks noGrp="1"/>
          </p:cNvSpPr>
          <p:nvPr>
            <p:ph idx="1"/>
          </p:nvPr>
        </p:nvSpPr>
        <p:spPr/>
        <p:txBody>
          <a:bodyPr rtlCol="0">
            <a:normAutofit fontScale="92500" lnSpcReduction="20000"/>
          </a:bodyPr>
          <a:lstStyle/>
          <a:p>
            <a:pPr fontAlgn="auto">
              <a:spcAft>
                <a:spcPts val="0"/>
              </a:spcAft>
              <a:buFont typeface="Wingdings" pitchFamily="2" charset="2"/>
              <a:buNone/>
              <a:defRPr/>
            </a:pPr>
            <a:r>
              <a:rPr lang="en-GB" smtClean="0"/>
              <a:t> Incident Response Process </a:t>
            </a:r>
          </a:p>
          <a:p>
            <a:pPr fontAlgn="auto">
              <a:spcAft>
                <a:spcPts val="0"/>
              </a:spcAft>
              <a:buFont typeface="Wingdings" pitchFamily="2" charset="2"/>
              <a:buNone/>
              <a:defRPr/>
            </a:pPr>
            <a:r>
              <a:rPr lang="en-GB" smtClean="0"/>
              <a:t>6. Process improvement</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Review the effectiveness of the corrective actions after an appropriate time. </a:t>
            </a:r>
          </a:p>
          <a:p>
            <a:pPr lvl="1" fontAlgn="auto">
              <a:spcAft>
                <a:spcPts val="0"/>
              </a:spcAft>
              <a:buFont typeface="Arial" pitchFamily="34" charset="0"/>
              <a:buChar char="–"/>
              <a:defRPr/>
            </a:pPr>
            <a:r>
              <a:rPr lang="en-GB" smtClean="0"/>
              <a:t>At an appropriate phase in managing the incident, conduct an internal investigation and recommend process improvements that could be made to help reduce the likelihood of similar future incidents. </a:t>
            </a:r>
          </a:p>
          <a:p>
            <a:pPr lvl="1" fontAlgn="auto">
              <a:spcAft>
                <a:spcPts val="0"/>
              </a:spcAft>
              <a:buFont typeface="Arial" pitchFamily="34" charset="0"/>
              <a:buChar char="–"/>
              <a:defRPr/>
            </a:pPr>
            <a:r>
              <a:rPr lang="en-GB" smtClean="0"/>
              <a:t>Review of the organization’s incident response process and procedures should also occur in a timely manner following an incident.</a:t>
            </a:r>
          </a:p>
        </p:txBody>
      </p:sp>
      <p:sp>
        <p:nvSpPr>
          <p:cNvPr id="28676"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F6F49AA8-19FF-4DE0-881A-FD7EC9C87847}" type="slidenum">
              <a:rPr lang="nl-NL"/>
              <a:pPr algn="l">
                <a:defRPr/>
              </a:pPr>
              <a:t>16</a:t>
            </a:fld>
            <a:endParaRPr lang="nl-NL"/>
          </a:p>
        </p:txBody>
      </p:sp>
      <p:sp>
        <p:nvSpPr>
          <p:cNvPr id="28677"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el 1"/>
          <p:cNvSpPr>
            <a:spLocks noGrp="1"/>
          </p:cNvSpPr>
          <p:nvPr>
            <p:ph type="title"/>
          </p:nvPr>
        </p:nvSpPr>
        <p:spPr/>
        <p:txBody>
          <a:bodyPr/>
          <a:lstStyle/>
          <a:p>
            <a:r>
              <a:rPr lang="en-US" smtClean="0"/>
              <a:t>4 Incident Response</a:t>
            </a:r>
          </a:p>
        </p:txBody>
      </p:sp>
      <p:sp>
        <p:nvSpPr>
          <p:cNvPr id="104451" name="Tijdelijke aanduiding voor inhoud 2"/>
          <p:cNvSpPr>
            <a:spLocks noGrp="1"/>
          </p:cNvSpPr>
          <p:nvPr>
            <p:ph idx="1"/>
          </p:nvPr>
        </p:nvSpPr>
        <p:spPr/>
        <p:txBody>
          <a:bodyPr/>
          <a:lstStyle/>
          <a:p>
            <a:pPr>
              <a:buFont typeface="Wingdings" pitchFamily="2" charset="2"/>
              <a:buNone/>
            </a:pPr>
            <a:r>
              <a:rPr lang="en-GB" smtClean="0"/>
              <a:t> Incident Response Process</a:t>
            </a:r>
          </a:p>
          <a:p>
            <a:pPr lvl="1"/>
            <a:endParaRPr lang="en-GB" smtClean="0"/>
          </a:p>
        </p:txBody>
      </p:sp>
      <p:sp>
        <p:nvSpPr>
          <p:cNvPr id="29700"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365ABCD0-FAE7-4315-94DA-9A25B5A377EE}" type="slidenum">
              <a:rPr lang="nl-NL"/>
              <a:pPr algn="l">
                <a:defRPr/>
              </a:pPr>
              <a:t>17</a:t>
            </a:fld>
            <a:endParaRPr lang="nl-NL"/>
          </a:p>
        </p:txBody>
      </p:sp>
      <p:graphicFrame>
        <p:nvGraphicFramePr>
          <p:cNvPr id="6" name="Diagram 5"/>
          <p:cNvGraphicFramePr/>
          <p:nvPr/>
        </p:nvGraphicFramePr>
        <p:xfrm>
          <a:off x="490537" y="2011855"/>
          <a:ext cx="8243559"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702"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el 1"/>
          <p:cNvSpPr>
            <a:spLocks noGrp="1"/>
          </p:cNvSpPr>
          <p:nvPr>
            <p:ph type="title"/>
          </p:nvPr>
        </p:nvSpPr>
        <p:spPr/>
        <p:txBody>
          <a:bodyPr/>
          <a:lstStyle/>
          <a:p>
            <a:r>
              <a:rPr lang="en-US" smtClean="0"/>
              <a:t>4 Incident Response</a:t>
            </a:r>
          </a:p>
        </p:txBody>
      </p:sp>
      <p:sp>
        <p:nvSpPr>
          <p:cNvPr id="105475" name="Tijdelijke aanduiding voor inhoud 2"/>
          <p:cNvSpPr>
            <a:spLocks noGrp="1"/>
          </p:cNvSpPr>
          <p:nvPr>
            <p:ph idx="1"/>
          </p:nvPr>
        </p:nvSpPr>
        <p:spPr/>
        <p:txBody>
          <a:bodyPr/>
          <a:lstStyle/>
          <a:p>
            <a:pPr>
              <a:buFont typeface="Wingdings" pitchFamily="2" charset="2"/>
              <a:buNone/>
            </a:pPr>
            <a:r>
              <a:rPr lang="en-US" smtClean="0"/>
              <a:t>Be prepared !</a:t>
            </a:r>
          </a:p>
          <a:p>
            <a:pPr lvl="1"/>
            <a:endParaRPr lang="en-US" smtClean="0"/>
          </a:p>
          <a:p>
            <a:pPr lvl="1"/>
            <a:r>
              <a:rPr lang="en-US" smtClean="0"/>
              <a:t>Roles and accountabilities</a:t>
            </a:r>
          </a:p>
          <a:p>
            <a:pPr lvl="1"/>
            <a:r>
              <a:rPr lang="en-US" smtClean="0"/>
              <a:t>Cascade of contacts</a:t>
            </a:r>
          </a:p>
          <a:p>
            <a:pPr lvl="1"/>
            <a:r>
              <a:rPr lang="en-US" smtClean="0"/>
              <a:t>Processes are in place</a:t>
            </a:r>
          </a:p>
          <a:p>
            <a:pPr lvl="1"/>
            <a:r>
              <a:rPr lang="en-US" smtClean="0"/>
              <a:t>Tools are available</a:t>
            </a:r>
          </a:p>
          <a:p>
            <a:pPr lvl="1"/>
            <a:r>
              <a:rPr lang="en-US" smtClean="0"/>
              <a:t>People are trained</a:t>
            </a:r>
          </a:p>
        </p:txBody>
      </p:sp>
      <p:sp>
        <p:nvSpPr>
          <p:cNvPr id="30724"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1F993D18-6FC0-4A1A-8C85-20A6DAF2B379}" type="slidenum">
              <a:rPr lang="nl-NL"/>
              <a:pPr algn="l">
                <a:defRPr/>
              </a:pPr>
              <a:t>18</a:t>
            </a:fld>
            <a:endParaRPr lang="nl-NL"/>
          </a:p>
        </p:txBody>
      </p:sp>
      <p:sp>
        <p:nvSpPr>
          <p:cNvPr id="30726"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el 1"/>
          <p:cNvSpPr>
            <a:spLocks noGrp="1"/>
          </p:cNvSpPr>
          <p:nvPr>
            <p:ph type="title"/>
          </p:nvPr>
        </p:nvSpPr>
        <p:spPr/>
        <p:txBody>
          <a:bodyPr/>
          <a:lstStyle/>
          <a:p>
            <a:r>
              <a:rPr lang="en-US" smtClean="0"/>
              <a:t>Module 2</a:t>
            </a:r>
          </a:p>
        </p:txBody>
      </p:sp>
      <p:sp>
        <p:nvSpPr>
          <p:cNvPr id="32771" name="Tijdelijke aanduiding voor inhoud 2"/>
          <p:cNvSpPr>
            <a:spLocks noGrp="1"/>
          </p:cNvSpPr>
          <p:nvPr>
            <p:ph idx="1"/>
          </p:nvPr>
        </p:nvSpPr>
        <p:spPr/>
        <p:txBody>
          <a:bodyPr rtlCol="0">
            <a:normAutofit lnSpcReduction="10000"/>
          </a:bodyPr>
          <a:lstStyle/>
          <a:p>
            <a:pPr marL="457200" indent="-457200" fontAlgn="auto">
              <a:spcAft>
                <a:spcPts val="600"/>
              </a:spcAft>
              <a:buFont typeface="Verdana" pitchFamily="34" charset="0"/>
              <a:buAutoNum type="arabicPeriod"/>
              <a:defRPr/>
            </a:pPr>
            <a:r>
              <a:rPr lang="en-GB" b="1" smtClean="0">
                <a:solidFill>
                  <a:srgbClr val="002060"/>
                </a:solidFill>
              </a:rPr>
              <a:t>Introduction</a:t>
            </a:r>
          </a:p>
          <a:p>
            <a:pPr marL="457200" indent="-457200" fontAlgn="auto">
              <a:spcAft>
                <a:spcPts val="600"/>
              </a:spcAft>
              <a:buFont typeface="Verdana" pitchFamily="34" charset="0"/>
              <a:buAutoNum type="arabicPeriod"/>
              <a:defRPr/>
            </a:pPr>
            <a:r>
              <a:rPr lang="en-GB" b="1" smtClean="0">
                <a:solidFill>
                  <a:srgbClr val="002060"/>
                </a:solidFill>
              </a:rPr>
              <a:t>Implementation Review</a:t>
            </a:r>
          </a:p>
          <a:p>
            <a:pPr marL="457200" indent="-457200" fontAlgn="auto">
              <a:spcAft>
                <a:spcPts val="600"/>
              </a:spcAft>
              <a:buFont typeface="Verdana" pitchFamily="34" charset="0"/>
              <a:buAutoNum type="arabicPeriod"/>
              <a:defRPr/>
            </a:pPr>
            <a:r>
              <a:rPr lang="en-GB" b="1" smtClean="0">
                <a:solidFill>
                  <a:srgbClr val="002060"/>
                </a:solidFill>
              </a:rPr>
              <a:t>Policy</a:t>
            </a:r>
          </a:p>
          <a:p>
            <a:pPr marL="457200" indent="-457200" fontAlgn="auto">
              <a:spcAft>
                <a:spcPts val="600"/>
              </a:spcAft>
              <a:buFont typeface="Verdana" pitchFamily="34" charset="0"/>
              <a:buAutoNum type="arabicPeriod"/>
              <a:defRPr/>
            </a:pPr>
            <a:r>
              <a:rPr lang="en-GB" b="1" smtClean="0">
                <a:solidFill>
                  <a:srgbClr val="002060"/>
                </a:solidFill>
              </a:rPr>
              <a:t>Incident Response</a:t>
            </a:r>
          </a:p>
          <a:p>
            <a:pPr marL="457200" indent="-457200" fontAlgn="auto">
              <a:spcAft>
                <a:spcPts val="600"/>
              </a:spcAft>
              <a:buFont typeface="Verdana" pitchFamily="34" charset="0"/>
              <a:buAutoNum type="arabicPeriod"/>
              <a:defRPr/>
            </a:pPr>
            <a:r>
              <a:rPr lang="en-GB" b="1" smtClean="0">
                <a:solidFill>
                  <a:srgbClr val="002060"/>
                </a:solidFill>
              </a:rPr>
              <a:t>Communication</a:t>
            </a:r>
          </a:p>
          <a:p>
            <a:pPr marL="457200" indent="-457200" fontAlgn="auto">
              <a:spcAft>
                <a:spcPts val="600"/>
              </a:spcAft>
              <a:buFont typeface="Verdana" pitchFamily="34" charset="0"/>
              <a:buAutoNum type="arabicPeriod"/>
              <a:defRPr/>
            </a:pPr>
            <a:r>
              <a:rPr lang="en-GB" b="1" smtClean="0">
                <a:solidFill>
                  <a:srgbClr val="002060"/>
                </a:solidFill>
              </a:rPr>
              <a:t>Quiz</a:t>
            </a:r>
          </a:p>
          <a:p>
            <a:pPr marL="457200" indent="-457200" fontAlgn="auto">
              <a:spcAft>
                <a:spcPts val="600"/>
              </a:spcAft>
              <a:buFont typeface="Verdana" pitchFamily="34" charset="0"/>
              <a:buAutoNum type="arabicPeriod"/>
              <a:defRPr/>
            </a:pPr>
            <a:r>
              <a:rPr lang="en-GB" b="1" smtClean="0">
                <a:solidFill>
                  <a:srgbClr val="002060"/>
                </a:solidFill>
              </a:rPr>
              <a:t>Assignment</a:t>
            </a:r>
          </a:p>
        </p:txBody>
      </p:sp>
      <p:sp>
        <p:nvSpPr>
          <p:cNvPr id="32772"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93975E34-8991-4DCB-8148-D14F1B54B7CC}" type="slidenum">
              <a:rPr lang="nl-NL"/>
              <a:pPr algn="l">
                <a:defRPr/>
              </a:pPr>
              <a:t>19</a:t>
            </a:fld>
            <a:endParaRPr lang="nl-NL"/>
          </a:p>
        </p:txBody>
      </p:sp>
      <p:sp>
        <p:nvSpPr>
          <p:cNvPr id="32773"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el 1"/>
          <p:cNvSpPr>
            <a:spLocks noGrp="1"/>
          </p:cNvSpPr>
          <p:nvPr>
            <p:ph type="title"/>
          </p:nvPr>
        </p:nvSpPr>
        <p:spPr/>
        <p:txBody>
          <a:bodyPr/>
          <a:lstStyle/>
          <a:p>
            <a:r>
              <a:rPr lang="en-US" smtClean="0"/>
              <a:t>Module 2</a:t>
            </a:r>
          </a:p>
        </p:txBody>
      </p:sp>
      <p:sp>
        <p:nvSpPr>
          <p:cNvPr id="14339" name="Tijdelijke aanduiding voor inhoud 2"/>
          <p:cNvSpPr>
            <a:spLocks noGrp="1"/>
          </p:cNvSpPr>
          <p:nvPr>
            <p:ph idx="1"/>
          </p:nvPr>
        </p:nvSpPr>
        <p:spPr/>
        <p:txBody>
          <a:bodyPr rtlCol="0">
            <a:normAutofit lnSpcReduction="10000"/>
          </a:bodyPr>
          <a:lstStyle/>
          <a:p>
            <a:pPr marL="457200" indent="-457200" fontAlgn="auto">
              <a:spcAft>
                <a:spcPts val="600"/>
              </a:spcAft>
              <a:buFont typeface="Verdana" pitchFamily="34" charset="0"/>
              <a:buAutoNum type="arabicPeriod"/>
              <a:defRPr/>
            </a:pPr>
            <a:r>
              <a:rPr lang="en-GB" b="1" smtClean="0">
                <a:solidFill>
                  <a:srgbClr val="002060"/>
                </a:solidFill>
              </a:rPr>
              <a:t>Introduction</a:t>
            </a:r>
          </a:p>
          <a:p>
            <a:pPr marL="457200" indent="-457200" fontAlgn="auto">
              <a:spcAft>
                <a:spcPts val="600"/>
              </a:spcAft>
              <a:buFont typeface="Verdana" pitchFamily="34" charset="0"/>
              <a:buAutoNum type="arabicPeriod"/>
              <a:defRPr/>
            </a:pPr>
            <a:r>
              <a:rPr lang="en-GB" b="1" smtClean="0">
                <a:solidFill>
                  <a:srgbClr val="002060"/>
                </a:solidFill>
              </a:rPr>
              <a:t>Implementation Review</a:t>
            </a:r>
          </a:p>
          <a:p>
            <a:pPr marL="457200" indent="-457200" fontAlgn="auto">
              <a:spcAft>
                <a:spcPts val="600"/>
              </a:spcAft>
              <a:buFont typeface="Verdana" pitchFamily="34" charset="0"/>
              <a:buAutoNum type="arabicPeriod"/>
              <a:defRPr/>
            </a:pPr>
            <a:r>
              <a:rPr lang="en-GB" b="1" smtClean="0">
                <a:solidFill>
                  <a:srgbClr val="002060"/>
                </a:solidFill>
              </a:rPr>
              <a:t>Policy</a:t>
            </a:r>
          </a:p>
          <a:p>
            <a:pPr marL="457200" indent="-457200" fontAlgn="auto">
              <a:spcAft>
                <a:spcPts val="600"/>
              </a:spcAft>
              <a:buFont typeface="Verdana" pitchFamily="34" charset="0"/>
              <a:buAutoNum type="arabicPeriod"/>
              <a:defRPr/>
            </a:pPr>
            <a:r>
              <a:rPr lang="en-GB" b="1" smtClean="0">
                <a:solidFill>
                  <a:srgbClr val="002060"/>
                </a:solidFill>
              </a:rPr>
              <a:t>Incident Response</a:t>
            </a:r>
          </a:p>
          <a:p>
            <a:pPr marL="457200" indent="-457200" fontAlgn="auto">
              <a:spcAft>
                <a:spcPts val="600"/>
              </a:spcAft>
              <a:buFont typeface="Verdana" pitchFamily="34" charset="0"/>
              <a:buAutoNum type="arabicPeriod"/>
              <a:defRPr/>
            </a:pPr>
            <a:r>
              <a:rPr lang="en-GB" b="1" smtClean="0">
                <a:solidFill>
                  <a:srgbClr val="002060"/>
                </a:solidFill>
              </a:rPr>
              <a:t>Communication</a:t>
            </a:r>
          </a:p>
          <a:p>
            <a:pPr marL="457200" indent="-457200" fontAlgn="auto">
              <a:spcAft>
                <a:spcPts val="600"/>
              </a:spcAft>
              <a:buFont typeface="Verdana" pitchFamily="34" charset="0"/>
              <a:buAutoNum type="arabicPeriod"/>
              <a:defRPr/>
            </a:pPr>
            <a:r>
              <a:rPr lang="en-GB" b="1" smtClean="0">
                <a:solidFill>
                  <a:srgbClr val="002060"/>
                </a:solidFill>
              </a:rPr>
              <a:t>Quiz</a:t>
            </a:r>
          </a:p>
          <a:p>
            <a:pPr marL="457200" indent="-457200" fontAlgn="auto">
              <a:spcAft>
                <a:spcPts val="600"/>
              </a:spcAft>
              <a:buFont typeface="Verdana" pitchFamily="34" charset="0"/>
              <a:buAutoNum type="arabicPeriod"/>
              <a:defRPr/>
            </a:pPr>
            <a:r>
              <a:rPr lang="en-GB" b="1" smtClean="0">
                <a:solidFill>
                  <a:srgbClr val="002060"/>
                </a:solidFill>
              </a:rPr>
              <a:t>Assignment</a:t>
            </a:r>
          </a:p>
        </p:txBody>
      </p:sp>
      <p:sp>
        <p:nvSpPr>
          <p:cNvPr id="14340"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D84F23DE-D967-44CA-99D0-3E95205BBAAB}" type="slidenum">
              <a:rPr lang="nl-NL"/>
              <a:pPr algn="l">
                <a:defRPr/>
              </a:pPr>
              <a:t>2</a:t>
            </a:fld>
            <a:endParaRPr lang="nl-NL"/>
          </a:p>
        </p:txBody>
      </p:sp>
      <p:sp>
        <p:nvSpPr>
          <p:cNvPr id="14341"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el 1"/>
          <p:cNvSpPr>
            <a:spLocks noGrp="1"/>
          </p:cNvSpPr>
          <p:nvPr>
            <p:ph type="title"/>
          </p:nvPr>
        </p:nvSpPr>
        <p:spPr/>
        <p:txBody>
          <a:bodyPr/>
          <a:lstStyle/>
          <a:p>
            <a:r>
              <a:rPr lang="en-US" smtClean="0"/>
              <a:t>5 Training &amp; Communication</a:t>
            </a:r>
          </a:p>
        </p:txBody>
      </p:sp>
      <p:sp>
        <p:nvSpPr>
          <p:cNvPr id="33795" name="Tijdelijke aanduiding voor inhoud 2"/>
          <p:cNvSpPr>
            <a:spLocks noGrp="1"/>
          </p:cNvSpPr>
          <p:nvPr>
            <p:ph idx="1"/>
          </p:nvPr>
        </p:nvSpPr>
        <p:spPr/>
        <p:txBody>
          <a:bodyPr rtlCol="0">
            <a:normAutofit fontScale="85000" lnSpcReduction="20000"/>
          </a:bodyPr>
          <a:lstStyle/>
          <a:p>
            <a:pPr fontAlgn="auto">
              <a:spcAft>
                <a:spcPts val="0"/>
              </a:spcAft>
              <a:buFont typeface="Wingdings" pitchFamily="2" charset="2"/>
              <a:buNone/>
              <a:defRPr/>
            </a:pPr>
            <a:r>
              <a:rPr lang="en-GB" smtClean="0"/>
              <a:t>Stewardship &amp; communication</a:t>
            </a:r>
          </a:p>
          <a:p>
            <a:pPr lvl="1" fontAlgn="auto">
              <a:spcAft>
                <a:spcPts val="0"/>
              </a:spcAft>
              <a:buFont typeface="Arial" pitchFamily="34" charset="0"/>
              <a:buChar char="–"/>
              <a:defRPr/>
            </a:pPr>
            <a:r>
              <a:rPr lang="en-GB" smtClean="0"/>
              <a:t>Stewardship requires that training and communication occurs in an organised and planned way. </a:t>
            </a:r>
          </a:p>
          <a:p>
            <a:pPr lvl="1" fontAlgn="auto">
              <a:spcAft>
                <a:spcPts val="0"/>
              </a:spcAft>
              <a:buFont typeface="Arial" pitchFamily="34" charset="0"/>
              <a:buChar char="–"/>
              <a:defRPr/>
            </a:pPr>
            <a:r>
              <a:rPr lang="en-GB" smtClean="0"/>
              <a:t>There are no preset indications on transparency or obligations to share information beyond what would be required for achieving the stewardship objectives.</a:t>
            </a:r>
          </a:p>
          <a:p>
            <a:pPr lvl="2" fontAlgn="auto">
              <a:spcAft>
                <a:spcPts val="0"/>
              </a:spcAft>
              <a:buFont typeface="Arial" pitchFamily="34" charset="0"/>
              <a:buChar char="•"/>
              <a:defRPr/>
            </a:pPr>
            <a:r>
              <a:rPr lang="en-GB" smtClean="0"/>
              <a:t> Product Launch Stewardship, regulatory requirements, ... </a:t>
            </a:r>
          </a:p>
          <a:p>
            <a:pPr lvl="1" fontAlgn="auto">
              <a:spcAft>
                <a:spcPts val="0"/>
              </a:spcAft>
              <a:buFont typeface="Arial" pitchFamily="34" charset="0"/>
              <a:buChar char="–"/>
              <a:defRPr/>
            </a:pPr>
            <a:r>
              <a:rPr lang="en-GB" smtClean="0"/>
              <a:t>Beyond these obligations, each organisation has the freedom to decide which information to share or to keep confidential. </a:t>
            </a:r>
          </a:p>
          <a:p>
            <a:pPr lvl="1" fontAlgn="auto">
              <a:spcAft>
                <a:spcPts val="0"/>
              </a:spcAft>
              <a:buFont typeface="Arial" pitchFamily="34" charset="0"/>
              <a:buChar char="–"/>
              <a:defRPr/>
            </a:pPr>
            <a:r>
              <a:rPr lang="en-GB" smtClean="0"/>
              <a:t>Stewardship only requires an organisation to consider how this information shall be handled ideally in advance of the request.</a:t>
            </a:r>
            <a:endParaRPr lang="en-US" smtClean="0"/>
          </a:p>
        </p:txBody>
      </p:sp>
      <p:sp>
        <p:nvSpPr>
          <p:cNvPr id="33796"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4A7B86F4-BB7B-49CF-9F8C-245373D3F893}" type="slidenum">
              <a:rPr lang="nl-NL"/>
              <a:pPr algn="l">
                <a:defRPr/>
              </a:pPr>
              <a:t>20</a:t>
            </a:fld>
            <a:endParaRPr lang="nl-NL"/>
          </a:p>
        </p:txBody>
      </p:sp>
      <p:sp>
        <p:nvSpPr>
          <p:cNvPr id="33797" name="Tijdelijke aanduiding voor voettekst 4"/>
          <p:cNvSpPr>
            <a:spLocks noGrp="1"/>
          </p:cNvSpPr>
          <p:nvPr>
            <p:ph type="ftr" sz="quarter" idx="11"/>
          </p:nvPr>
        </p:nvSpPr>
        <p:spPr/>
        <p:txBody>
          <a:bodyPr/>
          <a:lstStyle/>
          <a:p>
            <a:pPr>
              <a:defRPr/>
            </a:pPr>
            <a:r>
              <a:rPr lang="nl-NL"/>
              <a:t>	SABIMA Stewardship Module 2</a:t>
            </a:r>
          </a:p>
        </p:txBody>
      </p:sp>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el 1"/>
          <p:cNvSpPr>
            <a:spLocks noGrp="1"/>
          </p:cNvSpPr>
          <p:nvPr>
            <p:ph type="title"/>
          </p:nvPr>
        </p:nvSpPr>
        <p:spPr/>
        <p:txBody>
          <a:bodyPr/>
          <a:lstStyle/>
          <a:p>
            <a:r>
              <a:rPr lang="en-US" smtClean="0"/>
              <a:t>5 Training &amp; Communication</a:t>
            </a:r>
          </a:p>
        </p:txBody>
      </p:sp>
      <p:sp>
        <p:nvSpPr>
          <p:cNvPr id="34819" name="Tijdelijke aanduiding voor inhoud 2"/>
          <p:cNvSpPr>
            <a:spLocks noGrp="1"/>
          </p:cNvSpPr>
          <p:nvPr>
            <p:ph idx="1"/>
          </p:nvPr>
        </p:nvSpPr>
        <p:spPr/>
        <p:txBody>
          <a:bodyPr rtlCol="0">
            <a:normAutofit fontScale="92500" lnSpcReduction="20000"/>
          </a:bodyPr>
          <a:lstStyle/>
          <a:p>
            <a:pPr fontAlgn="auto">
              <a:spcAft>
                <a:spcPts val="0"/>
              </a:spcAft>
              <a:buFont typeface="Wingdings" pitchFamily="2" charset="2"/>
              <a:buNone/>
              <a:defRPr/>
            </a:pPr>
            <a:r>
              <a:rPr lang="en-GB" smtClean="0"/>
              <a:t>Roles and accountabilities</a:t>
            </a:r>
          </a:p>
          <a:p>
            <a:pPr lvl="1" fontAlgn="auto">
              <a:spcAft>
                <a:spcPts val="0"/>
              </a:spcAft>
              <a:buFont typeface="Arial" pitchFamily="34" charset="0"/>
              <a:buChar char="–"/>
              <a:defRPr/>
            </a:pPr>
            <a:r>
              <a:rPr lang="en-GB" b="1" smtClean="0"/>
              <a:t>Communication plan manager</a:t>
            </a:r>
            <a:r>
              <a:rPr lang="en-GB" smtClean="0"/>
              <a:t> </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b="1" smtClean="0"/>
              <a:t>Communication content responsible(s)</a:t>
            </a:r>
          </a:p>
          <a:p>
            <a:pPr lvl="1" fontAlgn="auto">
              <a:spcAft>
                <a:spcPts val="0"/>
              </a:spcAft>
              <a:buFont typeface="Arial" pitchFamily="34" charset="0"/>
              <a:buChar char="–"/>
              <a:defRPr/>
            </a:pPr>
            <a:endParaRPr lang="en-GB" b="1" smtClean="0"/>
          </a:p>
          <a:p>
            <a:pPr lvl="1" fontAlgn="auto">
              <a:spcAft>
                <a:spcPts val="0"/>
              </a:spcAft>
              <a:buFont typeface="Arial" pitchFamily="34" charset="0"/>
              <a:buChar char="–"/>
              <a:defRPr/>
            </a:pPr>
            <a:r>
              <a:rPr lang="en-GB" b="1" smtClean="0"/>
              <a:t>Communicator(s)</a:t>
            </a:r>
          </a:p>
          <a:p>
            <a:pPr lvl="2" fontAlgn="auto">
              <a:spcAft>
                <a:spcPts val="0"/>
              </a:spcAft>
              <a:buFont typeface="Arial" pitchFamily="34" charset="0"/>
              <a:buChar char="•"/>
              <a:defRPr/>
            </a:pPr>
            <a:r>
              <a:rPr lang="en-GB" smtClean="0"/>
              <a:t>the individual or group of people selected to convey the messages. </a:t>
            </a:r>
          </a:p>
          <a:p>
            <a:pPr lvl="2" fontAlgn="auto">
              <a:spcAft>
                <a:spcPts val="0"/>
              </a:spcAft>
              <a:buFont typeface="Arial" pitchFamily="34" charset="0"/>
              <a:buChar char="•"/>
              <a:defRPr/>
            </a:pPr>
            <a:r>
              <a:rPr lang="en-GB" smtClean="0"/>
              <a:t>As a prerequisite the communicator should have received sufficient information and training to fulfil this task. </a:t>
            </a:r>
          </a:p>
          <a:p>
            <a:pPr lvl="2" fontAlgn="auto">
              <a:spcAft>
                <a:spcPts val="0"/>
              </a:spcAft>
              <a:buFont typeface="Arial" pitchFamily="34" charset="0"/>
              <a:buChar char="•"/>
              <a:defRPr/>
            </a:pPr>
            <a:r>
              <a:rPr lang="en-GB" smtClean="0"/>
              <a:t>An organisation must establishe a system to transfers inquiries, </a:t>
            </a:r>
            <a:r>
              <a:rPr lang="en-GB" i="1" smtClean="0"/>
              <a:t>e.g.</a:t>
            </a:r>
            <a:r>
              <a:rPr lang="en-GB" smtClean="0"/>
              <a:t> by third parties such as media, to the assigned spokesperson.</a:t>
            </a:r>
            <a:endParaRPr lang="en-US" smtClean="0"/>
          </a:p>
        </p:txBody>
      </p:sp>
      <p:sp>
        <p:nvSpPr>
          <p:cNvPr id="34820"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C2451E61-2937-4139-9075-54376EC1C2B2}" type="slidenum">
              <a:rPr lang="nl-NL"/>
              <a:pPr algn="l">
                <a:defRPr/>
              </a:pPr>
              <a:t>21</a:t>
            </a:fld>
            <a:endParaRPr lang="nl-NL"/>
          </a:p>
        </p:txBody>
      </p:sp>
      <p:sp>
        <p:nvSpPr>
          <p:cNvPr id="34821" name="Tijdelijke aanduiding voor voettekst 4"/>
          <p:cNvSpPr>
            <a:spLocks noGrp="1"/>
          </p:cNvSpPr>
          <p:nvPr>
            <p:ph type="ftr" sz="quarter" idx="11"/>
          </p:nvPr>
        </p:nvSpPr>
        <p:spPr/>
        <p:txBody>
          <a:bodyPr/>
          <a:lstStyle/>
          <a:p>
            <a:pPr>
              <a:defRPr/>
            </a:pPr>
            <a:r>
              <a:rPr lang="nl-NL"/>
              <a:t>	SABIMA Stewardship Module 2</a:t>
            </a:r>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el 1"/>
          <p:cNvSpPr>
            <a:spLocks noGrp="1"/>
          </p:cNvSpPr>
          <p:nvPr>
            <p:ph type="title"/>
          </p:nvPr>
        </p:nvSpPr>
        <p:spPr/>
        <p:txBody>
          <a:bodyPr/>
          <a:lstStyle/>
          <a:p>
            <a:r>
              <a:rPr lang="en-US" smtClean="0"/>
              <a:t>5 Training &amp; Communication</a:t>
            </a:r>
          </a:p>
        </p:txBody>
      </p:sp>
      <p:sp>
        <p:nvSpPr>
          <p:cNvPr id="35843" name="Tijdelijke aanduiding voor inhoud 2"/>
          <p:cNvSpPr>
            <a:spLocks noGrp="1"/>
          </p:cNvSpPr>
          <p:nvPr>
            <p:ph idx="1"/>
          </p:nvPr>
        </p:nvSpPr>
        <p:spPr/>
        <p:txBody>
          <a:bodyPr rtlCol="0">
            <a:normAutofit fontScale="92500" lnSpcReduction="10000"/>
          </a:bodyPr>
          <a:lstStyle/>
          <a:p>
            <a:pPr fontAlgn="auto">
              <a:spcAft>
                <a:spcPts val="0"/>
              </a:spcAft>
              <a:buFont typeface="Wingdings" pitchFamily="2" charset="2"/>
              <a:buNone/>
              <a:defRPr/>
            </a:pPr>
            <a:r>
              <a:rPr lang="en-GB" smtClean="0"/>
              <a:t>Communication plan</a:t>
            </a:r>
          </a:p>
          <a:p>
            <a:pPr lvl="1" fontAlgn="auto">
              <a:spcAft>
                <a:spcPts val="0"/>
              </a:spcAft>
              <a:buFont typeface="Arial" pitchFamily="34" charset="0"/>
              <a:buChar char="–"/>
              <a:defRPr/>
            </a:pPr>
            <a:r>
              <a:rPr lang="en-GB" smtClean="0"/>
              <a:t>A communication plan in place is an essential component for good project management. </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The communication plan ensures that all stakeholders are equally informed of how, when, and why communication will happen. </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Communication is often a very effective way to solve problems, deal with risks, and ensure that tasks are completed on time. </a:t>
            </a:r>
          </a:p>
        </p:txBody>
      </p:sp>
      <p:sp>
        <p:nvSpPr>
          <p:cNvPr id="35844"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590BB671-243D-48A1-8858-9DDA070E6E83}" type="slidenum">
              <a:rPr lang="nl-NL"/>
              <a:pPr algn="l">
                <a:defRPr/>
              </a:pPr>
              <a:t>22</a:t>
            </a:fld>
            <a:endParaRPr lang="nl-NL"/>
          </a:p>
        </p:txBody>
      </p:sp>
      <p:sp>
        <p:nvSpPr>
          <p:cNvPr id="35845"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el 1"/>
          <p:cNvSpPr>
            <a:spLocks noGrp="1"/>
          </p:cNvSpPr>
          <p:nvPr>
            <p:ph type="title"/>
          </p:nvPr>
        </p:nvSpPr>
        <p:spPr/>
        <p:txBody>
          <a:bodyPr/>
          <a:lstStyle/>
          <a:p>
            <a:r>
              <a:rPr lang="en-US" smtClean="0"/>
              <a:t>5 Training &amp; Communication</a:t>
            </a:r>
          </a:p>
        </p:txBody>
      </p:sp>
      <p:sp>
        <p:nvSpPr>
          <p:cNvPr id="36867" name="Tijdelijke aanduiding voor inhoud 2"/>
          <p:cNvSpPr>
            <a:spLocks noGrp="1"/>
          </p:cNvSpPr>
          <p:nvPr>
            <p:ph idx="1"/>
          </p:nvPr>
        </p:nvSpPr>
        <p:spPr>
          <a:xfrm>
            <a:off x="490538" y="1557338"/>
            <a:ext cx="4476750" cy="4438650"/>
          </a:xfrm>
        </p:spPr>
        <p:txBody>
          <a:bodyPr rtlCol="0">
            <a:normAutofit fontScale="92500"/>
          </a:bodyPr>
          <a:lstStyle/>
          <a:p>
            <a:pPr fontAlgn="auto">
              <a:spcAft>
                <a:spcPts val="0"/>
              </a:spcAft>
              <a:buFont typeface="Arial" pitchFamily="34" charset="0"/>
              <a:buChar char="•"/>
              <a:defRPr/>
            </a:pPr>
            <a:r>
              <a:rPr lang="en-GB" smtClean="0"/>
              <a:t>Successful communication plans will identify stakeholders, the information to be communicated, and how this information will be communicated. </a:t>
            </a:r>
          </a:p>
          <a:p>
            <a:pPr fontAlgn="auto">
              <a:spcAft>
                <a:spcPts val="0"/>
              </a:spcAft>
              <a:buFont typeface="Arial" pitchFamily="34" charset="0"/>
              <a:buChar char="•"/>
              <a:defRPr/>
            </a:pPr>
            <a:r>
              <a:rPr lang="en-GB" smtClean="0"/>
              <a:t>It should not leave anything to chance.</a:t>
            </a:r>
            <a:endParaRPr lang="en-US" smtClean="0"/>
          </a:p>
        </p:txBody>
      </p:sp>
      <p:sp>
        <p:nvSpPr>
          <p:cNvPr id="36868"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73557BDA-7430-43BD-B651-868B81F72017}" type="slidenum">
              <a:rPr lang="nl-NL"/>
              <a:pPr algn="l">
                <a:defRPr/>
              </a:pPr>
              <a:t>23</a:t>
            </a:fld>
            <a:endParaRPr lang="nl-NL"/>
          </a:p>
        </p:txBody>
      </p:sp>
      <p:sp>
        <p:nvSpPr>
          <p:cNvPr id="36869" name="Tijdelijke aanduiding voor voettekst 4"/>
          <p:cNvSpPr>
            <a:spLocks noGrp="1"/>
          </p:cNvSpPr>
          <p:nvPr>
            <p:ph type="ftr" sz="quarter" idx="11"/>
          </p:nvPr>
        </p:nvSpPr>
        <p:spPr/>
        <p:txBody>
          <a:bodyPr/>
          <a:lstStyle/>
          <a:p>
            <a:pPr>
              <a:defRPr/>
            </a:pPr>
            <a:r>
              <a:rPr lang="nl-NL"/>
              <a:t>	SABIMA Stewardship Module 2</a:t>
            </a:r>
          </a:p>
        </p:txBody>
      </p:sp>
      <p:pic>
        <p:nvPicPr>
          <p:cNvPr id="110598" name="Picture 2" descr="Sample Communication Plan"/>
          <p:cNvPicPr>
            <a:picLocks noChangeAspect="1" noChangeArrowheads="1"/>
          </p:cNvPicPr>
          <p:nvPr/>
        </p:nvPicPr>
        <p:blipFill>
          <a:blip r:embed="rId3" cstate="print"/>
          <a:srcRect/>
          <a:stretch>
            <a:fillRect/>
          </a:stretch>
        </p:blipFill>
        <p:spPr bwMode="auto">
          <a:xfrm>
            <a:off x="5240338" y="1228725"/>
            <a:ext cx="3740150" cy="4746625"/>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el 1"/>
          <p:cNvSpPr>
            <a:spLocks noGrp="1"/>
          </p:cNvSpPr>
          <p:nvPr>
            <p:ph type="title"/>
          </p:nvPr>
        </p:nvSpPr>
        <p:spPr/>
        <p:txBody>
          <a:bodyPr/>
          <a:lstStyle/>
          <a:p>
            <a:r>
              <a:rPr lang="en-US" smtClean="0"/>
              <a:t>5 Training &amp; Communication</a:t>
            </a:r>
          </a:p>
        </p:txBody>
      </p:sp>
      <p:sp>
        <p:nvSpPr>
          <p:cNvPr id="37891" name="Tijdelijke aanduiding voor inhoud 2"/>
          <p:cNvSpPr>
            <a:spLocks noGrp="1"/>
          </p:cNvSpPr>
          <p:nvPr>
            <p:ph idx="1"/>
          </p:nvPr>
        </p:nvSpPr>
        <p:spPr>
          <a:xfrm>
            <a:off x="4381500" y="1557338"/>
            <a:ext cx="4638675" cy="4438650"/>
          </a:xfrm>
        </p:spPr>
        <p:txBody>
          <a:bodyPr rtlCol="0">
            <a:normAutofit fontScale="92500"/>
          </a:bodyPr>
          <a:lstStyle/>
          <a:p>
            <a:pPr marL="361950" lvl="1" defTabSz="900113" fontAlgn="auto">
              <a:spcAft>
                <a:spcPts val="0"/>
              </a:spcAft>
              <a:buFont typeface="Arial" pitchFamily="34" charset="0"/>
              <a:buChar char="–"/>
              <a:defRPr/>
            </a:pPr>
            <a:r>
              <a:rPr lang="en-GB" smtClean="0"/>
              <a:t>An essential part of preparing for communication is formulating of key messages.</a:t>
            </a:r>
          </a:p>
          <a:p>
            <a:pPr marL="804863" lvl="2" defTabSz="900113" fontAlgn="auto">
              <a:spcAft>
                <a:spcPts val="0"/>
              </a:spcAft>
              <a:buFont typeface="Arial" pitchFamily="34" charset="0"/>
              <a:buChar char="•"/>
              <a:defRPr/>
            </a:pPr>
            <a:r>
              <a:rPr lang="en-GB" smtClean="0"/>
              <a:t>Preparedness</a:t>
            </a:r>
          </a:p>
          <a:p>
            <a:pPr marL="804863" lvl="2" defTabSz="900113" fontAlgn="auto">
              <a:spcAft>
                <a:spcPts val="0"/>
              </a:spcAft>
              <a:buFont typeface="Arial" pitchFamily="34" charset="0"/>
              <a:buChar char="•"/>
              <a:defRPr/>
            </a:pPr>
            <a:r>
              <a:rPr lang="en-GB" smtClean="0"/>
              <a:t>Confidence</a:t>
            </a:r>
          </a:p>
          <a:p>
            <a:pPr marL="804863" lvl="2" defTabSz="900113" fontAlgn="auto">
              <a:spcAft>
                <a:spcPts val="0"/>
              </a:spcAft>
              <a:buFont typeface="Arial" pitchFamily="34" charset="0"/>
              <a:buChar char="•"/>
              <a:defRPr/>
            </a:pPr>
            <a:r>
              <a:rPr lang="en-GB" smtClean="0"/>
              <a:t>Uniformi</a:t>
            </a:r>
            <a:r>
              <a:rPr lang="en-US" smtClean="0"/>
              <a:t>ty</a:t>
            </a:r>
          </a:p>
          <a:p>
            <a:pPr marL="804863" lvl="2" defTabSz="900113" fontAlgn="auto">
              <a:spcAft>
                <a:spcPts val="0"/>
              </a:spcAft>
              <a:buFont typeface="Arial" pitchFamily="34" charset="0"/>
              <a:buChar char="•"/>
              <a:defRPr/>
            </a:pPr>
            <a:endParaRPr lang="en-GB" smtClean="0"/>
          </a:p>
          <a:p>
            <a:pPr marL="361950" lvl="1" defTabSz="900113" fontAlgn="auto">
              <a:spcAft>
                <a:spcPts val="0"/>
              </a:spcAft>
              <a:buFont typeface="Arial" pitchFamily="34" charset="0"/>
              <a:buChar char="–"/>
              <a:defRPr/>
            </a:pPr>
            <a:r>
              <a:rPr lang="en-GB" smtClean="0"/>
              <a:t>There  are different forms that can be usefull: key messages, Q&amp;A, standard presentation…</a:t>
            </a:r>
            <a:endParaRPr lang="en-US" smtClean="0"/>
          </a:p>
        </p:txBody>
      </p:sp>
      <p:sp>
        <p:nvSpPr>
          <p:cNvPr id="37892"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874DD61D-BF67-484D-83F3-B2F57A0B823A}" type="slidenum">
              <a:rPr lang="nl-NL"/>
              <a:pPr algn="l">
                <a:defRPr/>
              </a:pPr>
              <a:t>24</a:t>
            </a:fld>
            <a:endParaRPr lang="nl-NL"/>
          </a:p>
        </p:txBody>
      </p:sp>
      <p:sp>
        <p:nvSpPr>
          <p:cNvPr id="37893" name="Tijdelijke aanduiding voor voettekst 4"/>
          <p:cNvSpPr>
            <a:spLocks noGrp="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el 1"/>
          <p:cNvSpPr>
            <a:spLocks noGrp="1"/>
          </p:cNvSpPr>
          <p:nvPr>
            <p:ph type="title"/>
          </p:nvPr>
        </p:nvSpPr>
        <p:spPr/>
        <p:txBody>
          <a:bodyPr/>
          <a:lstStyle/>
          <a:p>
            <a:r>
              <a:rPr lang="en-US" smtClean="0"/>
              <a:t>5 Training &amp; Communication</a:t>
            </a:r>
          </a:p>
        </p:txBody>
      </p:sp>
      <p:sp>
        <p:nvSpPr>
          <p:cNvPr id="112643" name="Tijdelijke aanduiding voor inhoud 2"/>
          <p:cNvSpPr>
            <a:spLocks noGrp="1"/>
          </p:cNvSpPr>
          <p:nvPr>
            <p:ph idx="1"/>
          </p:nvPr>
        </p:nvSpPr>
        <p:spPr/>
        <p:txBody>
          <a:bodyPr/>
          <a:lstStyle/>
          <a:p>
            <a:pPr>
              <a:buFont typeface="Wingdings" pitchFamily="2" charset="2"/>
              <a:buNone/>
            </a:pPr>
            <a:r>
              <a:rPr lang="en-GB" smtClean="0"/>
              <a:t>Target audience</a:t>
            </a:r>
          </a:p>
        </p:txBody>
      </p:sp>
      <p:sp>
        <p:nvSpPr>
          <p:cNvPr id="38916"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A760DDD4-0382-40D3-ABBE-52AAB44C83BA}" type="slidenum">
              <a:rPr lang="nl-NL"/>
              <a:pPr algn="l">
                <a:defRPr/>
              </a:pPr>
              <a:t>25</a:t>
            </a:fld>
            <a:endParaRPr lang="nl-NL"/>
          </a:p>
        </p:txBody>
      </p:sp>
      <p:graphicFrame>
        <p:nvGraphicFramePr>
          <p:cNvPr id="6" name="Diagram 5"/>
          <p:cNvGraphicFramePr/>
          <p:nvPr/>
        </p:nvGraphicFramePr>
        <p:xfrm>
          <a:off x="518615" y="1997512"/>
          <a:ext cx="810677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8918"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el 1"/>
          <p:cNvSpPr>
            <a:spLocks noGrp="1"/>
          </p:cNvSpPr>
          <p:nvPr>
            <p:ph type="title"/>
          </p:nvPr>
        </p:nvSpPr>
        <p:spPr/>
        <p:txBody>
          <a:bodyPr/>
          <a:lstStyle/>
          <a:p>
            <a:r>
              <a:rPr lang="en-US" smtClean="0"/>
              <a:t>5 Training &amp; Communication</a:t>
            </a:r>
          </a:p>
        </p:txBody>
      </p:sp>
      <p:sp>
        <p:nvSpPr>
          <p:cNvPr id="113667" name="Tijdelijke aanduiding voor inhoud 2"/>
          <p:cNvSpPr>
            <a:spLocks noGrp="1"/>
          </p:cNvSpPr>
          <p:nvPr>
            <p:ph idx="1"/>
          </p:nvPr>
        </p:nvSpPr>
        <p:spPr/>
        <p:txBody>
          <a:bodyPr/>
          <a:lstStyle/>
          <a:p>
            <a:pPr>
              <a:buFont typeface="Wingdings" pitchFamily="2" charset="2"/>
              <a:buNone/>
            </a:pPr>
            <a:r>
              <a:rPr lang="en-GB" smtClean="0"/>
              <a:t>Monitoring effectiveness</a:t>
            </a:r>
          </a:p>
          <a:p>
            <a:pPr lvl="1"/>
            <a:r>
              <a:rPr lang="en-GB" smtClean="0"/>
              <a:t>Like any other project activity, it will be important to establish if the goal has been reached. </a:t>
            </a:r>
          </a:p>
          <a:p>
            <a:pPr lvl="1">
              <a:buFont typeface="Wingdings" pitchFamily="2" charset="2"/>
              <a:buNone/>
            </a:pPr>
            <a:r>
              <a:rPr lang="en-GB" smtClean="0"/>
              <a:t> </a:t>
            </a:r>
          </a:p>
          <a:p>
            <a:pPr lvl="1"/>
            <a:r>
              <a:rPr lang="en-GB" smtClean="0"/>
              <a:t>Depending on the outcome, the communication plan or approach may need to be adapted. </a:t>
            </a:r>
          </a:p>
          <a:p>
            <a:pPr lvl="1"/>
            <a:endParaRPr lang="en-GB" smtClean="0"/>
          </a:p>
          <a:p>
            <a:pPr lvl="1"/>
            <a:r>
              <a:rPr lang="en-GB" smtClean="0"/>
              <a:t>Consider different tools and different “multipliers”.</a:t>
            </a:r>
          </a:p>
        </p:txBody>
      </p:sp>
      <p:sp>
        <p:nvSpPr>
          <p:cNvPr id="39940"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DBD71567-0260-4483-858C-D0947087D930}" type="slidenum">
              <a:rPr lang="nl-NL"/>
              <a:pPr algn="l">
                <a:defRPr/>
              </a:pPr>
              <a:t>26</a:t>
            </a:fld>
            <a:endParaRPr lang="nl-NL"/>
          </a:p>
        </p:txBody>
      </p:sp>
      <p:sp>
        <p:nvSpPr>
          <p:cNvPr id="39941"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el 1"/>
          <p:cNvSpPr>
            <a:spLocks noGrp="1"/>
          </p:cNvSpPr>
          <p:nvPr>
            <p:ph type="title"/>
          </p:nvPr>
        </p:nvSpPr>
        <p:spPr/>
        <p:txBody>
          <a:bodyPr/>
          <a:lstStyle/>
          <a:p>
            <a:r>
              <a:rPr lang="en-US" smtClean="0"/>
              <a:t>4 Incident Response</a:t>
            </a:r>
          </a:p>
        </p:txBody>
      </p:sp>
      <p:sp>
        <p:nvSpPr>
          <p:cNvPr id="90115" name="Tijdelijke aanduiding voor inhoud 2"/>
          <p:cNvSpPr>
            <a:spLocks noGrp="1"/>
          </p:cNvSpPr>
          <p:nvPr>
            <p:ph idx="1"/>
          </p:nvPr>
        </p:nvSpPr>
        <p:spPr/>
        <p:txBody>
          <a:bodyPr/>
          <a:lstStyle/>
          <a:p>
            <a:pPr>
              <a:buFont typeface="Wingdings" pitchFamily="2" charset="2"/>
              <a:buNone/>
            </a:pPr>
            <a:r>
              <a:rPr lang="en-US" smtClean="0"/>
              <a:t>Imagine….</a:t>
            </a:r>
          </a:p>
          <a:p>
            <a:pPr>
              <a:buFont typeface="Wingdings" pitchFamily="2" charset="2"/>
              <a:buNone/>
            </a:pPr>
            <a:r>
              <a:rPr lang="en-US" smtClean="0"/>
              <a:t>A nice evening, you are the last one to leave…</a:t>
            </a:r>
          </a:p>
          <a:p>
            <a:pPr>
              <a:buFont typeface="Wingdings" pitchFamily="2" charset="2"/>
              <a:buNone/>
            </a:pPr>
            <a:r>
              <a:rPr lang="en-US" smtClean="0"/>
              <a:t>As you walk away…</a:t>
            </a:r>
          </a:p>
        </p:txBody>
      </p:sp>
      <p:sp>
        <p:nvSpPr>
          <p:cNvPr id="15364"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2C94B744-978D-415D-A461-6640F15EBC2A}" type="slidenum">
              <a:rPr lang="nl-NL"/>
              <a:pPr algn="l">
                <a:defRPr/>
              </a:pPr>
              <a:t>3</a:t>
            </a:fld>
            <a:endParaRPr lang="nl-NL"/>
          </a:p>
        </p:txBody>
      </p:sp>
      <p:sp>
        <p:nvSpPr>
          <p:cNvPr id="15365" name="Tijdelijke aanduiding voor voettekst 4"/>
          <p:cNvSpPr>
            <a:spLocks noGrp="1"/>
          </p:cNvSpPr>
          <p:nvPr>
            <p:ph type="ftr" sz="quarter" idx="11"/>
          </p:nvPr>
        </p:nvSpPr>
        <p:spPr/>
        <p:txBody>
          <a:bodyPr/>
          <a:lstStyle/>
          <a:p>
            <a:pPr>
              <a:defRPr/>
            </a:pPr>
            <a:r>
              <a:rPr lang="nl-NL"/>
              <a:t>	SABIMA Stewardship Module 2</a:t>
            </a:r>
          </a:p>
        </p:txBody>
      </p:sp>
      <p:pic>
        <p:nvPicPr>
          <p:cNvPr id="168961" name="Picture 1" descr="http://www.antenna.nl/~ocp/directaction/stills/modified_wheat.jpg"/>
          <p:cNvPicPr>
            <a:picLocks noChangeAspect="1" noChangeArrowheads="1"/>
          </p:cNvPicPr>
          <p:nvPr/>
        </p:nvPicPr>
        <p:blipFill>
          <a:blip r:embed="rId3" cstate="print"/>
          <a:srcRect/>
          <a:stretch>
            <a:fillRect/>
          </a:stretch>
        </p:blipFill>
        <p:spPr bwMode="auto">
          <a:xfrm>
            <a:off x="4430713" y="2762250"/>
            <a:ext cx="4198937" cy="314960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8961"/>
                                        </p:tgtEl>
                                        <p:attrNameLst>
                                          <p:attrName>style.visibility</p:attrName>
                                        </p:attrNameLst>
                                      </p:cBhvr>
                                      <p:to>
                                        <p:strVal val="visible"/>
                                      </p:to>
                                    </p:set>
                                    <p:animEffect transition="in" filter="blinds(horizontal)">
                                      <p:cBhvr>
                                        <p:cTn id="7" dur="500"/>
                                        <p:tgtEl>
                                          <p:spTgt spid="168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el 1"/>
          <p:cNvSpPr>
            <a:spLocks noGrp="1"/>
          </p:cNvSpPr>
          <p:nvPr>
            <p:ph type="title"/>
          </p:nvPr>
        </p:nvSpPr>
        <p:spPr/>
        <p:txBody>
          <a:bodyPr/>
          <a:lstStyle/>
          <a:p>
            <a:r>
              <a:rPr lang="en-US" smtClean="0"/>
              <a:t>4 Incident Response</a:t>
            </a:r>
          </a:p>
        </p:txBody>
      </p:sp>
      <p:sp>
        <p:nvSpPr>
          <p:cNvPr id="16387" name="Tijdelijke aanduiding voor inhoud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smtClean="0"/>
              <a:t>Incidents can occur at any stage of the product life cycle. </a:t>
            </a:r>
          </a:p>
          <a:p>
            <a:pPr lvl="1" fontAlgn="auto">
              <a:spcAft>
                <a:spcPts val="0"/>
              </a:spcAft>
              <a:buFont typeface="Arial" pitchFamily="34" charset="0"/>
              <a:buChar char="–"/>
              <a:defRPr/>
            </a:pPr>
            <a:r>
              <a:rPr lang="en-GB" smtClean="0"/>
              <a:t>An organization should have systems, processes, procedures, and resources in place to respond to potential incidents</a:t>
            </a:r>
          </a:p>
          <a:p>
            <a:pPr lvl="1" fontAlgn="auto">
              <a:spcAft>
                <a:spcPts val="0"/>
              </a:spcAft>
              <a:buFont typeface="Arial" pitchFamily="34" charset="0"/>
              <a:buChar char="–"/>
              <a:defRPr/>
            </a:pPr>
            <a:r>
              <a:rPr lang="en-GB" smtClean="0"/>
              <a:t>Deal with incidents quickly and effectively</a:t>
            </a:r>
          </a:p>
          <a:p>
            <a:pPr lvl="1" fontAlgn="auto">
              <a:spcAft>
                <a:spcPts val="0"/>
              </a:spcAft>
              <a:buFont typeface="Arial" pitchFamily="34" charset="0"/>
              <a:buChar char="–"/>
              <a:defRPr/>
            </a:pPr>
            <a:r>
              <a:rPr lang="en-GB" smtClean="0"/>
              <a:t>Preparedness; directed and effective response;  corrective and/or preventative actions </a:t>
            </a:r>
          </a:p>
          <a:p>
            <a:pPr lvl="1" fontAlgn="auto">
              <a:spcAft>
                <a:spcPts val="0"/>
              </a:spcAft>
              <a:buFont typeface="Arial" pitchFamily="34" charset="0"/>
              <a:buChar char="–"/>
              <a:defRPr/>
            </a:pPr>
            <a:r>
              <a:rPr lang="en-GB" smtClean="0"/>
              <a:t>Minimize impact on the organization and its stakeholders</a:t>
            </a:r>
          </a:p>
          <a:p>
            <a:pPr lvl="1" fontAlgn="auto">
              <a:spcAft>
                <a:spcPts val="0"/>
              </a:spcAft>
              <a:buFont typeface="Arial" pitchFamily="34" charset="0"/>
              <a:buChar char="–"/>
              <a:defRPr/>
            </a:pPr>
            <a:r>
              <a:rPr lang="en-GB" smtClean="0"/>
              <a:t>Maintain strong stakeholder relations.</a:t>
            </a:r>
          </a:p>
          <a:p>
            <a:pPr fontAlgn="auto">
              <a:spcAft>
                <a:spcPts val="0"/>
              </a:spcAft>
              <a:buFont typeface="Arial" pitchFamily="34" charset="0"/>
              <a:buChar char="•"/>
              <a:defRPr/>
            </a:pPr>
            <a:endParaRPr lang="en-US" smtClean="0"/>
          </a:p>
        </p:txBody>
      </p:sp>
      <p:sp>
        <p:nvSpPr>
          <p:cNvPr id="16388"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745058A6-3D66-44B1-B8CD-8AAF1706505C}" type="slidenum">
              <a:rPr lang="nl-NL"/>
              <a:pPr algn="l">
                <a:defRPr/>
              </a:pPr>
              <a:t>4</a:t>
            </a:fld>
            <a:endParaRPr lang="nl-NL"/>
          </a:p>
        </p:txBody>
      </p:sp>
      <p:sp>
        <p:nvSpPr>
          <p:cNvPr id="16389" name="Tijdelijke aanduiding voor voettekst 4"/>
          <p:cNvSpPr>
            <a:spLocks noGrp="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el 1"/>
          <p:cNvSpPr>
            <a:spLocks noGrp="1"/>
          </p:cNvSpPr>
          <p:nvPr>
            <p:ph type="title"/>
          </p:nvPr>
        </p:nvSpPr>
        <p:spPr/>
        <p:txBody>
          <a:bodyPr/>
          <a:lstStyle/>
          <a:p>
            <a:r>
              <a:rPr lang="en-US" smtClean="0"/>
              <a:t>4 Incident Response</a:t>
            </a:r>
          </a:p>
        </p:txBody>
      </p:sp>
      <p:sp>
        <p:nvSpPr>
          <p:cNvPr id="17411" name="Tijdelijke aanduiding voor inhoud 2"/>
          <p:cNvSpPr>
            <a:spLocks noGrp="1"/>
          </p:cNvSpPr>
          <p:nvPr>
            <p:ph idx="1"/>
          </p:nvPr>
        </p:nvSpPr>
        <p:spPr/>
        <p:txBody>
          <a:bodyPr rtlCol="0">
            <a:normAutofit fontScale="85000" lnSpcReduction="10000"/>
          </a:bodyPr>
          <a:lstStyle/>
          <a:p>
            <a:pPr fontAlgn="auto">
              <a:spcAft>
                <a:spcPts val="0"/>
              </a:spcAft>
              <a:buFont typeface="Wingdings" pitchFamily="2" charset="2"/>
              <a:buNone/>
              <a:defRPr/>
            </a:pPr>
            <a:r>
              <a:rPr lang="en-GB" smtClean="0"/>
              <a:t> “Incident” refers to </a:t>
            </a:r>
          </a:p>
          <a:p>
            <a:pPr lvl="1" fontAlgn="auto">
              <a:spcAft>
                <a:spcPts val="0"/>
              </a:spcAft>
              <a:buFont typeface="Wingdings" pitchFamily="2" charset="2"/>
              <a:buNone/>
              <a:defRPr/>
            </a:pPr>
            <a:r>
              <a:rPr lang="en-GB" b="1" smtClean="0">
                <a:solidFill>
                  <a:srgbClr val="C00000"/>
                </a:solidFill>
              </a:rPr>
              <a:t>an occurrence of an action or situation that is not according to the desired course and that has/could have important consequences on realizing the objectives. </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In the case of stewardship the objectives are captured in the themes.</a:t>
            </a:r>
          </a:p>
          <a:p>
            <a:pPr lvl="1" fontAlgn="auto">
              <a:spcAft>
                <a:spcPts val="0"/>
              </a:spcAft>
              <a:buFont typeface="Wingdings" pitchFamily="2" charset="2"/>
              <a:buNone/>
              <a:defRPr/>
            </a:pPr>
            <a:r>
              <a:rPr lang="en-GB" smtClean="0"/>
              <a:t> </a:t>
            </a:r>
          </a:p>
          <a:p>
            <a:pPr lvl="1" fontAlgn="auto">
              <a:spcAft>
                <a:spcPts val="0"/>
              </a:spcAft>
              <a:buFont typeface="Arial" pitchFamily="34" charset="0"/>
              <a:buChar char="–"/>
              <a:defRPr/>
            </a:pPr>
            <a:r>
              <a:rPr lang="en-GB" smtClean="0"/>
              <a:t>In stewardship it is preferred to refer to “incident” rather than “accident” or “emergency”, as these terms suggest respectively loss or injury and an exceptional state that calls for immediate action.</a:t>
            </a:r>
          </a:p>
        </p:txBody>
      </p:sp>
      <p:sp>
        <p:nvSpPr>
          <p:cNvPr id="17412"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424E6415-6D0A-4E88-9413-F22C6B59A528}" type="slidenum">
              <a:rPr lang="nl-NL"/>
              <a:pPr algn="l">
                <a:defRPr/>
              </a:pPr>
              <a:t>5</a:t>
            </a:fld>
            <a:endParaRPr lang="nl-NL"/>
          </a:p>
        </p:txBody>
      </p:sp>
      <p:sp>
        <p:nvSpPr>
          <p:cNvPr id="17413"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el 1"/>
          <p:cNvSpPr>
            <a:spLocks noGrp="1"/>
          </p:cNvSpPr>
          <p:nvPr>
            <p:ph type="title"/>
          </p:nvPr>
        </p:nvSpPr>
        <p:spPr/>
        <p:txBody>
          <a:bodyPr/>
          <a:lstStyle/>
          <a:p>
            <a:r>
              <a:rPr lang="en-US" smtClean="0"/>
              <a:t>4 Incident Response</a:t>
            </a:r>
          </a:p>
        </p:txBody>
      </p:sp>
      <p:sp>
        <p:nvSpPr>
          <p:cNvPr id="18435" name="Tijdelijke aanduiding voor inhoud 2"/>
          <p:cNvSpPr>
            <a:spLocks noGrp="1"/>
          </p:cNvSpPr>
          <p:nvPr>
            <p:ph idx="1"/>
          </p:nvPr>
        </p:nvSpPr>
        <p:spPr/>
        <p:txBody>
          <a:bodyPr rtlCol="0">
            <a:normAutofit fontScale="92500" lnSpcReduction="20000"/>
          </a:bodyPr>
          <a:lstStyle/>
          <a:p>
            <a:pPr fontAlgn="auto">
              <a:spcAft>
                <a:spcPts val="0"/>
              </a:spcAft>
              <a:buFont typeface="Wingdings" pitchFamily="2" charset="2"/>
              <a:buNone/>
              <a:defRPr/>
            </a:pPr>
            <a:r>
              <a:rPr lang="en-GB" smtClean="0"/>
              <a:t> “Incident” examples</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Unintended/unauthorized release of propagative plants into the environment;</a:t>
            </a:r>
          </a:p>
          <a:p>
            <a:pPr lvl="1" fontAlgn="auto">
              <a:spcAft>
                <a:spcPts val="0"/>
              </a:spcAft>
              <a:buFont typeface="Arial" pitchFamily="34" charset="0"/>
              <a:buChar char="–"/>
              <a:defRPr/>
            </a:pPr>
            <a:r>
              <a:rPr lang="en-GB" smtClean="0"/>
              <a:t>Unexpected/unauthorized third-party intervention;</a:t>
            </a:r>
          </a:p>
          <a:p>
            <a:pPr lvl="1" fontAlgn="auto">
              <a:spcAft>
                <a:spcPts val="0"/>
              </a:spcAft>
              <a:buFont typeface="Arial" pitchFamily="34" charset="0"/>
              <a:buChar char="–"/>
              <a:defRPr/>
            </a:pPr>
            <a:r>
              <a:rPr lang="en-GB" smtClean="0"/>
              <a:t>Product non-conformance;</a:t>
            </a:r>
          </a:p>
          <a:p>
            <a:pPr lvl="1" fontAlgn="auto">
              <a:spcAft>
                <a:spcPts val="0"/>
              </a:spcAft>
              <a:buFont typeface="Arial" pitchFamily="34" charset="0"/>
              <a:buChar char="–"/>
              <a:defRPr/>
            </a:pPr>
            <a:r>
              <a:rPr lang="en-GB" smtClean="0"/>
              <a:t>Detected levels of biological traits at unapproved levels;</a:t>
            </a:r>
          </a:p>
          <a:p>
            <a:pPr lvl="1" fontAlgn="auto">
              <a:spcAft>
                <a:spcPts val="0"/>
              </a:spcAft>
              <a:buFont typeface="Arial" pitchFamily="34" charset="0"/>
              <a:buChar char="–"/>
              <a:defRPr/>
            </a:pPr>
            <a:r>
              <a:rPr lang="en-GB" smtClean="0"/>
              <a:t>Unexpected research study findings;</a:t>
            </a:r>
          </a:p>
          <a:p>
            <a:pPr lvl="1" fontAlgn="auto">
              <a:spcAft>
                <a:spcPts val="0"/>
              </a:spcAft>
              <a:buFont typeface="Arial" pitchFamily="34" charset="0"/>
              <a:buChar char="–"/>
              <a:defRPr/>
            </a:pPr>
            <a:r>
              <a:rPr lang="en-GB" smtClean="0"/>
              <a:t>Non-compliance with laws and/or permits; and</a:t>
            </a:r>
          </a:p>
          <a:p>
            <a:pPr lvl="1" fontAlgn="auto">
              <a:spcAft>
                <a:spcPts val="0"/>
              </a:spcAft>
              <a:buFont typeface="Arial" pitchFamily="34" charset="0"/>
              <a:buChar char="–"/>
              <a:defRPr/>
            </a:pPr>
            <a:r>
              <a:rPr lang="en-GB" smtClean="0"/>
              <a:t>Significant seed-quality failure.</a:t>
            </a:r>
          </a:p>
        </p:txBody>
      </p:sp>
      <p:sp>
        <p:nvSpPr>
          <p:cNvPr id="18436"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692DCADA-9EA6-4D81-AEDA-5BD1A0AE4050}" type="slidenum">
              <a:rPr lang="nl-NL"/>
              <a:pPr algn="l">
                <a:defRPr/>
              </a:pPr>
              <a:t>6</a:t>
            </a:fld>
            <a:endParaRPr lang="nl-NL"/>
          </a:p>
        </p:txBody>
      </p:sp>
      <p:sp>
        <p:nvSpPr>
          <p:cNvPr id="18437"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el 1"/>
          <p:cNvSpPr>
            <a:spLocks noGrp="1"/>
          </p:cNvSpPr>
          <p:nvPr>
            <p:ph type="title"/>
          </p:nvPr>
        </p:nvSpPr>
        <p:spPr/>
        <p:txBody>
          <a:bodyPr/>
          <a:lstStyle/>
          <a:p>
            <a:r>
              <a:rPr lang="en-US" smtClean="0"/>
              <a:t>4 Incident Response</a:t>
            </a:r>
          </a:p>
        </p:txBody>
      </p:sp>
      <p:sp>
        <p:nvSpPr>
          <p:cNvPr id="19459" name="Tijdelijke aanduiding voor inhoud 2"/>
          <p:cNvSpPr>
            <a:spLocks noGrp="1"/>
          </p:cNvSpPr>
          <p:nvPr>
            <p:ph idx="1"/>
          </p:nvPr>
        </p:nvSpPr>
        <p:spPr>
          <a:xfrm>
            <a:off x="490538" y="1557338"/>
            <a:ext cx="5373687" cy="4438650"/>
          </a:xfrm>
        </p:spPr>
        <p:txBody>
          <a:bodyPr rtlCol="0">
            <a:normAutofit fontScale="85000" lnSpcReduction="10000"/>
          </a:bodyPr>
          <a:lstStyle/>
          <a:p>
            <a:pPr fontAlgn="auto">
              <a:spcAft>
                <a:spcPts val="0"/>
              </a:spcAft>
              <a:buFont typeface="Wingdings" pitchFamily="2" charset="2"/>
              <a:buNone/>
              <a:defRPr/>
            </a:pPr>
            <a:r>
              <a:rPr lang="en-GB" smtClean="0"/>
              <a:t> Incident Response System (1)</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Defined roles and accountabilities for incident response, including response team leadership and subject-matter experts in regulatory, legal, compliance, commercial, research, supply chain, and communications;</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Defined process flow diagram for incident response;</a:t>
            </a:r>
          </a:p>
        </p:txBody>
      </p:sp>
      <p:sp>
        <p:nvSpPr>
          <p:cNvPr id="19460"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8D274E90-0796-4B42-AD15-AEE0A7357FC8}" type="slidenum">
              <a:rPr lang="nl-NL"/>
              <a:pPr algn="l">
                <a:defRPr/>
              </a:pPr>
              <a:t>7</a:t>
            </a:fld>
            <a:endParaRPr lang="nl-NL"/>
          </a:p>
        </p:txBody>
      </p:sp>
      <p:sp>
        <p:nvSpPr>
          <p:cNvPr id="19462"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el 1"/>
          <p:cNvSpPr>
            <a:spLocks noGrp="1"/>
          </p:cNvSpPr>
          <p:nvPr>
            <p:ph type="title"/>
          </p:nvPr>
        </p:nvSpPr>
        <p:spPr/>
        <p:txBody>
          <a:bodyPr/>
          <a:lstStyle/>
          <a:p>
            <a:r>
              <a:rPr lang="en-US" smtClean="0"/>
              <a:t>4 Incident Response</a:t>
            </a:r>
          </a:p>
        </p:txBody>
      </p:sp>
      <p:sp>
        <p:nvSpPr>
          <p:cNvPr id="20483" name="Tijdelijke aanduiding voor inhoud 2"/>
          <p:cNvSpPr>
            <a:spLocks noGrp="1"/>
          </p:cNvSpPr>
          <p:nvPr>
            <p:ph idx="1"/>
          </p:nvPr>
        </p:nvSpPr>
        <p:spPr/>
        <p:txBody>
          <a:bodyPr rtlCol="0">
            <a:normAutofit fontScale="77500" lnSpcReduction="20000"/>
          </a:bodyPr>
          <a:lstStyle/>
          <a:p>
            <a:pPr fontAlgn="auto">
              <a:spcAft>
                <a:spcPts val="0"/>
              </a:spcAft>
              <a:buFont typeface="Wingdings" pitchFamily="2" charset="2"/>
              <a:buNone/>
              <a:defRPr/>
            </a:pPr>
            <a:r>
              <a:rPr lang="en-GB" smtClean="0"/>
              <a:t> Incident Response System (2)</a:t>
            </a:r>
          </a:p>
          <a:p>
            <a:pPr lvl="1" fontAlgn="auto">
              <a:spcAft>
                <a:spcPts val="0"/>
              </a:spcAft>
              <a:buFont typeface="Arial" pitchFamily="34" charset="0"/>
              <a:buChar char="–"/>
              <a:defRPr/>
            </a:pPr>
            <a:endParaRPr lang="en-GB" smtClean="0"/>
          </a:p>
          <a:p>
            <a:pPr lvl="1" fontAlgn="auto">
              <a:spcAft>
                <a:spcPts val="0"/>
              </a:spcAft>
              <a:buFont typeface="Arial" pitchFamily="34" charset="0"/>
              <a:buChar char="–"/>
              <a:defRPr/>
            </a:pPr>
            <a:r>
              <a:rPr lang="en-GB" smtClean="0"/>
              <a:t>Defined escalation process including response triggers that define appropriate reactions to specified types of incidents;</a:t>
            </a:r>
          </a:p>
          <a:p>
            <a:pPr lvl="1" fontAlgn="auto">
              <a:spcAft>
                <a:spcPts val="0"/>
              </a:spcAft>
              <a:buFont typeface="Arial" pitchFamily="34" charset="0"/>
              <a:buChar char="–"/>
              <a:defRPr/>
            </a:pPr>
            <a:r>
              <a:rPr lang="en-GB" smtClean="0"/>
              <a:t>Established communication networks for dissemination of information internally and externally;</a:t>
            </a:r>
          </a:p>
          <a:p>
            <a:pPr lvl="1" fontAlgn="auto">
              <a:spcAft>
                <a:spcPts val="0"/>
              </a:spcAft>
              <a:buFont typeface="Arial" pitchFamily="34" charset="0"/>
              <a:buChar char="–"/>
              <a:defRPr/>
            </a:pPr>
            <a:r>
              <a:rPr lang="en-GB" smtClean="0"/>
              <a:t>Defined stakeholder maps to facilitate timely inclusion of key parties; </a:t>
            </a:r>
          </a:p>
          <a:p>
            <a:pPr lvl="1" fontAlgn="auto">
              <a:spcAft>
                <a:spcPts val="0"/>
              </a:spcAft>
              <a:buFont typeface="Arial" pitchFamily="34" charset="0"/>
              <a:buChar char="–"/>
              <a:defRPr/>
            </a:pPr>
            <a:r>
              <a:rPr lang="en-GB" smtClean="0"/>
              <a:t>Defined documentation requirements, as appropriate and as determined by legal counsel, and</a:t>
            </a:r>
          </a:p>
          <a:p>
            <a:pPr lvl="1" fontAlgn="auto">
              <a:spcAft>
                <a:spcPts val="0"/>
              </a:spcAft>
              <a:buFont typeface="Arial" pitchFamily="34" charset="0"/>
              <a:buChar char="–"/>
              <a:defRPr/>
            </a:pPr>
            <a:r>
              <a:rPr lang="en-GB" smtClean="0"/>
              <a:t>Established ongoing training program to embed the defined incident response system, processes and procedures into the organization.</a:t>
            </a:r>
          </a:p>
        </p:txBody>
      </p:sp>
      <p:sp>
        <p:nvSpPr>
          <p:cNvPr id="20484"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C7B87793-5971-4164-9570-893901E806DD}" type="slidenum">
              <a:rPr lang="nl-NL"/>
              <a:pPr algn="l">
                <a:defRPr/>
              </a:pPr>
              <a:t>8</a:t>
            </a:fld>
            <a:endParaRPr lang="nl-NL"/>
          </a:p>
        </p:txBody>
      </p:sp>
      <p:sp>
        <p:nvSpPr>
          <p:cNvPr id="20485"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el 1"/>
          <p:cNvSpPr>
            <a:spLocks noGrp="1"/>
          </p:cNvSpPr>
          <p:nvPr>
            <p:ph type="title"/>
          </p:nvPr>
        </p:nvSpPr>
        <p:spPr/>
        <p:txBody>
          <a:bodyPr/>
          <a:lstStyle/>
          <a:p>
            <a:r>
              <a:rPr lang="en-US" smtClean="0"/>
              <a:t>4 Incident Response</a:t>
            </a:r>
          </a:p>
        </p:txBody>
      </p:sp>
      <p:sp>
        <p:nvSpPr>
          <p:cNvPr id="96259" name="Tijdelijke aanduiding voor inhoud 2"/>
          <p:cNvSpPr>
            <a:spLocks noGrp="1"/>
          </p:cNvSpPr>
          <p:nvPr>
            <p:ph idx="1"/>
          </p:nvPr>
        </p:nvSpPr>
        <p:spPr/>
        <p:txBody>
          <a:bodyPr/>
          <a:lstStyle/>
          <a:p>
            <a:pPr>
              <a:buFont typeface="Wingdings" pitchFamily="2" charset="2"/>
              <a:buNone/>
            </a:pPr>
            <a:r>
              <a:rPr lang="en-GB" smtClean="0"/>
              <a:t> Incident Response Process</a:t>
            </a:r>
          </a:p>
          <a:p>
            <a:pPr lvl="1"/>
            <a:endParaRPr lang="en-GB" smtClean="0"/>
          </a:p>
        </p:txBody>
      </p:sp>
      <p:sp>
        <p:nvSpPr>
          <p:cNvPr id="21508" name="Tijdelijke aanduiding voor dianummer 3"/>
          <p:cNvSpPr>
            <a:spLocks noGrp="1"/>
          </p:cNvSpPr>
          <p:nvPr>
            <p:ph type="sldNum" sz="quarter" idx="12"/>
          </p:nvPr>
        </p:nvSpPr>
        <p:spPr>
          <a:xfrm>
            <a:off x="457200" y="6356350"/>
            <a:ext cx="2133600" cy="365125"/>
          </a:xfrm>
        </p:spPr>
        <p:txBody>
          <a:bodyPr/>
          <a:lstStyle/>
          <a:p>
            <a:pPr algn="l">
              <a:defRPr/>
            </a:pPr>
            <a:r>
              <a:rPr lang="nl-NL"/>
              <a:t>Slide </a:t>
            </a:r>
            <a:fld id="{400CC883-A413-4FF9-AF6C-9D8C63B435F1}" type="slidenum">
              <a:rPr lang="nl-NL"/>
              <a:pPr algn="l">
                <a:defRPr/>
              </a:pPr>
              <a:t>9</a:t>
            </a:fld>
            <a:endParaRPr lang="nl-NL"/>
          </a:p>
        </p:txBody>
      </p:sp>
      <p:graphicFrame>
        <p:nvGraphicFramePr>
          <p:cNvPr id="6" name="Diagram 5"/>
          <p:cNvGraphicFramePr/>
          <p:nvPr/>
        </p:nvGraphicFramePr>
        <p:xfrm>
          <a:off x="490537" y="2011855"/>
          <a:ext cx="8243559"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10" name="Rectangle 5"/>
          <p:cNvSpPr>
            <a:spLocks noGrp="1" noChangeArrowheads="1"/>
          </p:cNvSpPr>
          <p:nvPr>
            <p:ph type="ftr" sz="quarter" idx="11"/>
          </p:nvPr>
        </p:nvSpPr>
        <p:spPr/>
        <p:txBody>
          <a:bodyPr/>
          <a:lstStyle/>
          <a:p>
            <a:pPr>
              <a:defRPr/>
            </a:pPr>
            <a:r>
              <a:rPr lang="nl-NL"/>
              <a:t>	SABIMA Stewardship Module 2</a:t>
            </a:r>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Perseus pptTemplate2 (2)">
  <a:themeElements>
    <a:clrScheme name="Perseus pptTemplate2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rseus pptTemplate2 (2)">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nl-NL" sz="1000" b="0" i="0" u="none" strike="noStrike" cap="none" normalizeH="0" baseline="0" smtClean="0">
            <a:ln>
              <a:noFill/>
            </a:ln>
            <a:solidFill>
              <a:schemeClr val="bg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nl-NL" sz="1000" b="0" i="0" u="none" strike="noStrike" cap="none" normalizeH="0" baseline="0" smtClean="0">
            <a:ln>
              <a:noFill/>
            </a:ln>
            <a:solidFill>
              <a:schemeClr val="bg1"/>
            </a:solidFill>
            <a:effectLst/>
            <a:latin typeface="Verdana" pitchFamily="34" charset="0"/>
          </a:defRPr>
        </a:defPPr>
      </a:lstStyle>
    </a:lnDef>
  </a:objectDefaults>
  <a:extraClrSchemeLst>
    <a:extraClrScheme>
      <a:clrScheme name="Perseus pptTemplate2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rseus pptTemplate2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rseus pptTemplate2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rseus pptTemplate2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rseus pptTemplate2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rseus pptTemplate2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rseus pptTemplate2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rseus pptTemplate2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rseus pptTemplate2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rseus pptTemplate2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rseus pptTemplate2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rseus pptTemplate2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2785</TotalTime>
  <Words>1403</Words>
  <Application>Microsoft Office PowerPoint</Application>
  <PresentationFormat>On-screen Show (4:3)</PresentationFormat>
  <Paragraphs>265</Paragraphs>
  <Slides>26</Slides>
  <Notes>26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Arial Narrow</vt:lpstr>
      <vt:lpstr>Calibri</vt:lpstr>
      <vt:lpstr>Verdana</vt:lpstr>
      <vt:lpstr>Wingdings</vt:lpstr>
      <vt:lpstr>Perseus pptTemplate2 (2)</vt:lpstr>
      <vt:lpstr>Office-thema</vt:lpstr>
      <vt:lpstr>“Strengthening capacity for safe biotechnology management in Sub-Saharan Africa (SABIMA)”  Stewardship Course – Module 2</vt:lpstr>
      <vt:lpstr>Module 2</vt:lpstr>
      <vt:lpstr>4 Incident Response</vt:lpstr>
      <vt:lpstr>4 Incident Response</vt:lpstr>
      <vt:lpstr>4 Incident Response</vt:lpstr>
      <vt:lpstr>4 Incident Response</vt:lpstr>
      <vt:lpstr>4 Incident Response</vt:lpstr>
      <vt:lpstr>4 Incident Response</vt:lpstr>
      <vt:lpstr>4 Incident Response</vt:lpstr>
      <vt:lpstr>4 Incident Response</vt:lpstr>
      <vt:lpstr>4 Incident Response</vt:lpstr>
      <vt:lpstr>4 Incident Response</vt:lpstr>
      <vt:lpstr>4 Incident Response</vt:lpstr>
      <vt:lpstr>4 Incident Response</vt:lpstr>
      <vt:lpstr>4 Incident Response</vt:lpstr>
      <vt:lpstr>4 Incident Response</vt:lpstr>
      <vt:lpstr>4 Incident Response</vt:lpstr>
      <vt:lpstr>4 Incident Response</vt:lpstr>
      <vt:lpstr>Module 2</vt:lpstr>
      <vt:lpstr>5 Training &amp; Communication</vt:lpstr>
      <vt:lpstr>5 Training &amp; Communication</vt:lpstr>
      <vt:lpstr>5 Training &amp; Communication</vt:lpstr>
      <vt:lpstr>5 Training &amp; Communication</vt:lpstr>
      <vt:lpstr>5 Training &amp; Communication</vt:lpstr>
      <vt:lpstr>5 Training &amp; Communication</vt:lpstr>
      <vt:lpstr>5 Training &amp; Communication</vt:lpstr>
    </vt:vector>
  </TitlesOfParts>
  <Company>Perseus BVBA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Patrick Rüdelsheim</dc:creator>
  <cp:lastModifiedBy>Anthony Vivienne CHBS</cp:lastModifiedBy>
  <cp:revision>207</cp:revision>
  <dcterms:created xsi:type="dcterms:W3CDTF">2007-12-04T15:45:04Z</dcterms:created>
  <dcterms:modified xsi:type="dcterms:W3CDTF">2017-05-18T13:30:45Z</dcterms:modified>
</cp:coreProperties>
</file>