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397" r:id="rId3"/>
    <p:sldId id="348" r:id="rId4"/>
    <p:sldId id="349" r:id="rId5"/>
    <p:sldId id="350" r:id="rId6"/>
    <p:sldId id="351" r:id="rId7"/>
    <p:sldId id="399" r:id="rId8"/>
    <p:sldId id="352" r:id="rId9"/>
    <p:sldId id="353" r:id="rId10"/>
    <p:sldId id="354" r:id="rId11"/>
    <p:sldId id="398" r:id="rId12"/>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793" autoAdjust="0"/>
  </p:normalViewPr>
  <p:slideViewPr>
    <p:cSldViewPr>
      <p:cViewPr>
        <p:scale>
          <a:sx n="81" d="100"/>
          <a:sy n="81" d="100"/>
        </p:scale>
        <p:origin x="-75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87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741F3A-4045-4A6A-B411-2B1377CF4D9F}" type="doc">
      <dgm:prSet loTypeId="urn:microsoft.com/office/officeart/2005/8/layout/hList1" loCatId="list" qsTypeId="urn:microsoft.com/office/officeart/2005/8/quickstyle/simple1" qsCatId="simple" csTypeId="urn:microsoft.com/office/officeart/2005/8/colors/accent2_2" csCatId="accent2" phldr="1"/>
      <dgm:spPr/>
      <dgm:t>
        <a:bodyPr/>
        <a:lstStyle/>
        <a:p>
          <a:endParaRPr lang="en-US"/>
        </a:p>
      </dgm:t>
    </dgm:pt>
    <dgm:pt modelId="{7D088806-BCC4-46CE-8C26-7DD06A9F66AB}">
      <dgm:prSet phldrT="[Tekst]"/>
      <dgm:spPr/>
      <dgm:t>
        <a:bodyPr/>
        <a:lstStyle/>
        <a:p>
          <a:r>
            <a:rPr lang="fr-FR" noProof="0" dirty="0" smtClean="0"/>
            <a:t>Au plan interne</a:t>
          </a:r>
          <a:endParaRPr lang="fr-FR" noProof="0" dirty="0"/>
        </a:p>
      </dgm:t>
    </dgm:pt>
    <dgm:pt modelId="{151ED793-0570-46B6-AA8F-3C6770BCB965}" type="parTrans" cxnId="{D8FFBFAE-51F4-4547-87B3-D7EDE25DA907}">
      <dgm:prSet/>
      <dgm:spPr/>
      <dgm:t>
        <a:bodyPr/>
        <a:lstStyle/>
        <a:p>
          <a:endParaRPr lang="en-US"/>
        </a:p>
      </dgm:t>
    </dgm:pt>
    <dgm:pt modelId="{3E49B4F5-FE85-4543-B3D1-D2FF8C4C44AB}" type="sibTrans" cxnId="{D8FFBFAE-51F4-4547-87B3-D7EDE25DA907}">
      <dgm:prSet/>
      <dgm:spPr/>
      <dgm:t>
        <a:bodyPr/>
        <a:lstStyle/>
        <a:p>
          <a:endParaRPr lang="en-US"/>
        </a:p>
      </dgm:t>
    </dgm:pt>
    <dgm:pt modelId="{F3FF106B-6C43-4901-B38B-657EB6A7CB78}">
      <dgm:prSet phldrT="[Tekst]"/>
      <dgm:spPr/>
      <dgm:t>
        <a:bodyPr/>
        <a:lstStyle/>
        <a:p>
          <a:r>
            <a:rPr lang="fr-FR" noProof="0" dirty="0" smtClean="0"/>
            <a:t>Sensibilisation, sollicitation de l’engagement et formation du personnel de l’organisation.</a:t>
          </a:r>
          <a:endParaRPr lang="fr-FR" noProof="0" dirty="0"/>
        </a:p>
      </dgm:t>
    </dgm:pt>
    <dgm:pt modelId="{0A1D8687-2DBA-479B-AFD3-F32298A2DE59}" type="parTrans" cxnId="{7DFEB4C2-FBA4-4CD9-A6C2-4B9B72E913AD}">
      <dgm:prSet/>
      <dgm:spPr/>
      <dgm:t>
        <a:bodyPr/>
        <a:lstStyle/>
        <a:p>
          <a:endParaRPr lang="en-US"/>
        </a:p>
      </dgm:t>
    </dgm:pt>
    <dgm:pt modelId="{FF351564-1854-4593-AB21-C39D11B48CEE}" type="sibTrans" cxnId="{7DFEB4C2-FBA4-4CD9-A6C2-4B9B72E913AD}">
      <dgm:prSet/>
      <dgm:spPr/>
      <dgm:t>
        <a:bodyPr/>
        <a:lstStyle/>
        <a:p>
          <a:endParaRPr lang="en-US"/>
        </a:p>
      </dgm:t>
    </dgm:pt>
    <dgm:pt modelId="{3901F12F-25BC-4D23-BFB6-52014A33DCC4}">
      <dgm:prSet phldrT="[Tekst]"/>
      <dgm:spPr/>
      <dgm:t>
        <a:bodyPr/>
        <a:lstStyle/>
        <a:p>
          <a:r>
            <a:rPr lang="fr-FR" noProof="0" dirty="0" smtClean="0"/>
            <a:t>Tierces parties et parties prenantes</a:t>
          </a:r>
          <a:endParaRPr lang="fr-FR" noProof="0" dirty="0"/>
        </a:p>
      </dgm:t>
    </dgm:pt>
    <dgm:pt modelId="{1D6DE231-535D-4967-B0DF-B90BFE5908D1}" type="parTrans" cxnId="{08BB6D67-F2D3-4486-B040-6434BB8ED2FA}">
      <dgm:prSet/>
      <dgm:spPr/>
      <dgm:t>
        <a:bodyPr/>
        <a:lstStyle/>
        <a:p>
          <a:endParaRPr lang="en-US"/>
        </a:p>
      </dgm:t>
    </dgm:pt>
    <dgm:pt modelId="{5AF284FD-7B08-454C-964F-7A8C50365F2F}" type="sibTrans" cxnId="{08BB6D67-F2D3-4486-B040-6434BB8ED2FA}">
      <dgm:prSet/>
      <dgm:spPr/>
      <dgm:t>
        <a:bodyPr/>
        <a:lstStyle/>
        <a:p>
          <a:endParaRPr lang="en-US"/>
        </a:p>
      </dgm:t>
    </dgm:pt>
    <dgm:pt modelId="{4622E172-AB31-4751-B013-0801A98B8268}">
      <dgm:prSet phldrT="[Tekst]"/>
      <dgm:spPr/>
      <dgm:t>
        <a:bodyPr/>
        <a:lstStyle/>
        <a:p>
          <a:r>
            <a:rPr lang="fr-FR" noProof="0" dirty="0" smtClean="0"/>
            <a:t>Elément important de la gestion responsable ;</a:t>
          </a:r>
          <a:endParaRPr lang="fr-FR" noProof="0" dirty="0"/>
        </a:p>
      </dgm:t>
    </dgm:pt>
    <dgm:pt modelId="{759BBAC4-2354-4A34-A74D-ECA2B5C1EC64}" type="parTrans" cxnId="{F18EC5CC-CDCE-4F2B-9498-3E24248F858A}">
      <dgm:prSet/>
      <dgm:spPr/>
      <dgm:t>
        <a:bodyPr/>
        <a:lstStyle/>
        <a:p>
          <a:endParaRPr lang="en-US"/>
        </a:p>
      </dgm:t>
    </dgm:pt>
    <dgm:pt modelId="{34917346-8DDF-4717-AC9D-6DE7AB7D58FE}" type="sibTrans" cxnId="{F18EC5CC-CDCE-4F2B-9498-3E24248F858A}">
      <dgm:prSet/>
      <dgm:spPr/>
      <dgm:t>
        <a:bodyPr/>
        <a:lstStyle/>
        <a:p>
          <a:endParaRPr lang="en-US"/>
        </a:p>
      </dgm:t>
    </dgm:pt>
    <dgm:pt modelId="{8D00B6F1-9D16-44D2-AB0A-CC0BD280CA14}">
      <dgm:prSet phldrT="[Tekst]"/>
      <dgm:spPr/>
      <dgm:t>
        <a:bodyPr/>
        <a:lstStyle/>
        <a:p>
          <a:r>
            <a:rPr lang="fr-FR" noProof="0" dirty="0" smtClean="0"/>
            <a:t>les intérêts des parties prenantes peuvent différer considérablement.</a:t>
          </a:r>
          <a:endParaRPr lang="fr-FR" noProof="0" dirty="0"/>
        </a:p>
      </dgm:t>
    </dgm:pt>
    <dgm:pt modelId="{4EF527B5-04CF-4132-87FF-A44AD7C060E8}" type="parTrans" cxnId="{C00EC919-CD88-4A69-BADC-1404931F286A}">
      <dgm:prSet/>
      <dgm:spPr/>
      <dgm:t>
        <a:bodyPr/>
        <a:lstStyle/>
        <a:p>
          <a:endParaRPr lang="en-US"/>
        </a:p>
      </dgm:t>
    </dgm:pt>
    <dgm:pt modelId="{D34C7D21-9402-4231-A69A-23A570941EF4}" type="sibTrans" cxnId="{C00EC919-CD88-4A69-BADC-1404931F286A}">
      <dgm:prSet/>
      <dgm:spPr/>
      <dgm:t>
        <a:bodyPr/>
        <a:lstStyle/>
        <a:p>
          <a:endParaRPr lang="en-US"/>
        </a:p>
      </dgm:t>
    </dgm:pt>
    <dgm:pt modelId="{A47979CD-D831-4CCE-8C61-A46D9FA9325C}">
      <dgm:prSet phldrT="[Tekst]"/>
      <dgm:spPr/>
      <dgm:t>
        <a:bodyPr/>
        <a:lstStyle/>
        <a:p>
          <a:r>
            <a:rPr lang="fr-FR" noProof="0" dirty="0" smtClean="0"/>
            <a:t>ONG, médias et public</a:t>
          </a:r>
          <a:endParaRPr lang="fr-FR" noProof="0" dirty="0"/>
        </a:p>
      </dgm:t>
    </dgm:pt>
    <dgm:pt modelId="{993E58B7-6C75-4D95-A284-4B65C058B1C1}" type="parTrans" cxnId="{FA84784B-07D7-44B5-A085-0D7DFF1C9519}">
      <dgm:prSet/>
      <dgm:spPr/>
      <dgm:t>
        <a:bodyPr/>
        <a:lstStyle/>
        <a:p>
          <a:endParaRPr lang="en-US"/>
        </a:p>
      </dgm:t>
    </dgm:pt>
    <dgm:pt modelId="{DD6AE451-A08C-4468-B4CC-6163F8C6D959}" type="sibTrans" cxnId="{FA84784B-07D7-44B5-A085-0D7DFF1C9519}">
      <dgm:prSet/>
      <dgm:spPr/>
      <dgm:t>
        <a:bodyPr/>
        <a:lstStyle/>
        <a:p>
          <a:endParaRPr lang="en-US"/>
        </a:p>
      </dgm:t>
    </dgm:pt>
    <dgm:pt modelId="{89C414F7-5EB7-4853-981E-1135DF3AF591}">
      <dgm:prSet phldrT="[Tekst]"/>
      <dgm:spPr/>
      <dgm:t>
        <a:bodyPr/>
        <a:lstStyle/>
        <a:p>
          <a:r>
            <a:rPr lang="fr-FR" noProof="0" dirty="0" smtClean="0"/>
            <a:t>Possibilité de divergence de points de vue et d’objectifs ;</a:t>
          </a:r>
          <a:endParaRPr lang="fr-FR" noProof="0" dirty="0"/>
        </a:p>
      </dgm:t>
    </dgm:pt>
    <dgm:pt modelId="{460EEC27-DA0B-481A-9F0F-7E469EEE3401}" type="parTrans" cxnId="{73465799-BFDA-4020-9CA8-FA86A1DE9BB6}">
      <dgm:prSet/>
      <dgm:spPr/>
      <dgm:t>
        <a:bodyPr/>
        <a:lstStyle/>
        <a:p>
          <a:endParaRPr lang="en-US"/>
        </a:p>
      </dgm:t>
    </dgm:pt>
    <dgm:pt modelId="{BF1E4032-0937-40CE-9EBF-92B529A63685}" type="sibTrans" cxnId="{73465799-BFDA-4020-9CA8-FA86A1DE9BB6}">
      <dgm:prSet/>
      <dgm:spPr/>
      <dgm:t>
        <a:bodyPr/>
        <a:lstStyle/>
        <a:p>
          <a:endParaRPr lang="en-US"/>
        </a:p>
      </dgm:t>
    </dgm:pt>
    <dgm:pt modelId="{72700BE5-A65F-46F4-86F9-9549023A7628}">
      <dgm:prSet phldrT="[Tekst]"/>
      <dgm:spPr/>
      <dgm:t>
        <a:bodyPr/>
        <a:lstStyle/>
        <a:p>
          <a:r>
            <a:rPr lang="fr-FR" noProof="0" dirty="0" smtClean="0"/>
            <a:t>Fourniture d’informations claires, fiables et factuelles.</a:t>
          </a:r>
          <a:endParaRPr lang="fr-FR" noProof="0" dirty="0"/>
        </a:p>
      </dgm:t>
    </dgm:pt>
    <dgm:pt modelId="{0F2DABEA-8535-4537-8660-FD45ED37E4A5}" type="parTrans" cxnId="{953009D1-32C2-49CE-93E4-5BD0567C2F42}">
      <dgm:prSet/>
      <dgm:spPr/>
      <dgm:t>
        <a:bodyPr/>
        <a:lstStyle/>
        <a:p>
          <a:endParaRPr lang="en-US"/>
        </a:p>
      </dgm:t>
    </dgm:pt>
    <dgm:pt modelId="{B5081923-9106-4CBD-AAED-FDBA93544DB9}" type="sibTrans" cxnId="{953009D1-32C2-49CE-93E4-5BD0567C2F42}">
      <dgm:prSet/>
      <dgm:spPr/>
      <dgm:t>
        <a:bodyPr/>
        <a:lstStyle/>
        <a:p>
          <a:endParaRPr lang="en-US"/>
        </a:p>
      </dgm:t>
    </dgm:pt>
    <dgm:pt modelId="{95A827E1-2035-46A8-8F27-91F0716EFBAD}" type="pres">
      <dgm:prSet presAssocID="{3D741F3A-4045-4A6A-B411-2B1377CF4D9F}" presName="Name0" presStyleCnt="0">
        <dgm:presLayoutVars>
          <dgm:dir/>
          <dgm:animLvl val="lvl"/>
          <dgm:resizeHandles val="exact"/>
        </dgm:presLayoutVars>
      </dgm:prSet>
      <dgm:spPr/>
      <dgm:t>
        <a:bodyPr/>
        <a:lstStyle/>
        <a:p>
          <a:endParaRPr lang="en-US"/>
        </a:p>
      </dgm:t>
    </dgm:pt>
    <dgm:pt modelId="{1067E625-8867-45C4-B565-8EAAE75C6336}" type="pres">
      <dgm:prSet presAssocID="{7D088806-BCC4-46CE-8C26-7DD06A9F66AB}" presName="composite" presStyleCnt="0"/>
      <dgm:spPr/>
    </dgm:pt>
    <dgm:pt modelId="{1B9E8770-1A1A-4509-9D5E-51E50E4F7AFE}" type="pres">
      <dgm:prSet presAssocID="{7D088806-BCC4-46CE-8C26-7DD06A9F66AB}" presName="parTx" presStyleLbl="alignNode1" presStyleIdx="0" presStyleCnt="3">
        <dgm:presLayoutVars>
          <dgm:chMax val="0"/>
          <dgm:chPref val="0"/>
          <dgm:bulletEnabled val="1"/>
        </dgm:presLayoutVars>
      </dgm:prSet>
      <dgm:spPr/>
      <dgm:t>
        <a:bodyPr/>
        <a:lstStyle/>
        <a:p>
          <a:endParaRPr lang="en-US"/>
        </a:p>
      </dgm:t>
    </dgm:pt>
    <dgm:pt modelId="{53150E48-0EA3-4171-8264-FEF085D2CA6F}" type="pres">
      <dgm:prSet presAssocID="{7D088806-BCC4-46CE-8C26-7DD06A9F66AB}" presName="desTx" presStyleLbl="alignAccFollowNode1" presStyleIdx="0" presStyleCnt="3">
        <dgm:presLayoutVars>
          <dgm:bulletEnabled val="1"/>
        </dgm:presLayoutVars>
      </dgm:prSet>
      <dgm:spPr/>
      <dgm:t>
        <a:bodyPr/>
        <a:lstStyle/>
        <a:p>
          <a:endParaRPr lang="en-US"/>
        </a:p>
      </dgm:t>
    </dgm:pt>
    <dgm:pt modelId="{7F2B88CE-706B-4A9E-85C4-32918B390042}" type="pres">
      <dgm:prSet presAssocID="{3E49B4F5-FE85-4543-B3D1-D2FF8C4C44AB}" presName="space" presStyleCnt="0"/>
      <dgm:spPr/>
    </dgm:pt>
    <dgm:pt modelId="{D0B1F5E7-2A85-4C5B-B1C4-2D2A56FCCE09}" type="pres">
      <dgm:prSet presAssocID="{3901F12F-25BC-4D23-BFB6-52014A33DCC4}" presName="composite" presStyleCnt="0"/>
      <dgm:spPr/>
    </dgm:pt>
    <dgm:pt modelId="{333FB96B-493D-4ED5-A0D5-F6BD9E5533CA}" type="pres">
      <dgm:prSet presAssocID="{3901F12F-25BC-4D23-BFB6-52014A33DCC4}" presName="parTx" presStyleLbl="alignNode1" presStyleIdx="1" presStyleCnt="3">
        <dgm:presLayoutVars>
          <dgm:chMax val="0"/>
          <dgm:chPref val="0"/>
          <dgm:bulletEnabled val="1"/>
        </dgm:presLayoutVars>
      </dgm:prSet>
      <dgm:spPr/>
      <dgm:t>
        <a:bodyPr/>
        <a:lstStyle/>
        <a:p>
          <a:endParaRPr lang="en-US"/>
        </a:p>
      </dgm:t>
    </dgm:pt>
    <dgm:pt modelId="{35E404E7-18D8-4A30-83F4-B8612E8F99E7}" type="pres">
      <dgm:prSet presAssocID="{3901F12F-25BC-4D23-BFB6-52014A33DCC4}" presName="desTx" presStyleLbl="alignAccFollowNode1" presStyleIdx="1" presStyleCnt="3">
        <dgm:presLayoutVars>
          <dgm:bulletEnabled val="1"/>
        </dgm:presLayoutVars>
      </dgm:prSet>
      <dgm:spPr/>
      <dgm:t>
        <a:bodyPr/>
        <a:lstStyle/>
        <a:p>
          <a:endParaRPr lang="en-US"/>
        </a:p>
      </dgm:t>
    </dgm:pt>
    <dgm:pt modelId="{C51DDB76-4497-4D2D-B3F3-3846BCCD7B41}" type="pres">
      <dgm:prSet presAssocID="{5AF284FD-7B08-454C-964F-7A8C50365F2F}" presName="space" presStyleCnt="0"/>
      <dgm:spPr/>
    </dgm:pt>
    <dgm:pt modelId="{D2BBA5E5-F3C3-4648-8086-4DC9D34E5CE9}" type="pres">
      <dgm:prSet presAssocID="{A47979CD-D831-4CCE-8C61-A46D9FA9325C}" presName="composite" presStyleCnt="0"/>
      <dgm:spPr/>
    </dgm:pt>
    <dgm:pt modelId="{CA9C4C78-5ACE-424A-8905-98779FAB4C96}" type="pres">
      <dgm:prSet presAssocID="{A47979CD-D831-4CCE-8C61-A46D9FA9325C}" presName="parTx" presStyleLbl="alignNode1" presStyleIdx="2" presStyleCnt="3">
        <dgm:presLayoutVars>
          <dgm:chMax val="0"/>
          <dgm:chPref val="0"/>
          <dgm:bulletEnabled val="1"/>
        </dgm:presLayoutVars>
      </dgm:prSet>
      <dgm:spPr/>
      <dgm:t>
        <a:bodyPr/>
        <a:lstStyle/>
        <a:p>
          <a:endParaRPr lang="en-US"/>
        </a:p>
      </dgm:t>
    </dgm:pt>
    <dgm:pt modelId="{2EA8BF87-5569-4CD1-BF2D-869644785F3A}" type="pres">
      <dgm:prSet presAssocID="{A47979CD-D831-4CCE-8C61-A46D9FA9325C}" presName="desTx" presStyleLbl="alignAccFollowNode1" presStyleIdx="2" presStyleCnt="3">
        <dgm:presLayoutVars>
          <dgm:bulletEnabled val="1"/>
        </dgm:presLayoutVars>
      </dgm:prSet>
      <dgm:spPr/>
      <dgm:t>
        <a:bodyPr/>
        <a:lstStyle/>
        <a:p>
          <a:endParaRPr lang="en-US"/>
        </a:p>
      </dgm:t>
    </dgm:pt>
  </dgm:ptLst>
  <dgm:cxnLst>
    <dgm:cxn modelId="{90D3B76A-5270-40AE-8EDD-6435572B0D19}" type="presOf" srcId="{72700BE5-A65F-46F4-86F9-9549023A7628}" destId="{2EA8BF87-5569-4CD1-BF2D-869644785F3A}" srcOrd="0" destOrd="1" presId="urn:microsoft.com/office/officeart/2005/8/layout/hList1"/>
    <dgm:cxn modelId="{D8FFBFAE-51F4-4547-87B3-D7EDE25DA907}" srcId="{3D741F3A-4045-4A6A-B411-2B1377CF4D9F}" destId="{7D088806-BCC4-46CE-8C26-7DD06A9F66AB}" srcOrd="0" destOrd="0" parTransId="{151ED793-0570-46B6-AA8F-3C6770BCB965}" sibTransId="{3E49B4F5-FE85-4543-B3D1-D2FF8C4C44AB}"/>
    <dgm:cxn modelId="{8C8F3178-5840-43DB-BFE9-CE7086D393C9}" type="presOf" srcId="{8D00B6F1-9D16-44D2-AB0A-CC0BD280CA14}" destId="{35E404E7-18D8-4A30-83F4-B8612E8F99E7}" srcOrd="0" destOrd="1" presId="urn:microsoft.com/office/officeart/2005/8/layout/hList1"/>
    <dgm:cxn modelId="{08BB6D67-F2D3-4486-B040-6434BB8ED2FA}" srcId="{3D741F3A-4045-4A6A-B411-2B1377CF4D9F}" destId="{3901F12F-25BC-4D23-BFB6-52014A33DCC4}" srcOrd="1" destOrd="0" parTransId="{1D6DE231-535D-4967-B0DF-B90BFE5908D1}" sibTransId="{5AF284FD-7B08-454C-964F-7A8C50365F2F}"/>
    <dgm:cxn modelId="{7BC1D426-2540-408C-AED5-DF04BE8994A3}" type="presOf" srcId="{3D741F3A-4045-4A6A-B411-2B1377CF4D9F}" destId="{95A827E1-2035-46A8-8F27-91F0716EFBAD}" srcOrd="0" destOrd="0" presId="urn:microsoft.com/office/officeart/2005/8/layout/hList1"/>
    <dgm:cxn modelId="{F18EC5CC-CDCE-4F2B-9498-3E24248F858A}" srcId="{3901F12F-25BC-4D23-BFB6-52014A33DCC4}" destId="{4622E172-AB31-4751-B013-0801A98B8268}" srcOrd="0" destOrd="0" parTransId="{759BBAC4-2354-4A34-A74D-ECA2B5C1EC64}" sibTransId="{34917346-8DDF-4717-AC9D-6DE7AB7D58FE}"/>
    <dgm:cxn modelId="{953009D1-32C2-49CE-93E4-5BD0567C2F42}" srcId="{A47979CD-D831-4CCE-8C61-A46D9FA9325C}" destId="{72700BE5-A65F-46F4-86F9-9549023A7628}" srcOrd="1" destOrd="0" parTransId="{0F2DABEA-8535-4537-8660-FD45ED37E4A5}" sibTransId="{B5081923-9106-4CBD-AAED-FDBA93544DB9}"/>
    <dgm:cxn modelId="{0A7A4132-D1E9-4620-B0D8-C9991DB9422F}" type="presOf" srcId="{3901F12F-25BC-4D23-BFB6-52014A33DCC4}" destId="{333FB96B-493D-4ED5-A0D5-F6BD9E5533CA}" srcOrd="0" destOrd="0" presId="urn:microsoft.com/office/officeart/2005/8/layout/hList1"/>
    <dgm:cxn modelId="{49D23D7B-E425-4624-85C2-E551227420E8}" type="presOf" srcId="{7D088806-BCC4-46CE-8C26-7DD06A9F66AB}" destId="{1B9E8770-1A1A-4509-9D5E-51E50E4F7AFE}" srcOrd="0" destOrd="0" presId="urn:microsoft.com/office/officeart/2005/8/layout/hList1"/>
    <dgm:cxn modelId="{73465799-BFDA-4020-9CA8-FA86A1DE9BB6}" srcId="{A47979CD-D831-4CCE-8C61-A46D9FA9325C}" destId="{89C414F7-5EB7-4853-981E-1135DF3AF591}" srcOrd="0" destOrd="0" parTransId="{460EEC27-DA0B-481A-9F0F-7E469EEE3401}" sibTransId="{BF1E4032-0937-40CE-9EBF-92B529A63685}"/>
    <dgm:cxn modelId="{FA84784B-07D7-44B5-A085-0D7DFF1C9519}" srcId="{3D741F3A-4045-4A6A-B411-2B1377CF4D9F}" destId="{A47979CD-D831-4CCE-8C61-A46D9FA9325C}" srcOrd="2" destOrd="0" parTransId="{993E58B7-6C75-4D95-A284-4B65C058B1C1}" sibTransId="{DD6AE451-A08C-4468-B4CC-6163F8C6D959}"/>
    <dgm:cxn modelId="{992ABFA1-03C7-4961-B6C0-9AC28CB9B079}" type="presOf" srcId="{89C414F7-5EB7-4853-981E-1135DF3AF591}" destId="{2EA8BF87-5569-4CD1-BF2D-869644785F3A}" srcOrd="0" destOrd="0" presId="urn:microsoft.com/office/officeart/2005/8/layout/hList1"/>
    <dgm:cxn modelId="{C00EC919-CD88-4A69-BADC-1404931F286A}" srcId="{3901F12F-25BC-4D23-BFB6-52014A33DCC4}" destId="{8D00B6F1-9D16-44D2-AB0A-CC0BD280CA14}" srcOrd="1" destOrd="0" parTransId="{4EF527B5-04CF-4132-87FF-A44AD7C060E8}" sibTransId="{D34C7D21-9402-4231-A69A-23A570941EF4}"/>
    <dgm:cxn modelId="{368B96D1-8724-4B23-8042-14DB5563105C}" type="presOf" srcId="{F3FF106B-6C43-4901-B38B-657EB6A7CB78}" destId="{53150E48-0EA3-4171-8264-FEF085D2CA6F}" srcOrd="0" destOrd="0" presId="urn:microsoft.com/office/officeart/2005/8/layout/hList1"/>
    <dgm:cxn modelId="{FE63C816-837B-4689-BA27-810D726A5ABF}" type="presOf" srcId="{4622E172-AB31-4751-B013-0801A98B8268}" destId="{35E404E7-18D8-4A30-83F4-B8612E8F99E7}" srcOrd="0" destOrd="0" presId="urn:microsoft.com/office/officeart/2005/8/layout/hList1"/>
    <dgm:cxn modelId="{7DFEB4C2-FBA4-4CD9-A6C2-4B9B72E913AD}" srcId="{7D088806-BCC4-46CE-8C26-7DD06A9F66AB}" destId="{F3FF106B-6C43-4901-B38B-657EB6A7CB78}" srcOrd="0" destOrd="0" parTransId="{0A1D8687-2DBA-479B-AFD3-F32298A2DE59}" sibTransId="{FF351564-1854-4593-AB21-C39D11B48CEE}"/>
    <dgm:cxn modelId="{D92CE223-4F15-40B5-BC05-B319BE5A6303}" type="presOf" srcId="{A47979CD-D831-4CCE-8C61-A46D9FA9325C}" destId="{CA9C4C78-5ACE-424A-8905-98779FAB4C96}" srcOrd="0" destOrd="0" presId="urn:microsoft.com/office/officeart/2005/8/layout/hList1"/>
    <dgm:cxn modelId="{43DDB862-47D4-4AAF-ABFA-19B72E74BAE2}" type="presParOf" srcId="{95A827E1-2035-46A8-8F27-91F0716EFBAD}" destId="{1067E625-8867-45C4-B565-8EAAE75C6336}" srcOrd="0" destOrd="0" presId="urn:microsoft.com/office/officeart/2005/8/layout/hList1"/>
    <dgm:cxn modelId="{231E6D39-D4EF-4C7D-83D8-A01F8138A430}" type="presParOf" srcId="{1067E625-8867-45C4-B565-8EAAE75C6336}" destId="{1B9E8770-1A1A-4509-9D5E-51E50E4F7AFE}" srcOrd="0" destOrd="0" presId="urn:microsoft.com/office/officeart/2005/8/layout/hList1"/>
    <dgm:cxn modelId="{3980F20E-2BC3-435A-8FA4-775E07DDB1BB}" type="presParOf" srcId="{1067E625-8867-45C4-B565-8EAAE75C6336}" destId="{53150E48-0EA3-4171-8264-FEF085D2CA6F}" srcOrd="1" destOrd="0" presId="urn:microsoft.com/office/officeart/2005/8/layout/hList1"/>
    <dgm:cxn modelId="{A60F2A17-7BB0-4138-8A93-6972036F7441}" type="presParOf" srcId="{95A827E1-2035-46A8-8F27-91F0716EFBAD}" destId="{7F2B88CE-706B-4A9E-85C4-32918B390042}" srcOrd="1" destOrd="0" presId="urn:microsoft.com/office/officeart/2005/8/layout/hList1"/>
    <dgm:cxn modelId="{DDA51E41-9849-4147-9F4A-21C92F7700EE}" type="presParOf" srcId="{95A827E1-2035-46A8-8F27-91F0716EFBAD}" destId="{D0B1F5E7-2A85-4C5B-B1C4-2D2A56FCCE09}" srcOrd="2" destOrd="0" presId="urn:microsoft.com/office/officeart/2005/8/layout/hList1"/>
    <dgm:cxn modelId="{2C771BB6-6BBE-487C-8008-6619B259B8DE}" type="presParOf" srcId="{D0B1F5E7-2A85-4C5B-B1C4-2D2A56FCCE09}" destId="{333FB96B-493D-4ED5-A0D5-F6BD9E5533CA}" srcOrd="0" destOrd="0" presId="urn:microsoft.com/office/officeart/2005/8/layout/hList1"/>
    <dgm:cxn modelId="{827CE0E6-36A3-475A-B17E-3A86FC5DF747}" type="presParOf" srcId="{D0B1F5E7-2A85-4C5B-B1C4-2D2A56FCCE09}" destId="{35E404E7-18D8-4A30-83F4-B8612E8F99E7}" srcOrd="1" destOrd="0" presId="urn:microsoft.com/office/officeart/2005/8/layout/hList1"/>
    <dgm:cxn modelId="{72C0309B-1C98-4110-B7B4-266D3F0FE471}" type="presParOf" srcId="{95A827E1-2035-46A8-8F27-91F0716EFBAD}" destId="{C51DDB76-4497-4D2D-B3F3-3846BCCD7B41}" srcOrd="3" destOrd="0" presId="urn:microsoft.com/office/officeart/2005/8/layout/hList1"/>
    <dgm:cxn modelId="{948814CC-4373-43FC-AB8C-D358A33920F7}" type="presParOf" srcId="{95A827E1-2035-46A8-8F27-91F0716EFBAD}" destId="{D2BBA5E5-F3C3-4648-8086-4DC9D34E5CE9}" srcOrd="4" destOrd="0" presId="urn:microsoft.com/office/officeart/2005/8/layout/hList1"/>
    <dgm:cxn modelId="{677B4CE7-8033-4560-B845-4DEC2FE97A66}" type="presParOf" srcId="{D2BBA5E5-F3C3-4648-8086-4DC9D34E5CE9}" destId="{CA9C4C78-5ACE-424A-8905-98779FAB4C96}" srcOrd="0" destOrd="0" presId="urn:microsoft.com/office/officeart/2005/8/layout/hList1"/>
    <dgm:cxn modelId="{968764B3-7618-4896-8580-ACD53DCE0C55}" type="presParOf" srcId="{D2BBA5E5-F3C3-4648-8086-4DC9D34E5CE9}" destId="{2EA8BF87-5569-4CD1-BF2D-869644785F3A}"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733756-44C2-4E31-9668-EB865117959F}" type="datetimeFigureOut">
              <a:rPr lang="en-US" smtClean="0"/>
              <a:pPr/>
              <a:t>8/20/2012</a:t>
            </a:fld>
            <a:endParaRPr lang="en-US" dirty="0"/>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91E4CA-DCBA-4DFF-8FE5-09F29D5F90BA}" type="slidenum">
              <a:rPr lang="en-US" smtClean="0"/>
              <a:pPr/>
              <a:t>‹#›</a:t>
            </a:fld>
            <a:endParaRPr lang="en-US" dirty="0"/>
          </a:p>
        </p:txBody>
      </p:sp>
    </p:spTree>
    <p:extLst>
      <p:ext uri="{BB962C8B-B14F-4D97-AF65-F5344CB8AC3E}">
        <p14:creationId xmlns:p14="http://schemas.microsoft.com/office/powerpoint/2010/main" xmlns="" val="1936898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jdelijke aanduiding voor dia-afbeelding 1"/>
          <p:cNvSpPr>
            <a:spLocks noGrp="1" noRot="1" noChangeAspect="1" noTextEdit="1"/>
          </p:cNvSpPr>
          <p:nvPr>
            <p:ph type="sldImg"/>
          </p:nvPr>
        </p:nvSpPr>
        <p:spPr>
          <a:ln/>
        </p:spPr>
      </p:sp>
      <p:sp>
        <p:nvSpPr>
          <p:cNvPr id="115715" name="Tijdelijke aanduiding voor notities 2"/>
          <p:cNvSpPr>
            <a:spLocks noGrp="1"/>
          </p:cNvSpPr>
          <p:nvPr>
            <p:ph type="body" idx="1"/>
          </p:nvPr>
        </p:nvSpPr>
        <p:spPr>
          <a:noFill/>
          <a:ln/>
        </p:spPr>
        <p:txBody>
          <a:bodyPr/>
          <a:lstStyle/>
          <a:p>
            <a:pPr eaLnBrk="1" hangingPunct="1"/>
            <a:endParaRPr lang="en-US" dirty="0" smtClean="0"/>
          </a:p>
        </p:txBody>
      </p:sp>
      <p:sp>
        <p:nvSpPr>
          <p:cNvPr id="115716" name="Tijdelijke aanduiding voor dianummer 3"/>
          <p:cNvSpPr>
            <a:spLocks noGrp="1"/>
          </p:cNvSpPr>
          <p:nvPr>
            <p:ph type="sldNum" sz="quarter" idx="5"/>
          </p:nvPr>
        </p:nvSpPr>
        <p:spPr>
          <a:noFill/>
        </p:spPr>
        <p:txBody>
          <a:bodyPr/>
          <a:lstStyle/>
          <a:p>
            <a:fld id="{72703486-D6CB-4B3E-A6EA-8BB1B0332747}" type="slidenum">
              <a:rPr lang="nl-NL" smtClean="0"/>
              <a:pPr/>
              <a:t>1</a:t>
            </a:fld>
            <a:endParaRPr lang="nl-NL"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Tijdelijke aanduiding voor dia-afbeelding 1"/>
          <p:cNvSpPr>
            <a:spLocks noGrp="1" noRot="1" noChangeAspect="1" noTextEdit="1"/>
          </p:cNvSpPr>
          <p:nvPr>
            <p:ph type="sldImg"/>
          </p:nvPr>
        </p:nvSpPr>
        <p:spPr>
          <a:ln/>
        </p:spPr>
      </p:sp>
      <p:sp>
        <p:nvSpPr>
          <p:cNvPr id="214019" name="Tijdelijke aanduiding voor notities 2"/>
          <p:cNvSpPr>
            <a:spLocks noGrp="1"/>
          </p:cNvSpPr>
          <p:nvPr>
            <p:ph type="body" idx="1"/>
          </p:nvPr>
        </p:nvSpPr>
        <p:spPr>
          <a:noFill/>
          <a:ln/>
        </p:spPr>
        <p:txBody>
          <a:bodyPr/>
          <a:lstStyle/>
          <a:p>
            <a:endParaRPr lang="en-US" dirty="0" smtClean="0"/>
          </a:p>
        </p:txBody>
      </p:sp>
      <p:sp>
        <p:nvSpPr>
          <p:cNvPr id="214020" name="Tijdelijke aanduiding voor dianummer 3"/>
          <p:cNvSpPr>
            <a:spLocks noGrp="1"/>
          </p:cNvSpPr>
          <p:nvPr>
            <p:ph type="sldNum" sz="quarter" idx="5"/>
          </p:nvPr>
        </p:nvSpPr>
        <p:spPr>
          <a:noFill/>
        </p:spPr>
        <p:txBody>
          <a:bodyPr/>
          <a:lstStyle/>
          <a:p>
            <a:fld id="{98DE2B27-A094-471C-BD03-B576199CB750}" type="slidenum">
              <a:rPr lang="nl-NL" smtClean="0"/>
              <a:pPr/>
              <a:t>10</a:t>
            </a:fld>
            <a:endParaRPr lang="nl-NL"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jdelijke aanduiding voor dia-afbeelding 1"/>
          <p:cNvSpPr>
            <a:spLocks noGrp="1" noRot="1" noChangeAspect="1" noTextEdit="1"/>
          </p:cNvSpPr>
          <p:nvPr>
            <p:ph type="sldImg"/>
          </p:nvPr>
        </p:nvSpPr>
        <p:spPr>
          <a:ln/>
        </p:spPr>
      </p:sp>
      <p:sp>
        <p:nvSpPr>
          <p:cNvPr id="133123" name="Tijdelijke aanduiding voor notities 2"/>
          <p:cNvSpPr>
            <a:spLocks noGrp="1"/>
          </p:cNvSpPr>
          <p:nvPr>
            <p:ph type="body" idx="1"/>
          </p:nvPr>
        </p:nvSpPr>
        <p:spPr>
          <a:noFill/>
          <a:ln/>
        </p:spPr>
        <p:txBody>
          <a:bodyPr/>
          <a:lstStyle/>
          <a:p>
            <a:endParaRPr lang="en-US" dirty="0" smtClean="0"/>
          </a:p>
        </p:txBody>
      </p:sp>
      <p:sp>
        <p:nvSpPr>
          <p:cNvPr id="133124" name="Tijdelijke aanduiding voor dianummer 3"/>
          <p:cNvSpPr>
            <a:spLocks noGrp="1"/>
          </p:cNvSpPr>
          <p:nvPr>
            <p:ph type="sldNum" sz="quarter" idx="5"/>
          </p:nvPr>
        </p:nvSpPr>
        <p:spPr>
          <a:noFill/>
        </p:spPr>
        <p:txBody>
          <a:bodyPr/>
          <a:lstStyle/>
          <a:p>
            <a:fld id="{C8F6E464-6DEE-4AB7-BA21-2A188FD8F1D7}" type="slidenum">
              <a:rPr lang="nl-NL" smtClean="0"/>
              <a:pPr/>
              <a:t>11</a:t>
            </a:fld>
            <a:endParaRPr lang="nl-NL"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jdelijke aanduiding voor dia-afbeelding 1"/>
          <p:cNvSpPr>
            <a:spLocks noGrp="1" noRot="1" noChangeAspect="1" noTextEdit="1"/>
          </p:cNvSpPr>
          <p:nvPr>
            <p:ph type="sldImg"/>
          </p:nvPr>
        </p:nvSpPr>
        <p:spPr>
          <a:ln/>
        </p:spPr>
      </p:sp>
      <p:sp>
        <p:nvSpPr>
          <p:cNvPr id="133123" name="Tijdelijke aanduiding voor notities 2"/>
          <p:cNvSpPr>
            <a:spLocks noGrp="1"/>
          </p:cNvSpPr>
          <p:nvPr>
            <p:ph type="body" idx="1"/>
          </p:nvPr>
        </p:nvSpPr>
        <p:spPr>
          <a:noFill/>
          <a:ln/>
        </p:spPr>
        <p:txBody>
          <a:bodyPr/>
          <a:lstStyle/>
          <a:p>
            <a:endParaRPr lang="en-US" dirty="0" smtClean="0"/>
          </a:p>
        </p:txBody>
      </p:sp>
      <p:sp>
        <p:nvSpPr>
          <p:cNvPr id="133124" name="Tijdelijke aanduiding voor dianummer 3"/>
          <p:cNvSpPr>
            <a:spLocks noGrp="1"/>
          </p:cNvSpPr>
          <p:nvPr>
            <p:ph type="sldNum" sz="quarter" idx="5"/>
          </p:nvPr>
        </p:nvSpPr>
        <p:spPr>
          <a:noFill/>
        </p:spPr>
        <p:txBody>
          <a:bodyPr/>
          <a:lstStyle/>
          <a:p>
            <a:fld id="{C8F6E464-6DEE-4AB7-BA21-2A188FD8F1D7}" type="slidenum">
              <a:rPr lang="nl-NL" smtClean="0"/>
              <a:pPr/>
              <a:t>2</a:t>
            </a:fld>
            <a:endParaRPr lang="nl-NL"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Tijdelijke aanduiding voor dia-afbeelding 1"/>
          <p:cNvSpPr>
            <a:spLocks noGrp="1" noRot="1" noChangeAspect="1" noTextEdit="1"/>
          </p:cNvSpPr>
          <p:nvPr>
            <p:ph type="sldImg"/>
          </p:nvPr>
        </p:nvSpPr>
        <p:spPr>
          <a:ln/>
        </p:spPr>
      </p:sp>
      <p:sp>
        <p:nvSpPr>
          <p:cNvPr id="207875" name="Tijdelijke aanduiding voor notities 2"/>
          <p:cNvSpPr>
            <a:spLocks noGrp="1"/>
          </p:cNvSpPr>
          <p:nvPr>
            <p:ph type="body" idx="1"/>
          </p:nvPr>
        </p:nvSpPr>
        <p:spPr>
          <a:noFill/>
          <a:ln/>
        </p:spPr>
        <p:txBody>
          <a:bodyPr/>
          <a:lstStyle/>
          <a:p>
            <a:endParaRPr lang="en-US" dirty="0" smtClean="0"/>
          </a:p>
        </p:txBody>
      </p:sp>
      <p:sp>
        <p:nvSpPr>
          <p:cNvPr id="207876" name="Tijdelijke aanduiding voor dianummer 3"/>
          <p:cNvSpPr>
            <a:spLocks noGrp="1"/>
          </p:cNvSpPr>
          <p:nvPr>
            <p:ph type="sldNum" sz="quarter" idx="5"/>
          </p:nvPr>
        </p:nvSpPr>
        <p:spPr>
          <a:noFill/>
        </p:spPr>
        <p:txBody>
          <a:bodyPr/>
          <a:lstStyle/>
          <a:p>
            <a:fld id="{0C1E0218-1158-4CEF-B434-919C243FCA4A}" type="slidenum">
              <a:rPr lang="nl-NL" smtClean="0"/>
              <a:pPr/>
              <a:t>3</a:t>
            </a:fld>
            <a:endParaRPr lang="nl-NL"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Tijdelijke aanduiding voor dia-afbeelding 1"/>
          <p:cNvSpPr>
            <a:spLocks noGrp="1" noRot="1" noChangeAspect="1" noTextEdit="1"/>
          </p:cNvSpPr>
          <p:nvPr>
            <p:ph type="sldImg"/>
          </p:nvPr>
        </p:nvSpPr>
        <p:spPr>
          <a:ln/>
        </p:spPr>
      </p:sp>
      <p:sp>
        <p:nvSpPr>
          <p:cNvPr id="208899" name="Tijdelijke aanduiding voor notities 2"/>
          <p:cNvSpPr>
            <a:spLocks noGrp="1"/>
          </p:cNvSpPr>
          <p:nvPr>
            <p:ph type="body" idx="1"/>
          </p:nvPr>
        </p:nvSpPr>
        <p:spPr>
          <a:noFill/>
          <a:ln/>
        </p:spPr>
        <p:txBody>
          <a:bodyPr/>
          <a:lstStyle/>
          <a:p>
            <a:endParaRPr lang="en-US" dirty="0" smtClean="0"/>
          </a:p>
        </p:txBody>
      </p:sp>
      <p:sp>
        <p:nvSpPr>
          <p:cNvPr id="208900" name="Tijdelijke aanduiding voor dianummer 3"/>
          <p:cNvSpPr>
            <a:spLocks noGrp="1"/>
          </p:cNvSpPr>
          <p:nvPr>
            <p:ph type="sldNum" sz="quarter" idx="5"/>
          </p:nvPr>
        </p:nvSpPr>
        <p:spPr>
          <a:noFill/>
        </p:spPr>
        <p:txBody>
          <a:bodyPr/>
          <a:lstStyle/>
          <a:p>
            <a:fld id="{06FAB0AF-BA04-4B51-81EB-C25CCBD36612}" type="slidenum">
              <a:rPr lang="nl-NL" smtClean="0"/>
              <a:pPr/>
              <a:t>4</a:t>
            </a:fld>
            <a:endParaRPr lang="nl-NL"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Tijdelijke aanduiding voor dia-afbeelding 1"/>
          <p:cNvSpPr>
            <a:spLocks noGrp="1" noRot="1" noChangeAspect="1" noTextEdit="1"/>
          </p:cNvSpPr>
          <p:nvPr>
            <p:ph type="sldImg"/>
          </p:nvPr>
        </p:nvSpPr>
        <p:spPr>
          <a:ln/>
        </p:spPr>
      </p:sp>
      <p:sp>
        <p:nvSpPr>
          <p:cNvPr id="209923" name="Tijdelijke aanduiding voor notities 2"/>
          <p:cNvSpPr>
            <a:spLocks noGrp="1"/>
          </p:cNvSpPr>
          <p:nvPr>
            <p:ph type="body" idx="1"/>
          </p:nvPr>
        </p:nvSpPr>
        <p:spPr>
          <a:noFill/>
          <a:ln/>
        </p:spPr>
        <p:txBody>
          <a:bodyPr/>
          <a:lstStyle/>
          <a:p>
            <a:endParaRPr lang="en-US" dirty="0" smtClean="0"/>
          </a:p>
        </p:txBody>
      </p:sp>
      <p:sp>
        <p:nvSpPr>
          <p:cNvPr id="209924" name="Tijdelijke aanduiding voor dianummer 3"/>
          <p:cNvSpPr>
            <a:spLocks noGrp="1"/>
          </p:cNvSpPr>
          <p:nvPr>
            <p:ph type="sldNum" sz="quarter" idx="5"/>
          </p:nvPr>
        </p:nvSpPr>
        <p:spPr>
          <a:noFill/>
        </p:spPr>
        <p:txBody>
          <a:bodyPr/>
          <a:lstStyle/>
          <a:p>
            <a:fld id="{C3932031-E63A-41F3-A32D-5010AF967F08}" type="slidenum">
              <a:rPr lang="nl-NL" smtClean="0"/>
              <a:pPr/>
              <a:t>5</a:t>
            </a:fld>
            <a:endParaRPr lang="nl-NL"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Tijdelijke aanduiding voor dia-afbeelding 1"/>
          <p:cNvSpPr>
            <a:spLocks noGrp="1" noRot="1" noChangeAspect="1" noTextEdit="1"/>
          </p:cNvSpPr>
          <p:nvPr>
            <p:ph type="sldImg"/>
          </p:nvPr>
        </p:nvSpPr>
        <p:spPr>
          <a:ln/>
        </p:spPr>
      </p:sp>
      <p:sp>
        <p:nvSpPr>
          <p:cNvPr id="210947" name="Tijdelijke aanduiding voor notities 2"/>
          <p:cNvSpPr>
            <a:spLocks noGrp="1"/>
          </p:cNvSpPr>
          <p:nvPr>
            <p:ph type="body" idx="1"/>
          </p:nvPr>
        </p:nvSpPr>
        <p:spPr>
          <a:noFill/>
          <a:ln/>
        </p:spPr>
        <p:txBody>
          <a:bodyPr>
            <a:normAutofit fontScale="40000" lnSpcReduction="20000"/>
          </a:bodyPr>
          <a:lstStyle/>
          <a:p>
            <a:endParaRPr lang="fr-FR" noProof="0" dirty="0" smtClean="0"/>
          </a:p>
        </p:txBody>
      </p:sp>
      <p:sp>
        <p:nvSpPr>
          <p:cNvPr id="210948" name="Tijdelijke aanduiding voor dianummer 3"/>
          <p:cNvSpPr>
            <a:spLocks noGrp="1"/>
          </p:cNvSpPr>
          <p:nvPr>
            <p:ph type="sldNum" sz="quarter" idx="5"/>
          </p:nvPr>
        </p:nvSpPr>
        <p:spPr>
          <a:noFill/>
        </p:spPr>
        <p:txBody>
          <a:bodyPr/>
          <a:lstStyle/>
          <a:p>
            <a:fld id="{1075DF6F-61A7-4AF1-BF81-A51A97D75059}" type="slidenum">
              <a:rPr lang="nl-NL" smtClean="0"/>
              <a:pPr/>
              <a:t>6</a:t>
            </a:fld>
            <a:endParaRPr lang="nl-NL"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Tijdelijke aanduiding voor dia-afbeelding 1"/>
          <p:cNvSpPr>
            <a:spLocks noGrp="1" noRot="1" noChangeAspect="1" noTextEdit="1"/>
          </p:cNvSpPr>
          <p:nvPr>
            <p:ph type="sldImg"/>
          </p:nvPr>
        </p:nvSpPr>
        <p:spPr>
          <a:ln/>
        </p:spPr>
      </p:sp>
      <p:sp>
        <p:nvSpPr>
          <p:cNvPr id="210947" name="Tijdelijke aanduiding voor notities 2"/>
          <p:cNvSpPr>
            <a:spLocks noGrp="1"/>
          </p:cNvSpPr>
          <p:nvPr>
            <p:ph type="body" idx="1"/>
          </p:nvPr>
        </p:nvSpPr>
        <p:spPr>
          <a:noFill/>
          <a:ln/>
        </p:spPr>
        <p:txBody>
          <a:bodyPr>
            <a:normAutofit fontScale="40000" lnSpcReduction="20000"/>
          </a:bodyPr>
          <a:lstStyle/>
          <a:p>
            <a:endParaRPr lang="fr-FR" noProof="0" dirty="0" smtClean="0"/>
          </a:p>
        </p:txBody>
      </p:sp>
      <p:sp>
        <p:nvSpPr>
          <p:cNvPr id="210948" name="Tijdelijke aanduiding voor dianummer 3"/>
          <p:cNvSpPr>
            <a:spLocks noGrp="1"/>
          </p:cNvSpPr>
          <p:nvPr>
            <p:ph type="sldNum" sz="quarter" idx="5"/>
          </p:nvPr>
        </p:nvSpPr>
        <p:spPr>
          <a:noFill/>
        </p:spPr>
        <p:txBody>
          <a:bodyPr/>
          <a:lstStyle/>
          <a:p>
            <a:fld id="{1075DF6F-61A7-4AF1-BF81-A51A97D75059}" type="slidenum">
              <a:rPr lang="nl-NL" smtClean="0"/>
              <a:pPr/>
              <a:t>7</a:t>
            </a:fld>
            <a:endParaRPr lang="nl-NL"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Tijdelijke aanduiding voor dia-afbeelding 1"/>
          <p:cNvSpPr>
            <a:spLocks noGrp="1" noRot="1" noChangeAspect="1" noTextEdit="1"/>
          </p:cNvSpPr>
          <p:nvPr>
            <p:ph type="sldImg"/>
          </p:nvPr>
        </p:nvSpPr>
        <p:spPr>
          <a:ln/>
        </p:spPr>
      </p:sp>
      <p:sp>
        <p:nvSpPr>
          <p:cNvPr id="211971" name="Tijdelijke aanduiding voor notities 2"/>
          <p:cNvSpPr>
            <a:spLocks noGrp="1"/>
          </p:cNvSpPr>
          <p:nvPr>
            <p:ph type="body" idx="1"/>
          </p:nvPr>
        </p:nvSpPr>
        <p:spPr>
          <a:noFill/>
          <a:ln/>
        </p:spPr>
        <p:txBody>
          <a:bodyPr/>
          <a:lstStyle/>
          <a:p>
            <a:endParaRPr lang="en-US" dirty="0" smtClean="0"/>
          </a:p>
        </p:txBody>
      </p:sp>
      <p:sp>
        <p:nvSpPr>
          <p:cNvPr id="211972" name="Tijdelijke aanduiding voor dianummer 3"/>
          <p:cNvSpPr>
            <a:spLocks noGrp="1"/>
          </p:cNvSpPr>
          <p:nvPr>
            <p:ph type="sldNum" sz="quarter" idx="5"/>
          </p:nvPr>
        </p:nvSpPr>
        <p:spPr>
          <a:noFill/>
        </p:spPr>
        <p:txBody>
          <a:bodyPr/>
          <a:lstStyle/>
          <a:p>
            <a:fld id="{E23E4013-3BA0-4896-9BBC-0FB0F20EF5A6}" type="slidenum">
              <a:rPr lang="nl-NL" smtClean="0"/>
              <a:pPr/>
              <a:t>8</a:t>
            </a:fld>
            <a:endParaRPr lang="nl-NL"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Tijdelijke aanduiding voor dia-afbeelding 1"/>
          <p:cNvSpPr>
            <a:spLocks noGrp="1" noRot="1" noChangeAspect="1" noTextEdit="1"/>
          </p:cNvSpPr>
          <p:nvPr>
            <p:ph type="sldImg"/>
          </p:nvPr>
        </p:nvSpPr>
        <p:spPr>
          <a:ln/>
        </p:spPr>
      </p:sp>
      <p:sp>
        <p:nvSpPr>
          <p:cNvPr id="212995" name="Tijdelijke aanduiding voor notities 2"/>
          <p:cNvSpPr>
            <a:spLocks noGrp="1"/>
          </p:cNvSpPr>
          <p:nvPr>
            <p:ph type="body" idx="1"/>
          </p:nvPr>
        </p:nvSpPr>
        <p:spPr>
          <a:noFill/>
          <a:ln/>
        </p:spPr>
        <p:txBody>
          <a:bodyPr/>
          <a:lstStyle/>
          <a:p>
            <a:endParaRPr lang="en-US" dirty="0" smtClean="0"/>
          </a:p>
        </p:txBody>
      </p:sp>
      <p:sp>
        <p:nvSpPr>
          <p:cNvPr id="212996" name="Tijdelijke aanduiding voor dianummer 3"/>
          <p:cNvSpPr>
            <a:spLocks noGrp="1"/>
          </p:cNvSpPr>
          <p:nvPr>
            <p:ph type="sldNum" sz="quarter" idx="5"/>
          </p:nvPr>
        </p:nvSpPr>
        <p:spPr>
          <a:noFill/>
        </p:spPr>
        <p:txBody>
          <a:bodyPr/>
          <a:lstStyle/>
          <a:p>
            <a:fld id="{7B66D7F8-F585-47A4-A233-30073C18A29C}" type="slidenum">
              <a:rPr lang="nl-NL" smtClean="0"/>
              <a:pPr/>
              <a:t>9</a:t>
            </a:fld>
            <a:endParaRPr lang="nl-NL"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het opmaakprofiel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20-8-2012</a:t>
            </a:fld>
            <a:endParaRPr lang="nl-NL" dirty="0"/>
          </a:p>
        </p:txBody>
      </p:sp>
      <p:sp>
        <p:nvSpPr>
          <p:cNvPr id="5" name="Tijdelijke aanduiding voor voettekst 4"/>
          <p:cNvSpPr>
            <a:spLocks noGrp="1"/>
          </p:cNvSpPr>
          <p:nvPr>
            <p:ph type="ftr" sz="quarter" idx="11"/>
          </p:nvPr>
        </p:nvSpPr>
        <p:spPr/>
        <p:txBody>
          <a:bodyPr/>
          <a:lstStyle/>
          <a:p>
            <a:r>
              <a:rPr lang="nl-NL" dirty="0" smtClean="0"/>
              <a:t>SABIMA Course Material</a:t>
            </a:r>
            <a:endParaRPr lang="nl-NL" dirty="0"/>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a:t>
            </a:fld>
            <a:endParaRPr lang="nl-NL" dirty="0"/>
          </a:p>
        </p:txBody>
      </p:sp>
    </p:spTree>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het opmaakprofiel te bewerken</a:t>
            </a:r>
            <a:endParaRPr lang="nl-NL"/>
          </a:p>
        </p:txBody>
      </p:sp>
      <p:sp>
        <p:nvSpPr>
          <p:cNvPr id="3" name="Tijdelijke aanduiding voor inhoud 2"/>
          <p:cNvSpPr>
            <a:spLocks noGrp="1"/>
          </p:cNvSpPr>
          <p:nvPr>
            <p:ph idx="1"/>
          </p:nvPr>
        </p:nvSpPr>
        <p:spPr/>
        <p:txBody>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20-8-2012</a:t>
            </a:fld>
            <a:endParaRPr lang="nl-NL" dirty="0"/>
          </a:p>
        </p:txBody>
      </p:sp>
      <p:sp>
        <p:nvSpPr>
          <p:cNvPr id="5" name="Tijdelijke aanduiding voor voettekst 4"/>
          <p:cNvSpPr>
            <a:spLocks noGrp="1"/>
          </p:cNvSpPr>
          <p:nvPr>
            <p:ph type="ftr" sz="quarter" idx="11"/>
          </p:nvPr>
        </p:nvSpPr>
        <p:spPr/>
        <p:txBody>
          <a:bodyPr/>
          <a:lstStyle/>
          <a:p>
            <a:r>
              <a:rPr lang="nl-NL" dirty="0" smtClean="0"/>
              <a:t>SABIMA Course  Material</a:t>
            </a:r>
            <a:endParaRPr lang="nl-NL" dirty="0"/>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a:t>
            </a:fld>
            <a:endParaRPr lang="nl-NL" dirty="0"/>
          </a:p>
        </p:txBody>
      </p:sp>
    </p:spTree>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het opmaakprofiel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38F0FA-503B-447F-A02E-6BF1D880434F}" type="datetimeFigureOut">
              <a:rPr lang="nl-NL" smtClean="0"/>
              <a:pPr/>
              <a:t>20-8-2012</a:t>
            </a:fld>
            <a:endParaRPr lang="nl-NL" dirty="0"/>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NL" dirty="0" smtClean="0"/>
              <a:t>SABIMA Course Material</a:t>
            </a:r>
            <a:endParaRPr lang="nl-NL" dirty="0"/>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EE7185-A582-4542-8FF0-969B3F80C0A5}" type="slidenum">
              <a:rPr lang="nl-NL" smtClean="0"/>
              <a:pPr/>
              <a:t>‹#›</a:t>
            </a:fld>
            <a:endParaRPr lang="nl-NL"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slow">
    <p:wipe dir="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928662" y="822325"/>
            <a:ext cx="6381750" cy="1657350"/>
          </a:xfrm>
        </p:spPr>
        <p:txBody>
          <a:bodyPr>
            <a:normAutofit fontScale="90000"/>
          </a:bodyPr>
          <a:lstStyle/>
          <a:p>
            <a:r>
              <a:rPr lang="fr-FR" sz="2400" b="1" i="1" dirty="0" smtClean="0"/>
              <a:t>« Renforcement des capacités pour une gestion saine de la biotechnologie en Afrique subsaharienne (SABIMA) »</a:t>
            </a:r>
            <a:r>
              <a:rPr lang="fr-FR" sz="2400" i="1" dirty="0" smtClean="0"/>
              <a:t/>
            </a:r>
            <a:br>
              <a:rPr lang="fr-FR" sz="2400" i="1" dirty="0" smtClean="0"/>
            </a:br>
            <a:r>
              <a:rPr lang="fr-FR" sz="2400" i="1" dirty="0" smtClean="0"/>
              <a:t/>
            </a:r>
            <a:br>
              <a:rPr lang="fr-FR" sz="2400" i="1" dirty="0" smtClean="0"/>
            </a:br>
            <a:r>
              <a:rPr lang="fr-FR" sz="2400" i="1" dirty="0" smtClean="0"/>
              <a:t>Cours sur la gestion</a:t>
            </a:r>
            <a:r>
              <a:rPr lang="fr-FR" sz="2400" b="1" i="1" dirty="0" smtClean="0"/>
              <a:t> </a:t>
            </a:r>
            <a:r>
              <a:rPr lang="fr-FR" sz="2400" i="1" dirty="0" smtClean="0"/>
              <a:t>responsable</a:t>
            </a:r>
            <a:endParaRPr lang="fr-BE" sz="2400" dirty="0" smtClean="0"/>
          </a:p>
        </p:txBody>
      </p:sp>
      <p:pic>
        <p:nvPicPr>
          <p:cNvPr id="15364" name="Picture 1" descr="FARA logo small"/>
          <p:cNvPicPr>
            <a:picLocks noChangeAspect="1" noChangeArrowheads="1"/>
          </p:cNvPicPr>
          <p:nvPr/>
        </p:nvPicPr>
        <p:blipFill>
          <a:blip r:embed="rId3" cstate="print"/>
          <a:srcRect/>
          <a:stretch>
            <a:fillRect/>
          </a:stretch>
        </p:blipFill>
        <p:spPr bwMode="auto">
          <a:xfrm>
            <a:off x="7261225" y="887413"/>
            <a:ext cx="1700213" cy="1460500"/>
          </a:xfrm>
          <a:prstGeom prst="rect">
            <a:avLst/>
          </a:prstGeom>
          <a:solidFill>
            <a:schemeClr val="bg1"/>
          </a:solidFill>
          <a:ln w="9525">
            <a:noFill/>
            <a:miter lim="800000"/>
            <a:headEnd/>
            <a:tailEnd/>
          </a:ln>
        </p:spPr>
      </p:pic>
      <p:sp>
        <p:nvSpPr>
          <p:cNvPr id="4" name="Tijdelijke aanduiding voor inhoud 2"/>
          <p:cNvSpPr txBox="1">
            <a:spLocks/>
          </p:cNvSpPr>
          <p:nvPr/>
        </p:nvSpPr>
        <p:spPr>
          <a:xfrm>
            <a:off x="457200" y="3068960"/>
            <a:ext cx="8229600" cy="3057203"/>
          </a:xfrm>
          <a:prstGeom prst="rect">
            <a:avLst/>
          </a:prstGeom>
        </p:spPr>
        <p:txBody>
          <a:bodyPr vert="horz" lIns="91440" tIns="45720" rIns="91440" bIns="45720" rtlCol="0">
            <a:normAutofit fontScale="92500" lnSpcReduction="10000"/>
          </a:bodyPr>
          <a:lstStyle/>
          <a:p>
            <a:pPr marL="514350" lvl="0" indent="-514350">
              <a:spcBef>
                <a:spcPct val="20000"/>
              </a:spcBef>
              <a:buFont typeface="Arial" pitchFamily="34" charset="0"/>
              <a:buAutoNum type="arabicPeriod"/>
              <a:defRPr/>
            </a:pPr>
            <a:r>
              <a:rPr lang="fr-FR" sz="2800" dirty="0" smtClean="0"/>
              <a:t>Introduction</a:t>
            </a:r>
          </a:p>
          <a:p>
            <a:pPr marL="514350" lvl="0" indent="-514350">
              <a:spcBef>
                <a:spcPct val="20000"/>
              </a:spcBef>
              <a:buFont typeface="Arial" pitchFamily="34" charset="0"/>
              <a:buAutoNum type="arabicPeriod"/>
              <a:defRPr/>
            </a:pPr>
            <a:r>
              <a:rPr lang="fr-FR" sz="2800" dirty="0" smtClean="0"/>
              <a:t>Gestion responsable en matière de biotechnologie</a:t>
            </a:r>
          </a:p>
          <a:p>
            <a:pPr marL="514350" lvl="0" indent="-514350">
              <a:spcBef>
                <a:spcPct val="20000"/>
              </a:spcBef>
              <a:buFont typeface="Arial" pitchFamily="34" charset="0"/>
              <a:buAutoNum type="arabicPeriod"/>
              <a:defRPr/>
            </a:pPr>
            <a:r>
              <a:rPr lang="fr-FR" sz="2800" dirty="0" smtClean="0"/>
              <a:t>Introduction de la gestion responsable dans une organisation</a:t>
            </a:r>
          </a:p>
          <a:p>
            <a:pPr marL="514350" lvl="0" indent="-514350">
              <a:spcBef>
                <a:spcPct val="20000"/>
              </a:spcBef>
              <a:buFont typeface="Arial" pitchFamily="34" charset="0"/>
              <a:buAutoNum type="arabicPeriod"/>
              <a:defRPr/>
            </a:pPr>
            <a:r>
              <a:rPr lang="fr-FR" sz="2800" dirty="0" smtClean="0"/>
              <a:t>Réponse aux incidents</a:t>
            </a:r>
          </a:p>
          <a:p>
            <a:pPr marL="514350" lvl="0" indent="-514350">
              <a:spcBef>
                <a:spcPct val="20000"/>
              </a:spcBef>
              <a:buFont typeface="Arial" pitchFamily="34" charset="0"/>
              <a:buAutoNum type="arabicPeriod"/>
              <a:defRPr/>
            </a:pPr>
            <a:r>
              <a:rPr lang="fr-FR" sz="2800" b="1" dirty="0" smtClean="0"/>
              <a:t>Formation et communication</a:t>
            </a:r>
          </a:p>
          <a:p>
            <a:pPr marL="514350" lvl="0" indent="-514350">
              <a:spcBef>
                <a:spcPct val="20000"/>
              </a:spcBef>
              <a:buFont typeface="Arial" pitchFamily="34" charset="0"/>
              <a:buAutoNum type="arabicPeriod"/>
              <a:defRPr/>
            </a:pPr>
            <a:r>
              <a:rPr lang="fr-FR" sz="2800" dirty="0" smtClean="0"/>
              <a:t>Vérification et audits</a:t>
            </a:r>
            <a:endParaRPr kumimoji="0" lang="en-US" sz="2800" b="0" i="0" u="none" strike="noStrike" kern="1200" cap="none" spc="0" normalizeH="0" baseline="0" noProof="0" dirty="0">
              <a:ln>
                <a:noFill/>
              </a:ln>
              <a:effectLst/>
              <a:uLnTx/>
              <a:uFillTx/>
              <a:latin typeface="+mn-lt"/>
              <a:ea typeface="+mn-ea"/>
              <a:cs typeface="+mn-cs"/>
            </a:endParaRPr>
          </a:p>
        </p:txBody>
      </p:sp>
    </p:spTree>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tel 1"/>
          <p:cNvSpPr>
            <a:spLocks noGrp="1"/>
          </p:cNvSpPr>
          <p:nvPr>
            <p:ph type="title"/>
          </p:nvPr>
        </p:nvSpPr>
        <p:spPr/>
        <p:txBody>
          <a:bodyPr/>
          <a:lstStyle/>
          <a:p>
            <a:r>
              <a:rPr lang="fr-FR" dirty="0" smtClean="0"/>
              <a:t>5. Formation et communication</a:t>
            </a:r>
          </a:p>
        </p:txBody>
      </p:sp>
      <p:sp>
        <p:nvSpPr>
          <p:cNvPr id="113667" name="Tijdelijke aanduiding voor inhoud 2"/>
          <p:cNvSpPr>
            <a:spLocks noGrp="1"/>
          </p:cNvSpPr>
          <p:nvPr>
            <p:ph idx="1"/>
          </p:nvPr>
        </p:nvSpPr>
        <p:spPr/>
        <p:txBody>
          <a:bodyPr>
            <a:normAutofit/>
          </a:bodyPr>
          <a:lstStyle/>
          <a:p>
            <a:pPr>
              <a:lnSpc>
                <a:spcPct val="90000"/>
              </a:lnSpc>
              <a:buNone/>
              <a:defRPr/>
            </a:pPr>
            <a:r>
              <a:rPr lang="fr-FR" b="1" dirty="0" smtClean="0"/>
              <a:t>Efficacité du suivi</a:t>
            </a:r>
          </a:p>
          <a:p>
            <a:pPr lvl="1"/>
            <a:r>
              <a:rPr lang="fr-FR" dirty="0" smtClean="0"/>
              <a:t>À l’instar de toute autre activité de projet, il sera important de vérifier si l’objectif a été atteint.</a:t>
            </a:r>
          </a:p>
          <a:p>
            <a:pPr lvl="1">
              <a:buFont typeface="Wingdings" pitchFamily="2" charset="2"/>
              <a:buNone/>
            </a:pPr>
            <a:endParaRPr lang="fr-FR" dirty="0" smtClean="0"/>
          </a:p>
          <a:p>
            <a:pPr lvl="1"/>
            <a:r>
              <a:rPr lang="fr-FR" dirty="0" smtClean="0"/>
              <a:t>Selon le résultat, le plan de communication ou l’approche peut nécessiter une adaptation.</a:t>
            </a:r>
          </a:p>
          <a:p>
            <a:pPr lvl="1"/>
            <a:endParaRPr lang="fr-FR" dirty="0" smtClean="0"/>
          </a:p>
          <a:p>
            <a:pPr lvl="1"/>
            <a:r>
              <a:rPr lang="fr-FR" dirty="0" smtClean="0"/>
              <a:t>Il y a lieu d’envisager différents outils et différents « multiplicateurs ».</a:t>
            </a:r>
          </a:p>
        </p:txBody>
      </p:sp>
    </p:spTree>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el 1"/>
          <p:cNvSpPr>
            <a:spLocks noGrp="1"/>
          </p:cNvSpPr>
          <p:nvPr>
            <p:ph type="title"/>
          </p:nvPr>
        </p:nvSpPr>
        <p:spPr/>
        <p:txBody>
          <a:bodyPr/>
          <a:lstStyle/>
          <a:p>
            <a:endParaRPr lang="en-US" dirty="0" smtClean="0"/>
          </a:p>
        </p:txBody>
      </p:sp>
      <p:sp>
        <p:nvSpPr>
          <p:cNvPr id="21507" name="Tijdelijke aanduiding voor inhoud 2"/>
          <p:cNvSpPr>
            <a:spLocks noGrp="1"/>
          </p:cNvSpPr>
          <p:nvPr>
            <p:ph idx="1"/>
          </p:nvPr>
        </p:nvSpPr>
        <p:spPr>
          <a:xfrm>
            <a:off x="457200" y="1600201"/>
            <a:ext cx="8229600" cy="3186122"/>
          </a:xfrm>
        </p:spPr>
        <p:txBody>
          <a:bodyPr rtlCol="0">
            <a:normAutofit/>
          </a:bodyPr>
          <a:lstStyle/>
          <a:p>
            <a:pPr marL="457200" indent="-457200" fontAlgn="auto">
              <a:spcAft>
                <a:spcPts val="0"/>
              </a:spcAft>
              <a:buNone/>
              <a:defRPr/>
            </a:pPr>
            <a:r>
              <a:rPr lang="fr-FR" b="1" dirty="0" smtClean="0">
                <a:solidFill>
                  <a:srgbClr val="002060"/>
                </a:solidFill>
              </a:rPr>
              <a:t>5. Formation et communication</a:t>
            </a:r>
          </a:p>
          <a:p>
            <a:pPr lvl="1" fontAlgn="auto">
              <a:spcAft>
                <a:spcPts val="0"/>
              </a:spcAft>
              <a:buFont typeface="Arial" pitchFamily="34" charset="0"/>
              <a:buChar char="–"/>
              <a:defRPr/>
            </a:pPr>
            <a:r>
              <a:rPr lang="fr-FR" dirty="0" smtClean="0"/>
              <a:t>Rôles et responsabilités</a:t>
            </a:r>
          </a:p>
          <a:p>
            <a:pPr lvl="1" fontAlgn="auto">
              <a:spcAft>
                <a:spcPts val="0"/>
              </a:spcAft>
              <a:buFont typeface="Arial" pitchFamily="34" charset="0"/>
              <a:buChar char="–"/>
              <a:defRPr/>
            </a:pPr>
            <a:r>
              <a:rPr lang="fr-FR" dirty="0" smtClean="0"/>
              <a:t>Plan de communication</a:t>
            </a:r>
          </a:p>
          <a:p>
            <a:pPr lvl="1" fontAlgn="auto">
              <a:spcAft>
                <a:spcPts val="0"/>
              </a:spcAft>
              <a:buFont typeface="Arial" pitchFamily="34" charset="0"/>
              <a:buChar char="–"/>
              <a:defRPr/>
            </a:pPr>
            <a:r>
              <a:rPr lang="fr-FR" dirty="0" smtClean="0"/>
              <a:t>Messages clés</a:t>
            </a:r>
          </a:p>
          <a:p>
            <a:pPr lvl="1" fontAlgn="auto">
              <a:spcAft>
                <a:spcPts val="0"/>
              </a:spcAft>
              <a:buFont typeface="Arial" pitchFamily="34" charset="0"/>
              <a:buChar char="–"/>
              <a:defRPr/>
            </a:pPr>
            <a:r>
              <a:rPr lang="fr-FR" dirty="0" smtClean="0"/>
              <a:t>Efficacité du suivi</a:t>
            </a:r>
          </a:p>
        </p:txBody>
      </p:sp>
    </p:spTree>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el 1"/>
          <p:cNvSpPr>
            <a:spLocks noGrp="1"/>
          </p:cNvSpPr>
          <p:nvPr>
            <p:ph type="title"/>
          </p:nvPr>
        </p:nvSpPr>
        <p:spPr/>
        <p:txBody>
          <a:bodyPr/>
          <a:lstStyle/>
          <a:p>
            <a:endParaRPr lang="en-US" dirty="0" smtClean="0"/>
          </a:p>
        </p:txBody>
      </p:sp>
      <p:sp>
        <p:nvSpPr>
          <p:cNvPr id="21507" name="Tijdelijke aanduiding voor inhoud 2"/>
          <p:cNvSpPr>
            <a:spLocks noGrp="1"/>
          </p:cNvSpPr>
          <p:nvPr>
            <p:ph idx="1"/>
          </p:nvPr>
        </p:nvSpPr>
        <p:spPr/>
        <p:txBody>
          <a:bodyPr rtlCol="0">
            <a:normAutofit/>
          </a:bodyPr>
          <a:lstStyle/>
          <a:p>
            <a:pPr marL="457200" indent="-457200" fontAlgn="auto">
              <a:spcAft>
                <a:spcPts val="0"/>
              </a:spcAft>
              <a:buNone/>
              <a:defRPr/>
            </a:pPr>
            <a:r>
              <a:rPr lang="fr-FR" b="1" dirty="0" smtClean="0">
                <a:solidFill>
                  <a:srgbClr val="002060"/>
                </a:solidFill>
              </a:rPr>
              <a:t>5. Formation et communication</a:t>
            </a:r>
          </a:p>
          <a:p>
            <a:pPr lvl="1" fontAlgn="auto">
              <a:spcAft>
                <a:spcPts val="0"/>
              </a:spcAft>
              <a:buFont typeface="Arial" pitchFamily="34" charset="0"/>
              <a:buChar char="–"/>
              <a:defRPr/>
            </a:pPr>
            <a:r>
              <a:rPr lang="fr-FR" dirty="0" smtClean="0"/>
              <a:t>Rôles et responsabilités</a:t>
            </a:r>
          </a:p>
          <a:p>
            <a:pPr lvl="1" fontAlgn="auto">
              <a:spcAft>
                <a:spcPts val="0"/>
              </a:spcAft>
              <a:buFont typeface="Arial" pitchFamily="34" charset="0"/>
              <a:buChar char="–"/>
              <a:defRPr/>
            </a:pPr>
            <a:r>
              <a:rPr lang="fr-FR" dirty="0" smtClean="0"/>
              <a:t>Plan de communication</a:t>
            </a:r>
          </a:p>
          <a:p>
            <a:pPr lvl="1" fontAlgn="auto">
              <a:spcAft>
                <a:spcPts val="0"/>
              </a:spcAft>
              <a:buFont typeface="Arial" pitchFamily="34" charset="0"/>
              <a:buChar char="–"/>
              <a:defRPr/>
            </a:pPr>
            <a:r>
              <a:rPr lang="fr-FR" dirty="0" smtClean="0"/>
              <a:t>Messages clés</a:t>
            </a:r>
          </a:p>
          <a:p>
            <a:pPr lvl="1" fontAlgn="auto">
              <a:spcAft>
                <a:spcPts val="0"/>
              </a:spcAft>
              <a:buFont typeface="Arial" pitchFamily="34" charset="0"/>
              <a:buChar char="–"/>
              <a:defRPr/>
            </a:pPr>
            <a:r>
              <a:rPr lang="fr-FR" dirty="0" smtClean="0"/>
              <a:t>Efficacité du suivi</a:t>
            </a:r>
          </a:p>
          <a:p>
            <a:pPr lvl="1" fontAlgn="auto">
              <a:spcAft>
                <a:spcPts val="0"/>
              </a:spcAft>
              <a:buFont typeface="Arial" pitchFamily="34" charset="0"/>
              <a:buChar char="–"/>
              <a:defRPr/>
            </a:pPr>
            <a:endParaRPr lang="fr-FR" dirty="0" smtClean="0"/>
          </a:p>
          <a:p>
            <a:pPr fontAlgn="auto">
              <a:spcAft>
                <a:spcPts val="0"/>
              </a:spcAft>
              <a:buFont typeface="Arial" pitchFamily="34" charset="0"/>
              <a:buChar char="•"/>
              <a:defRPr/>
            </a:pPr>
            <a:endParaRPr lang="fr-FR" dirty="0" smtClean="0"/>
          </a:p>
        </p:txBody>
      </p:sp>
    </p:spTree>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el 1"/>
          <p:cNvSpPr>
            <a:spLocks noGrp="1"/>
          </p:cNvSpPr>
          <p:nvPr>
            <p:ph type="title"/>
          </p:nvPr>
        </p:nvSpPr>
        <p:spPr/>
        <p:txBody>
          <a:bodyPr/>
          <a:lstStyle/>
          <a:p>
            <a:r>
              <a:rPr lang="en-US" dirty="0" smtClean="0"/>
              <a:t>5. Formation et communication</a:t>
            </a:r>
          </a:p>
        </p:txBody>
      </p:sp>
      <p:sp>
        <p:nvSpPr>
          <p:cNvPr id="33795" name="Tijdelijke aanduiding voor inhoud 2"/>
          <p:cNvSpPr>
            <a:spLocks noGrp="1"/>
          </p:cNvSpPr>
          <p:nvPr>
            <p:ph idx="1"/>
          </p:nvPr>
        </p:nvSpPr>
        <p:spPr>
          <a:xfrm>
            <a:off x="457200" y="1600200"/>
            <a:ext cx="8229600" cy="4543444"/>
          </a:xfrm>
        </p:spPr>
        <p:txBody>
          <a:bodyPr rtlCol="0">
            <a:normAutofit fontScale="70000" lnSpcReduction="20000"/>
          </a:bodyPr>
          <a:lstStyle/>
          <a:p>
            <a:pPr fontAlgn="auto">
              <a:spcAft>
                <a:spcPts val="0"/>
              </a:spcAft>
              <a:buFont typeface="Wingdings" pitchFamily="2" charset="2"/>
              <a:buNone/>
              <a:defRPr/>
            </a:pPr>
            <a:r>
              <a:rPr lang="fr-FR" sz="3800" b="1" dirty="0" smtClean="0"/>
              <a:t>Gestion responsable et communication</a:t>
            </a:r>
          </a:p>
          <a:p>
            <a:pPr lvl="1">
              <a:defRPr/>
            </a:pPr>
            <a:r>
              <a:rPr lang="fr-FR" dirty="0" smtClean="0"/>
              <a:t>La gestion responsable exige que la formation et la communication soient assurées de manière organisée et planifiée.</a:t>
            </a:r>
          </a:p>
          <a:p>
            <a:pPr lvl="1">
              <a:defRPr/>
            </a:pPr>
            <a:r>
              <a:rPr lang="fr-FR" dirty="0" smtClean="0"/>
              <a:t>Il n’existe aucune indication prédéfinie concernant la transparence ou les obligations liées au partage de l’information au delà de ce qui peut être nécessaire pour atteindre les objectifs en termes de gestion responsable.</a:t>
            </a:r>
          </a:p>
          <a:p>
            <a:pPr lvl="2">
              <a:defRPr/>
            </a:pPr>
            <a:r>
              <a:rPr lang="fr-FR" dirty="0" smtClean="0"/>
              <a:t> Gestion responsable du lancement du produit, exigences d’ordre réglementaire, etc.</a:t>
            </a:r>
          </a:p>
          <a:p>
            <a:pPr lvl="1">
              <a:defRPr/>
            </a:pPr>
            <a:r>
              <a:rPr lang="fr-FR" dirty="0" smtClean="0"/>
              <a:t>Au delà de ces obligations, il est loisible à chaque organisation de décider de quelles informations à partager ou à garder secrètes.</a:t>
            </a:r>
          </a:p>
          <a:p>
            <a:pPr lvl="1">
              <a:defRPr/>
            </a:pPr>
            <a:r>
              <a:rPr lang="fr-FR" dirty="0" smtClean="0"/>
              <a:t>La gestion responsable exige uniquement à l’organisation d’étudier la manière dont ces informations doivent être gérées en principe avant d’être demandées.</a:t>
            </a:r>
          </a:p>
        </p:txBody>
      </p:sp>
    </p:spTree>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itel 1"/>
          <p:cNvSpPr>
            <a:spLocks noGrp="1"/>
          </p:cNvSpPr>
          <p:nvPr>
            <p:ph type="title"/>
          </p:nvPr>
        </p:nvSpPr>
        <p:spPr/>
        <p:txBody>
          <a:bodyPr/>
          <a:lstStyle/>
          <a:p>
            <a:r>
              <a:rPr lang="en-US" dirty="0" smtClean="0"/>
              <a:t>5. Formation et communication</a:t>
            </a:r>
          </a:p>
        </p:txBody>
      </p:sp>
      <p:sp>
        <p:nvSpPr>
          <p:cNvPr id="34819" name="Tijdelijke aanduiding voor inhoud 2"/>
          <p:cNvSpPr>
            <a:spLocks noGrp="1"/>
          </p:cNvSpPr>
          <p:nvPr>
            <p:ph idx="1"/>
          </p:nvPr>
        </p:nvSpPr>
        <p:spPr/>
        <p:txBody>
          <a:bodyPr rtlCol="0">
            <a:normAutofit fontScale="85000" lnSpcReduction="20000"/>
          </a:bodyPr>
          <a:lstStyle/>
          <a:p>
            <a:pPr fontAlgn="auto">
              <a:spcAft>
                <a:spcPts val="0"/>
              </a:spcAft>
              <a:buFont typeface="Wingdings" pitchFamily="2" charset="2"/>
              <a:buNone/>
              <a:defRPr/>
            </a:pPr>
            <a:r>
              <a:rPr lang="fr-FR" sz="3500" b="1" dirty="0" smtClean="0"/>
              <a:t>Rôles et responsabilités</a:t>
            </a:r>
          </a:p>
          <a:p>
            <a:pPr lvl="1">
              <a:defRPr/>
            </a:pPr>
            <a:r>
              <a:rPr lang="fr-FR" b="1" dirty="0" smtClean="0"/>
              <a:t>Chargé du</a:t>
            </a:r>
            <a:r>
              <a:rPr lang="fr-FR" dirty="0" smtClean="0"/>
              <a:t> </a:t>
            </a:r>
            <a:r>
              <a:rPr lang="fr-FR" b="1" dirty="0" smtClean="0"/>
              <a:t>plan de communication</a:t>
            </a:r>
            <a:endParaRPr lang="fr-FR" dirty="0" smtClean="0"/>
          </a:p>
          <a:p>
            <a:pPr lvl="1" fontAlgn="auto">
              <a:spcAft>
                <a:spcPts val="0"/>
              </a:spcAft>
              <a:buFont typeface="Arial" pitchFamily="34" charset="0"/>
              <a:buChar char="–"/>
              <a:defRPr/>
            </a:pPr>
            <a:endParaRPr lang="fr-FR" sz="1400" dirty="0" smtClean="0"/>
          </a:p>
          <a:p>
            <a:pPr lvl="1">
              <a:defRPr/>
            </a:pPr>
            <a:r>
              <a:rPr lang="fr-FR" b="1" dirty="0" smtClean="0"/>
              <a:t>Responsable(s) du contenu de la communication</a:t>
            </a:r>
          </a:p>
          <a:p>
            <a:pPr lvl="1" fontAlgn="auto">
              <a:spcAft>
                <a:spcPts val="0"/>
              </a:spcAft>
              <a:buFont typeface="Arial" pitchFamily="34" charset="0"/>
              <a:buChar char="–"/>
              <a:defRPr/>
            </a:pPr>
            <a:endParaRPr lang="fr-FR" sz="1400" b="1" dirty="0" smtClean="0"/>
          </a:p>
          <a:p>
            <a:pPr lvl="1" fontAlgn="auto">
              <a:spcAft>
                <a:spcPts val="0"/>
              </a:spcAft>
              <a:buFont typeface="Arial" pitchFamily="34" charset="0"/>
              <a:buChar char="–"/>
              <a:defRPr/>
            </a:pPr>
            <a:r>
              <a:rPr lang="fr-FR" b="1" dirty="0" smtClean="0"/>
              <a:t>Communicateur(s) :</a:t>
            </a:r>
          </a:p>
          <a:p>
            <a:pPr lvl="2" fontAlgn="auto">
              <a:spcAft>
                <a:spcPts val="0"/>
              </a:spcAft>
              <a:buFont typeface="Arial" pitchFamily="34" charset="0"/>
              <a:buChar char="•"/>
              <a:defRPr/>
            </a:pPr>
            <a:r>
              <a:rPr lang="fr-FR" dirty="0" smtClean="0"/>
              <a:t>l’individu ou le groupe de personnes retenu pour véhiculer les messages ;</a:t>
            </a:r>
          </a:p>
          <a:p>
            <a:pPr lvl="2" fontAlgn="auto">
              <a:spcAft>
                <a:spcPts val="0"/>
              </a:spcAft>
              <a:buFont typeface="Arial" pitchFamily="34" charset="0"/>
              <a:buChar char="•"/>
              <a:defRPr/>
            </a:pPr>
            <a:r>
              <a:rPr lang="fr-FR" dirty="0" smtClean="0"/>
              <a:t>comme condition préalable, le communicateur doit avoir reçu suffisamment d’informations et de formation pour accomplir cette tâche ;</a:t>
            </a:r>
          </a:p>
          <a:p>
            <a:pPr lvl="2">
              <a:defRPr/>
            </a:pPr>
            <a:r>
              <a:rPr lang="fr-FR" dirty="0" smtClean="0"/>
              <a:t>une organisation doit mettre en place un système afin de transmettre au porte-parole désigné les demandes d’informations soumises, </a:t>
            </a:r>
            <a:r>
              <a:rPr lang="fr-FR" i="1" dirty="0" smtClean="0"/>
              <a:t>par exemple</a:t>
            </a:r>
            <a:r>
              <a:rPr lang="fr-FR" dirty="0" smtClean="0"/>
              <a:t> par des tierces parties telles que les médias.</a:t>
            </a:r>
          </a:p>
        </p:txBody>
      </p:sp>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el 1"/>
          <p:cNvSpPr>
            <a:spLocks noGrp="1"/>
          </p:cNvSpPr>
          <p:nvPr>
            <p:ph type="title"/>
          </p:nvPr>
        </p:nvSpPr>
        <p:spPr/>
        <p:txBody>
          <a:bodyPr/>
          <a:lstStyle/>
          <a:p>
            <a:r>
              <a:rPr lang="en-US" dirty="0" smtClean="0"/>
              <a:t>5. Formation et communication</a:t>
            </a:r>
          </a:p>
        </p:txBody>
      </p:sp>
      <p:sp>
        <p:nvSpPr>
          <p:cNvPr id="35843" name="Tijdelijke aanduiding voor inhoud 2"/>
          <p:cNvSpPr>
            <a:spLocks noGrp="1"/>
          </p:cNvSpPr>
          <p:nvPr>
            <p:ph idx="1"/>
          </p:nvPr>
        </p:nvSpPr>
        <p:spPr>
          <a:xfrm>
            <a:off x="457200" y="1600200"/>
            <a:ext cx="8229600" cy="4757758"/>
          </a:xfrm>
        </p:spPr>
        <p:txBody>
          <a:bodyPr rtlCol="0">
            <a:normAutofit fontScale="85000" lnSpcReduction="10000"/>
          </a:bodyPr>
          <a:lstStyle/>
          <a:p>
            <a:pPr fontAlgn="auto">
              <a:spcAft>
                <a:spcPts val="0"/>
              </a:spcAft>
              <a:buFont typeface="Wingdings" pitchFamily="2" charset="2"/>
              <a:buNone/>
              <a:defRPr/>
            </a:pPr>
            <a:r>
              <a:rPr lang="fr-FR" sz="3500" b="1" dirty="0" smtClean="0"/>
              <a:t>Plan de communication</a:t>
            </a:r>
          </a:p>
          <a:p>
            <a:pPr lvl="1">
              <a:defRPr/>
            </a:pPr>
            <a:r>
              <a:rPr lang="fr-FR" dirty="0" smtClean="0"/>
              <a:t>La mise en place d’un plan de communication constitue un volet essentiel de la bonne gestion des projets.</a:t>
            </a:r>
          </a:p>
          <a:p>
            <a:pPr lvl="1" fontAlgn="auto">
              <a:spcAft>
                <a:spcPts val="0"/>
              </a:spcAft>
              <a:buFont typeface="Arial" pitchFamily="34" charset="0"/>
              <a:buChar char="–"/>
              <a:defRPr/>
            </a:pPr>
            <a:endParaRPr lang="fr-FR" sz="1400" dirty="0" smtClean="0"/>
          </a:p>
          <a:p>
            <a:pPr lvl="1">
              <a:defRPr/>
            </a:pPr>
            <a:r>
              <a:rPr lang="fr-FR" dirty="0" smtClean="0"/>
              <a:t>Le plan de communication permet de veiller à ce que toutes les parties prenantes soient également informées de la manière dont la communication se fera, du moment auquel elle sera assurée et des raisons pour lesquelles elle le sera.</a:t>
            </a:r>
          </a:p>
          <a:p>
            <a:pPr lvl="1" fontAlgn="auto">
              <a:spcAft>
                <a:spcPts val="0"/>
              </a:spcAft>
              <a:buFont typeface="Arial" pitchFamily="34" charset="0"/>
              <a:buChar char="–"/>
              <a:defRPr/>
            </a:pPr>
            <a:endParaRPr lang="fr-FR" sz="1400" dirty="0" smtClean="0"/>
          </a:p>
          <a:p>
            <a:pPr lvl="1">
              <a:defRPr/>
            </a:pPr>
            <a:r>
              <a:rPr lang="fr-FR" dirty="0" smtClean="0"/>
              <a:t>La communication constitue souvent un moyen très efficace de résoudre les problèmes, de juguler les risques et de veiller à l’accomplissement en temps opportun des tâches.</a:t>
            </a:r>
          </a:p>
        </p:txBody>
      </p:sp>
    </p:spTree>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el 1"/>
          <p:cNvSpPr>
            <a:spLocks noGrp="1"/>
          </p:cNvSpPr>
          <p:nvPr>
            <p:ph type="title"/>
          </p:nvPr>
        </p:nvSpPr>
        <p:spPr/>
        <p:txBody>
          <a:bodyPr/>
          <a:lstStyle/>
          <a:p>
            <a:r>
              <a:rPr lang="en-US" dirty="0" smtClean="0"/>
              <a:t>5. Formation et communication</a:t>
            </a:r>
          </a:p>
        </p:txBody>
      </p:sp>
      <p:sp>
        <p:nvSpPr>
          <p:cNvPr id="36867" name="Tijdelijke aanduiding voor inhoud 2"/>
          <p:cNvSpPr>
            <a:spLocks noGrp="1"/>
          </p:cNvSpPr>
          <p:nvPr>
            <p:ph idx="1"/>
          </p:nvPr>
        </p:nvSpPr>
        <p:spPr>
          <a:xfrm>
            <a:off x="490538" y="1557338"/>
            <a:ext cx="7465838" cy="4438650"/>
          </a:xfrm>
        </p:spPr>
        <p:txBody>
          <a:bodyPr rtlCol="0">
            <a:normAutofit/>
          </a:bodyPr>
          <a:lstStyle/>
          <a:p>
            <a:pPr>
              <a:defRPr/>
            </a:pPr>
            <a:r>
              <a:rPr lang="fr-FR" dirty="0" smtClean="0"/>
              <a:t>Un plan de communication réussi identifie les parties prenantes, les informations à communiquer et la manière dont ces informations seront véhiculées.</a:t>
            </a:r>
          </a:p>
          <a:p>
            <a:pPr>
              <a:defRPr/>
            </a:pPr>
            <a:r>
              <a:rPr lang="fr-FR" dirty="0" smtClean="0"/>
              <a:t>Il ne doit rien laisser au hasard.</a:t>
            </a:r>
          </a:p>
        </p:txBody>
      </p:sp>
    </p:spTree>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au 6"/>
          <p:cNvGraphicFramePr>
            <a:graphicFrameLocks noGrp="1"/>
          </p:cNvGraphicFramePr>
          <p:nvPr>
            <p:extLst>
              <p:ext uri="{D42A27DB-BD31-4B8C-83A1-F6EECF244321}">
                <p14:modId xmlns:p14="http://schemas.microsoft.com/office/powerpoint/2010/main" xmlns="" val="2066551529"/>
              </p:ext>
            </p:extLst>
          </p:nvPr>
        </p:nvGraphicFramePr>
        <p:xfrm>
          <a:off x="500031" y="271148"/>
          <a:ext cx="8286810" cy="6501120"/>
        </p:xfrm>
        <a:graphic>
          <a:graphicData uri="http://schemas.openxmlformats.org/drawingml/2006/table">
            <a:tbl>
              <a:tblPr firstRow="1" bandRow="1">
                <a:tableStyleId>{5940675A-B579-460E-94D1-54222C63F5DA}</a:tableStyleId>
              </a:tblPr>
              <a:tblGrid>
                <a:gridCol w="857259"/>
                <a:gridCol w="785818"/>
                <a:gridCol w="1143008"/>
                <a:gridCol w="1571636"/>
                <a:gridCol w="1561429"/>
                <a:gridCol w="1183830"/>
                <a:gridCol w="1183830"/>
              </a:tblGrid>
              <a:tr h="317488">
                <a:tc gridSpan="7">
                  <a:txBody>
                    <a:bodyPr/>
                    <a:lstStyle/>
                    <a:p>
                      <a:pPr algn="ctr"/>
                      <a:r>
                        <a:rPr lang="fr-FR" sz="1100" b="1" dirty="0" smtClean="0"/>
                        <a:t>Modèle de plan de communication pour le programme d’incitation du personnel et de gestion de la performance</a:t>
                      </a:r>
                      <a:endParaRPr lang="fr-FR" sz="1100" b="1" dirty="0"/>
                    </a:p>
                  </a:txBody>
                  <a:tcPr/>
                </a:tc>
                <a:tc hMerge="1">
                  <a:txBody>
                    <a:bodyPr/>
                    <a:lstStyle/>
                    <a:p>
                      <a:endParaRPr lang="fr-FR" sz="900" dirty="0"/>
                    </a:p>
                  </a:txBody>
                  <a:tcPr/>
                </a:tc>
                <a:tc hMerge="1">
                  <a:txBody>
                    <a:bodyPr/>
                    <a:lstStyle/>
                    <a:p>
                      <a:endParaRPr lang="fr-FR" sz="900"/>
                    </a:p>
                  </a:txBody>
                  <a:tcPr/>
                </a:tc>
                <a:tc hMerge="1">
                  <a:txBody>
                    <a:bodyPr/>
                    <a:lstStyle/>
                    <a:p>
                      <a:endParaRPr lang="fr-FR" sz="900"/>
                    </a:p>
                  </a:txBody>
                  <a:tcPr/>
                </a:tc>
                <a:tc hMerge="1">
                  <a:txBody>
                    <a:bodyPr/>
                    <a:lstStyle/>
                    <a:p>
                      <a:endParaRPr lang="fr-FR" sz="900" dirty="0"/>
                    </a:p>
                  </a:txBody>
                  <a:tcPr/>
                </a:tc>
                <a:tc hMerge="1">
                  <a:txBody>
                    <a:bodyPr/>
                    <a:lstStyle/>
                    <a:p>
                      <a:endParaRPr lang="fr-FR" sz="900"/>
                    </a:p>
                  </a:txBody>
                  <a:tcPr/>
                </a:tc>
                <a:tc hMerge="1">
                  <a:txBody>
                    <a:bodyPr/>
                    <a:lstStyle/>
                    <a:p>
                      <a:endParaRPr lang="fr-FR" sz="900" dirty="0"/>
                    </a:p>
                  </a:txBody>
                  <a:tcPr/>
                </a:tc>
              </a:tr>
              <a:tr h="285752">
                <a:tc>
                  <a:txBody>
                    <a:bodyPr/>
                    <a:lstStyle/>
                    <a:p>
                      <a:r>
                        <a:rPr lang="fr-FR" sz="900" dirty="0" smtClean="0"/>
                        <a:t> Période</a:t>
                      </a:r>
                      <a:endParaRPr lang="fr-FR" sz="900" dirty="0"/>
                    </a:p>
                  </a:txBody>
                  <a:tcPr/>
                </a:tc>
                <a:tc>
                  <a:txBody>
                    <a:bodyPr/>
                    <a:lstStyle/>
                    <a:p>
                      <a:r>
                        <a:rPr lang="fr-FR" sz="900" dirty="0" smtClean="0"/>
                        <a:t>Porte-parole</a:t>
                      </a:r>
                      <a:endParaRPr lang="fr-FR" sz="900" dirty="0"/>
                    </a:p>
                  </a:txBody>
                  <a:tcPr/>
                </a:tc>
                <a:tc>
                  <a:txBody>
                    <a:bodyPr/>
                    <a:lstStyle/>
                    <a:p>
                      <a:r>
                        <a:rPr lang="fr-FR" sz="900" dirty="0" smtClean="0"/>
                        <a:t>Canal/Mesure</a:t>
                      </a:r>
                      <a:endParaRPr lang="fr-FR" sz="900" dirty="0"/>
                    </a:p>
                  </a:txBody>
                  <a:tcPr/>
                </a:tc>
                <a:tc>
                  <a:txBody>
                    <a:bodyPr/>
                    <a:lstStyle/>
                    <a:p>
                      <a:r>
                        <a:rPr lang="fr-FR" sz="900" dirty="0" smtClean="0"/>
                        <a:t>But</a:t>
                      </a:r>
                      <a:endParaRPr lang="fr-FR" sz="900" dirty="0"/>
                    </a:p>
                  </a:txBody>
                  <a:tcPr/>
                </a:tc>
                <a:tc>
                  <a:txBody>
                    <a:bodyPr/>
                    <a:lstStyle/>
                    <a:p>
                      <a:r>
                        <a:rPr lang="fr-FR" sz="900" dirty="0" smtClean="0"/>
                        <a:t>Contenu</a:t>
                      </a:r>
                      <a:endParaRPr lang="fr-FR" sz="900" dirty="0"/>
                    </a:p>
                  </a:txBody>
                  <a:tcPr/>
                </a:tc>
                <a:tc>
                  <a:txBody>
                    <a:bodyPr/>
                    <a:lstStyle/>
                    <a:p>
                      <a:r>
                        <a:rPr lang="fr-FR" sz="900" dirty="0" smtClean="0"/>
                        <a:t>Cible</a:t>
                      </a:r>
                      <a:endParaRPr lang="fr-FR" sz="900" dirty="0"/>
                    </a:p>
                  </a:txBody>
                  <a:tcPr/>
                </a:tc>
                <a:tc>
                  <a:txBody>
                    <a:bodyPr/>
                    <a:lstStyle/>
                    <a:p>
                      <a:r>
                        <a:rPr lang="fr-FR" sz="900" dirty="0" smtClean="0"/>
                        <a:t>Responsabilité</a:t>
                      </a:r>
                      <a:endParaRPr lang="fr-FR" sz="900" dirty="0"/>
                    </a:p>
                  </a:txBody>
                  <a:tcPr/>
                </a:tc>
              </a:tr>
              <a:tr h="357190">
                <a:tc>
                  <a:txBody>
                    <a:bodyPr/>
                    <a:lstStyle/>
                    <a:p>
                      <a:r>
                        <a:rPr lang="fr-FR" sz="900" dirty="0" smtClean="0"/>
                        <a:t> Juillet</a:t>
                      </a:r>
                      <a:endParaRPr lang="fr-FR" sz="900" dirty="0"/>
                    </a:p>
                  </a:txBody>
                  <a:tcPr/>
                </a:tc>
                <a:tc>
                  <a:txBody>
                    <a:bodyPr/>
                    <a:lstStyle/>
                    <a:p>
                      <a:endParaRPr lang="fr-FR" sz="900" dirty="0"/>
                    </a:p>
                  </a:txBody>
                  <a:tcPr/>
                </a:tc>
                <a:tc>
                  <a:txBody>
                    <a:bodyPr/>
                    <a:lstStyle/>
                    <a:p>
                      <a:r>
                        <a:rPr lang="fr-FR" sz="900" dirty="0" smtClean="0"/>
                        <a:t>Approbation du comité exécutif</a:t>
                      </a:r>
                      <a:endParaRPr lang="fr-FR" sz="900" dirty="0"/>
                    </a:p>
                  </a:txBody>
                  <a:tcPr/>
                </a:tc>
                <a:tc>
                  <a:txBody>
                    <a:bodyPr/>
                    <a:lstStyle/>
                    <a:p>
                      <a:endParaRPr lang="fr-FR" sz="900"/>
                    </a:p>
                  </a:txBody>
                  <a:tcPr/>
                </a:tc>
                <a:tc>
                  <a:txBody>
                    <a:bodyPr/>
                    <a:lstStyle/>
                    <a:p>
                      <a:r>
                        <a:rPr lang="fr-FR" sz="900" dirty="0" smtClean="0"/>
                        <a:t>Programme et plan de communication intégral</a:t>
                      </a:r>
                      <a:endParaRPr lang="fr-FR" sz="900" dirty="0"/>
                    </a:p>
                  </a:txBody>
                  <a:tcPr/>
                </a:tc>
                <a:tc>
                  <a:txBody>
                    <a:bodyPr/>
                    <a:lstStyle/>
                    <a:p>
                      <a:endParaRPr lang="fr-FR" sz="900"/>
                    </a:p>
                  </a:txBody>
                  <a:tcPr/>
                </a:tc>
                <a:tc>
                  <a:txBody>
                    <a:bodyPr/>
                    <a:lstStyle/>
                    <a:p>
                      <a:r>
                        <a:rPr lang="fr-FR" sz="900" dirty="0" smtClean="0"/>
                        <a:t>Responsables des RH/RP</a:t>
                      </a:r>
                      <a:endParaRPr lang="fr-FR" sz="900" dirty="0"/>
                    </a:p>
                  </a:txBody>
                  <a:tcPr/>
                </a:tc>
              </a:tr>
              <a:tr h="357190">
                <a:tc>
                  <a:txBody>
                    <a:bodyPr/>
                    <a:lstStyle/>
                    <a:p>
                      <a:r>
                        <a:rPr lang="fr-FR" sz="900" dirty="0" smtClean="0"/>
                        <a:t>Septembre (veille de l’annonce du PDG)</a:t>
                      </a:r>
                      <a:endParaRPr lang="fr-FR" sz="900" dirty="0"/>
                    </a:p>
                  </a:txBody>
                  <a:tcPr/>
                </a:tc>
                <a:tc>
                  <a:txBody>
                    <a:bodyPr/>
                    <a:lstStyle/>
                    <a:p>
                      <a:r>
                        <a:rPr lang="fr-FR" sz="900" dirty="0" smtClean="0"/>
                        <a:t>Chefs de division</a:t>
                      </a:r>
                      <a:endParaRPr lang="fr-FR" sz="900" dirty="0"/>
                    </a:p>
                  </a:txBody>
                  <a:tcPr/>
                </a:tc>
                <a:tc>
                  <a:txBody>
                    <a:bodyPr/>
                    <a:lstStyle/>
                    <a:p>
                      <a:r>
                        <a:rPr lang="fr-FR" sz="900" dirty="0" smtClean="0"/>
                        <a:t>Réunion</a:t>
                      </a:r>
                    </a:p>
                    <a:p>
                      <a:r>
                        <a:rPr lang="fr-FR" sz="900" dirty="0" smtClean="0">
                          <a:solidFill>
                            <a:srgbClr val="000000"/>
                          </a:solidFill>
                        </a:rPr>
                        <a:t>Présenter le document de synthèse (?) </a:t>
                      </a:r>
                      <a:endParaRPr lang="fr-FR" sz="900" i="1" dirty="0">
                        <a:solidFill>
                          <a:srgbClr val="000000"/>
                        </a:solidFill>
                      </a:endParaRPr>
                    </a:p>
                  </a:txBody>
                  <a:tcPr/>
                </a:tc>
                <a:tc>
                  <a:txBody>
                    <a:bodyPr/>
                    <a:lstStyle/>
                    <a:p>
                      <a:r>
                        <a:rPr lang="fr-FR" sz="900" dirty="0" smtClean="0"/>
                        <a:t>Inculquer le savoir avant le reste des employés</a:t>
                      </a:r>
                      <a:endParaRPr lang="fr-FR" sz="900" dirty="0"/>
                    </a:p>
                  </a:txBody>
                  <a:tcPr/>
                </a:tc>
                <a:tc>
                  <a:txBody>
                    <a:bodyPr/>
                    <a:lstStyle/>
                    <a:p>
                      <a:r>
                        <a:rPr lang="fr-FR" sz="900" dirty="0" smtClean="0"/>
                        <a:t>Présenter la justification et les avantages</a:t>
                      </a:r>
                    </a:p>
                    <a:p>
                      <a:r>
                        <a:rPr lang="fr-FR" sz="900" dirty="0" smtClean="0"/>
                        <a:t>Résumer la prochaine activité</a:t>
                      </a:r>
                    </a:p>
                    <a:p>
                      <a:r>
                        <a:rPr lang="fr-FR" sz="900" dirty="0" smtClean="0"/>
                        <a:t>Renforcement du rôle de la direction</a:t>
                      </a:r>
                    </a:p>
                  </a:txBody>
                  <a:tcPr/>
                </a:tc>
                <a:tc>
                  <a:txBody>
                    <a:bodyPr/>
                    <a:lstStyle/>
                    <a:p>
                      <a:r>
                        <a:rPr lang="fr-FR" sz="900" dirty="0" smtClean="0">
                          <a:solidFill>
                            <a:srgbClr val="000000"/>
                          </a:solidFill>
                        </a:rPr>
                        <a:t>Cadres supérieurs</a:t>
                      </a:r>
                      <a:r>
                        <a:rPr lang="fr-FR" sz="900" baseline="0" dirty="0" smtClean="0">
                          <a:solidFill>
                            <a:srgbClr val="000000"/>
                          </a:solidFill>
                        </a:rPr>
                        <a:t> </a:t>
                      </a:r>
                      <a:r>
                        <a:rPr lang="fr-FR" sz="900" dirty="0" smtClean="0">
                          <a:solidFill>
                            <a:srgbClr val="000000"/>
                          </a:solidFill>
                        </a:rPr>
                        <a:t>et superviseurs</a:t>
                      </a:r>
                      <a:endParaRPr lang="fr-FR" sz="900" dirty="0">
                        <a:solidFill>
                          <a:srgbClr val="000000"/>
                        </a:solidFill>
                      </a:endParaRPr>
                    </a:p>
                  </a:txBody>
                  <a:tcPr/>
                </a:tc>
                <a:tc>
                  <a:txBody>
                    <a:bodyPr/>
                    <a:lstStyle/>
                    <a:p>
                      <a:r>
                        <a:rPr lang="fr-FR" sz="900" dirty="0" smtClean="0"/>
                        <a:t>Équipe conjointe RH/RP</a:t>
                      </a:r>
                      <a:endParaRPr lang="fr-FR" sz="900" dirty="0"/>
                    </a:p>
                  </a:txBody>
                  <a:tcPr/>
                </a:tc>
              </a:tr>
              <a:tr h="357190">
                <a:tc>
                  <a:txBody>
                    <a:bodyPr/>
                    <a:lstStyle/>
                    <a:p>
                      <a:r>
                        <a:rPr lang="fr-FR" sz="900" dirty="0" smtClean="0"/>
                        <a:t>Septembre</a:t>
                      </a:r>
                      <a:endParaRPr lang="fr-FR" sz="900" dirty="0"/>
                    </a:p>
                  </a:txBody>
                  <a:tcPr/>
                </a:tc>
                <a:tc>
                  <a:txBody>
                    <a:bodyPr/>
                    <a:lstStyle/>
                    <a:p>
                      <a:r>
                        <a:rPr lang="fr-FR" sz="900" dirty="0" smtClean="0"/>
                        <a:t>PDG</a:t>
                      </a:r>
                      <a:endParaRPr lang="fr-FR" sz="900" dirty="0"/>
                    </a:p>
                  </a:txBody>
                  <a:tcPr/>
                </a:tc>
                <a:tc>
                  <a:txBody>
                    <a:bodyPr/>
                    <a:lstStyle/>
                    <a:p>
                      <a:r>
                        <a:rPr lang="fr-FR" sz="900" dirty="0" smtClean="0"/>
                        <a:t>Vidéotransmission</a:t>
                      </a:r>
                      <a:endParaRPr lang="fr-FR" sz="900" i="1" dirty="0"/>
                    </a:p>
                  </a:txBody>
                  <a:tcPr/>
                </a:tc>
                <a:tc>
                  <a:txBody>
                    <a:bodyPr/>
                    <a:lstStyle/>
                    <a:p>
                      <a:r>
                        <a:rPr lang="fr-FR" sz="900" dirty="0" smtClean="0"/>
                        <a:t>Annonce initiale à tous les employés</a:t>
                      </a:r>
                      <a:endParaRPr lang="fr-FR" sz="900" dirty="0"/>
                    </a:p>
                  </a:txBody>
                  <a:tcPr/>
                </a:tc>
                <a:tc>
                  <a:txBody>
                    <a:bodyPr/>
                    <a:lstStyle/>
                    <a:p>
                      <a:r>
                        <a:rPr lang="fr-FR" sz="900" dirty="0" smtClean="0"/>
                        <a:t>Donner un bref aperçu</a:t>
                      </a:r>
                    </a:p>
                  </a:txBody>
                  <a:tcPr/>
                </a:tc>
                <a:tc>
                  <a:txBody>
                    <a:bodyPr/>
                    <a:lstStyle/>
                    <a:p>
                      <a:r>
                        <a:rPr lang="fr-FR" sz="900" dirty="0" smtClean="0"/>
                        <a:t>Tous les employés</a:t>
                      </a:r>
                      <a:endParaRPr lang="fr-FR"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t>Équipe conjointe RH/RP</a:t>
                      </a:r>
                    </a:p>
                    <a:p>
                      <a:endParaRPr lang="fr-FR" sz="900" dirty="0"/>
                    </a:p>
                  </a:txBody>
                  <a:tcPr/>
                </a:tc>
              </a:tr>
              <a:tr h="357190">
                <a:tc>
                  <a:txBody>
                    <a:bodyPr/>
                    <a:lstStyle/>
                    <a:p>
                      <a:r>
                        <a:rPr lang="fr-FR" sz="900" dirty="0" smtClean="0"/>
                        <a:t>Septembre</a:t>
                      </a:r>
                      <a:endParaRPr lang="fr-FR" sz="900" dirty="0"/>
                    </a:p>
                  </a:txBody>
                  <a:tcPr/>
                </a:tc>
                <a:tc>
                  <a:txBody>
                    <a:bodyPr/>
                    <a:lstStyle/>
                    <a:p>
                      <a:r>
                        <a:rPr lang="fr-FR" sz="900" dirty="0" smtClean="0"/>
                        <a:t>PDG</a:t>
                      </a:r>
                      <a:endParaRPr lang="fr-FR" sz="900" dirty="0"/>
                    </a:p>
                  </a:txBody>
                  <a:tcPr/>
                </a:tc>
                <a:tc>
                  <a:txBody>
                    <a:bodyPr/>
                    <a:lstStyle/>
                    <a:p>
                      <a:r>
                        <a:rPr lang="fr-FR" sz="900" dirty="0" smtClean="0"/>
                        <a:t>Brochure explicative de l’annonce</a:t>
                      </a:r>
                      <a:endParaRPr lang="fr-FR" sz="900" i="1" dirty="0"/>
                    </a:p>
                  </a:txBody>
                  <a:tcPr/>
                </a:tc>
                <a:tc>
                  <a:txBody>
                    <a:bodyPr/>
                    <a:lstStyle/>
                    <a:p>
                      <a:r>
                        <a:rPr lang="fr-FR" sz="900" dirty="0" smtClean="0"/>
                        <a:t>Expliquer le programme</a:t>
                      </a:r>
                      <a:endParaRPr lang="fr-FR" sz="900" dirty="0"/>
                    </a:p>
                  </a:txBody>
                  <a:tcPr/>
                </a:tc>
                <a:tc>
                  <a:txBody>
                    <a:bodyPr/>
                    <a:lstStyle/>
                    <a:p>
                      <a:r>
                        <a:rPr lang="fr-FR" sz="900" dirty="0" smtClean="0"/>
                        <a:t>Présenter le programme de manière détaillée</a:t>
                      </a:r>
                    </a:p>
                  </a:txBody>
                  <a:tcPr/>
                </a:tc>
                <a:tc>
                  <a:txBody>
                    <a:bodyPr/>
                    <a:lstStyle/>
                    <a:p>
                      <a:r>
                        <a:rPr lang="fr-FR" sz="900" dirty="0" smtClean="0"/>
                        <a:t>Tous les employés</a:t>
                      </a:r>
                      <a:endParaRPr lang="fr-FR"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t>Équipe conjointe RH/RP</a:t>
                      </a:r>
                    </a:p>
                  </a:txBody>
                  <a:tcPr/>
                </a:tc>
              </a:tr>
              <a:tr h="357190">
                <a:tc>
                  <a:txBody>
                    <a:bodyPr/>
                    <a:lstStyle/>
                    <a:p>
                      <a:r>
                        <a:rPr lang="fr-FR" sz="900" dirty="0" smtClean="0"/>
                        <a:t>Octobre</a:t>
                      </a:r>
                      <a:endParaRPr lang="fr-FR"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t>PDG</a:t>
                      </a:r>
                    </a:p>
                    <a:p>
                      <a:endParaRPr lang="fr-FR" sz="900" dirty="0"/>
                    </a:p>
                  </a:txBody>
                  <a:tcPr/>
                </a:tc>
                <a:tc>
                  <a:txBody>
                    <a:bodyPr/>
                    <a:lstStyle/>
                    <a:p>
                      <a:r>
                        <a:rPr lang="fr-FR" sz="900" dirty="0" smtClean="0"/>
                        <a:t>Bulletin</a:t>
                      </a:r>
                      <a:endParaRPr lang="fr-FR" sz="900" i="1" dirty="0"/>
                    </a:p>
                  </a:txBody>
                  <a:tcPr/>
                </a:tc>
                <a:tc>
                  <a:txBody>
                    <a:bodyPr/>
                    <a:lstStyle/>
                    <a:p>
                      <a:r>
                        <a:rPr lang="fr-FR" sz="900" dirty="0" smtClean="0"/>
                        <a:t>Présenter un résumé du programme</a:t>
                      </a:r>
                      <a:endParaRPr lang="fr-FR" sz="900" dirty="0"/>
                    </a:p>
                  </a:txBody>
                  <a:tcPr/>
                </a:tc>
                <a:tc>
                  <a:txBody>
                    <a:bodyPr/>
                    <a:lstStyle/>
                    <a:p>
                      <a:r>
                        <a:rPr lang="fr-FR" sz="900" dirty="0" smtClean="0"/>
                        <a:t>Établir des liens stratégiques</a:t>
                      </a:r>
                    </a:p>
                    <a:p>
                      <a:r>
                        <a:rPr lang="fr-FR" sz="900" dirty="0" smtClean="0"/>
                        <a:t>Assurer le renforcement à partir du sommet</a:t>
                      </a:r>
                    </a:p>
                    <a:p>
                      <a:r>
                        <a:rPr lang="fr-FR" sz="900" dirty="0" smtClean="0"/>
                        <a:t>Réitérer les avantages</a:t>
                      </a:r>
                    </a:p>
                    <a:p>
                      <a:r>
                        <a:rPr lang="fr-FR" sz="900" dirty="0" smtClean="0"/>
                        <a:t>Présenter dans les grandes lignes les premières étapes</a:t>
                      </a:r>
                    </a:p>
                  </a:txBody>
                  <a:tcPr/>
                </a:tc>
                <a:tc>
                  <a:txBody>
                    <a:bodyPr/>
                    <a:lstStyle/>
                    <a:p>
                      <a:r>
                        <a:rPr lang="fr-FR" sz="900" dirty="0" smtClean="0"/>
                        <a:t>Tous les employés</a:t>
                      </a:r>
                      <a:endParaRPr lang="fr-FR"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t>Équipe conjointe RH/RP</a:t>
                      </a:r>
                    </a:p>
                  </a:txBody>
                  <a:tcPr/>
                </a:tc>
              </a:tr>
              <a:tr h="3571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t>Octobre</a:t>
                      </a:r>
                    </a:p>
                    <a:p>
                      <a:endParaRPr lang="fr-FR"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t>Chefs de service</a:t>
                      </a:r>
                    </a:p>
                    <a:p>
                      <a:endParaRPr lang="fr-FR" sz="900" dirty="0"/>
                    </a:p>
                  </a:txBody>
                  <a:tcPr/>
                </a:tc>
                <a:tc>
                  <a:txBody>
                    <a:bodyPr/>
                    <a:lstStyle/>
                    <a:p>
                      <a:r>
                        <a:rPr lang="fr-FR" sz="900" dirty="0" smtClean="0"/>
                        <a:t>Réunions avec les groupes de travail</a:t>
                      </a:r>
                      <a:endParaRPr lang="fr-FR" sz="900" i="1" dirty="0"/>
                    </a:p>
                  </a:txBody>
                  <a:tcPr/>
                </a:tc>
                <a:tc>
                  <a:txBody>
                    <a:bodyPr/>
                    <a:lstStyle/>
                    <a:p>
                      <a:r>
                        <a:rPr lang="fr-FR" sz="900" dirty="0" smtClean="0"/>
                        <a:t>Personnaliser la communication au sein de l’unité</a:t>
                      </a:r>
                    </a:p>
                    <a:p>
                      <a:r>
                        <a:rPr lang="fr-FR" sz="900" dirty="0" smtClean="0"/>
                        <a:t>Dialogue à double sens</a:t>
                      </a:r>
                    </a:p>
                    <a:p>
                      <a:r>
                        <a:rPr lang="fr-FR" sz="900" dirty="0" smtClean="0"/>
                        <a:t>Fournir des kits d’information</a:t>
                      </a:r>
                      <a:endParaRPr lang="fr-FR" sz="900" dirty="0"/>
                    </a:p>
                  </a:txBody>
                  <a:tcPr/>
                </a:tc>
                <a:tc>
                  <a:txBody>
                    <a:bodyPr/>
                    <a:lstStyle/>
                    <a:p>
                      <a:r>
                        <a:rPr lang="fr-FR" sz="900" dirty="0" smtClean="0"/>
                        <a:t>Renforcer le soutien personnel</a:t>
                      </a:r>
                    </a:p>
                    <a:p>
                      <a:r>
                        <a:rPr lang="fr-FR" sz="900" dirty="0" smtClean="0"/>
                        <a:t>Résoudre les problèmes locaux</a:t>
                      </a:r>
                    </a:p>
                    <a:p>
                      <a:r>
                        <a:rPr lang="fr-FR" sz="900" dirty="0" smtClean="0"/>
                        <a:t>Gérer les attentes</a:t>
                      </a:r>
                    </a:p>
                  </a:txBody>
                  <a:tcPr/>
                </a:tc>
                <a:tc>
                  <a:txBody>
                    <a:bodyPr/>
                    <a:lstStyle/>
                    <a:p>
                      <a:r>
                        <a:rPr lang="fr-FR" sz="900" dirty="0" smtClean="0"/>
                        <a:t>Tous les employés au sein de leurs groupes de travail respectifs</a:t>
                      </a:r>
                      <a:endParaRPr lang="fr-FR"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t>Équipe conjointe RH/RP</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900" dirty="0" smtClean="0"/>
                    </a:p>
                  </a:txBody>
                  <a:tcPr/>
                </a:tc>
              </a:tr>
              <a:tr h="3571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t>Novembre</a:t>
                      </a:r>
                    </a:p>
                    <a:p>
                      <a:endParaRPr lang="fr-FR"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t>Chefs de Section</a:t>
                      </a:r>
                    </a:p>
                  </a:txBody>
                  <a:tcPr/>
                </a:tc>
                <a:tc>
                  <a:txBody>
                    <a:bodyPr/>
                    <a:lstStyle/>
                    <a:p>
                      <a:r>
                        <a:rPr lang="fr-FR" sz="900" dirty="0" smtClean="0"/>
                        <a:t>Courriel</a:t>
                      </a:r>
                      <a:endParaRPr lang="fr-FR" sz="900" i="1" dirty="0"/>
                    </a:p>
                  </a:txBody>
                  <a:tcPr/>
                </a:tc>
                <a:tc>
                  <a:txBody>
                    <a:bodyPr/>
                    <a:lstStyle/>
                    <a:p>
                      <a:r>
                        <a:rPr lang="fr-FR" sz="900" dirty="0" smtClean="0"/>
                        <a:t>Assurer le soutien de la direction générale</a:t>
                      </a:r>
                      <a:endParaRPr lang="fr-FR" sz="900" dirty="0"/>
                    </a:p>
                  </a:txBody>
                  <a:tcPr/>
                </a:tc>
                <a:tc>
                  <a:txBody>
                    <a:bodyPr/>
                    <a:lstStyle/>
                    <a:p>
                      <a:r>
                        <a:rPr lang="fr-FR" sz="900" dirty="0" smtClean="0"/>
                        <a:t>Faire le rapport sur la préparation et la formation/orientation</a:t>
                      </a:r>
                    </a:p>
                    <a:p>
                      <a:r>
                        <a:rPr lang="fr-FR" sz="900" dirty="0" smtClean="0"/>
                        <a:t>Rappel des faits concernant la prochaine activité</a:t>
                      </a:r>
                    </a:p>
                  </a:txBody>
                  <a:tcPr/>
                </a:tc>
                <a:tc>
                  <a:txBody>
                    <a:bodyPr/>
                    <a:lstStyle/>
                    <a:p>
                      <a:r>
                        <a:rPr lang="fr-FR" sz="900" dirty="0" smtClean="0">
                          <a:solidFill>
                            <a:srgbClr val="000000"/>
                          </a:solidFill>
                        </a:rPr>
                        <a:t>Cadres supérieurs</a:t>
                      </a:r>
                      <a:r>
                        <a:rPr lang="fr-FR" sz="900" baseline="0" dirty="0" smtClean="0"/>
                        <a:t> </a:t>
                      </a:r>
                      <a:r>
                        <a:rPr lang="fr-FR" sz="900" dirty="0" smtClean="0"/>
                        <a:t>et superviseurs</a:t>
                      </a:r>
                      <a:endParaRPr lang="fr-FR" sz="900" dirty="0"/>
                    </a:p>
                  </a:txBody>
                  <a:tcPr/>
                </a:tc>
                <a:tc>
                  <a:txBody>
                    <a:bodyPr/>
                    <a:lstStyle/>
                    <a:p>
                      <a:r>
                        <a:rPr lang="fr-FR" sz="900" dirty="0" smtClean="0"/>
                        <a:t>Équipe conjointe RH/RP</a:t>
                      </a:r>
                      <a:endParaRPr lang="fr-FR" sz="900" dirty="0"/>
                    </a:p>
                  </a:txBody>
                  <a:tcPr/>
                </a:tc>
              </a:tr>
              <a:tr h="357190">
                <a:tc>
                  <a:txBody>
                    <a:bodyPr/>
                    <a:lstStyle/>
                    <a:p>
                      <a:r>
                        <a:rPr lang="fr-FR" sz="900" dirty="0" err="1" smtClean="0"/>
                        <a:t>Decembre</a:t>
                      </a:r>
                      <a:endParaRPr lang="fr-FR"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t>Chefs de service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t>Réunions avec les groupes de travail</a:t>
                      </a:r>
                      <a:endParaRPr lang="fr-FR" sz="900" i="1" dirty="0" smtClean="0"/>
                    </a:p>
                  </a:txBody>
                  <a:tcPr/>
                </a:tc>
                <a:tc>
                  <a:txBody>
                    <a:bodyPr/>
                    <a:lstStyle/>
                    <a:p>
                      <a:r>
                        <a:rPr lang="fr-FR" sz="900" dirty="0" smtClean="0"/>
                        <a:t>Préciser les détails du programme</a:t>
                      </a:r>
                    </a:p>
                    <a:p>
                      <a:r>
                        <a:rPr lang="fr-FR" sz="900" dirty="0" smtClean="0"/>
                        <a:t>Recevoir la rétroaction</a:t>
                      </a:r>
                    </a:p>
                    <a:p>
                      <a:r>
                        <a:rPr lang="fr-FR" sz="900" dirty="0" smtClean="0"/>
                        <a:t>Assurer la formation</a:t>
                      </a:r>
                      <a:endParaRPr lang="fr-FR" sz="900" dirty="0"/>
                    </a:p>
                  </a:txBody>
                  <a:tcPr/>
                </a:tc>
                <a:tc>
                  <a:txBody>
                    <a:bodyPr/>
                    <a:lstStyle/>
                    <a:p>
                      <a:r>
                        <a:rPr lang="fr-FR" sz="900" dirty="0" smtClean="0"/>
                        <a:t>Étayer le but</a:t>
                      </a:r>
                    </a:p>
                    <a:p>
                      <a:r>
                        <a:rPr lang="fr-FR" sz="900" dirty="0" smtClean="0"/>
                        <a:t>Valider la préparation</a:t>
                      </a:r>
                    </a:p>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t>Assurer la formation</a:t>
                      </a:r>
                    </a:p>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t>Préparer la logistique pour la mise en œuvre</a:t>
                      </a:r>
                    </a:p>
                  </a:txBody>
                  <a:tcPr/>
                </a:tc>
                <a:tc>
                  <a:txBody>
                    <a:bodyPr/>
                    <a:lstStyle/>
                    <a:p>
                      <a:r>
                        <a:rPr lang="fr-FR" sz="900" dirty="0" smtClean="0"/>
                        <a:t>Tous les employés au sein de leurs groupes de travail respectifs</a:t>
                      </a:r>
                      <a:endParaRPr lang="fr-FR"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t>Équipe conjointe RH/RP</a:t>
                      </a:r>
                    </a:p>
                  </a:txBody>
                  <a:tcPr/>
                </a:tc>
              </a:tr>
              <a:tr h="357190">
                <a:tc>
                  <a:txBody>
                    <a:bodyPr/>
                    <a:lstStyle/>
                    <a:p>
                      <a:r>
                        <a:rPr lang="fr-FR" sz="900" dirty="0" smtClean="0"/>
                        <a:t>Janvier</a:t>
                      </a:r>
                      <a:endParaRPr lang="fr-FR" sz="900" dirty="0"/>
                    </a:p>
                  </a:txBody>
                  <a:tcPr/>
                </a:tc>
                <a:tc>
                  <a:txBody>
                    <a:bodyPr/>
                    <a:lstStyle/>
                    <a:p>
                      <a:r>
                        <a:rPr lang="fr-FR" sz="900" dirty="0" smtClean="0"/>
                        <a:t>PDG</a:t>
                      </a:r>
                      <a:endParaRPr lang="fr-FR" sz="900" dirty="0"/>
                    </a:p>
                  </a:txBody>
                  <a:tcPr/>
                </a:tc>
                <a:tc>
                  <a:txBody>
                    <a:bodyPr/>
                    <a:lstStyle/>
                    <a:p>
                      <a:r>
                        <a:rPr lang="fr-FR" sz="900" dirty="0" smtClean="0"/>
                        <a:t>Vidéotransmission</a:t>
                      </a:r>
                      <a:endParaRPr lang="fr-FR" sz="900" i="1" dirty="0"/>
                    </a:p>
                  </a:txBody>
                  <a:tcPr/>
                </a:tc>
                <a:tc>
                  <a:txBody>
                    <a:bodyPr/>
                    <a:lstStyle/>
                    <a:p>
                      <a:r>
                        <a:rPr lang="fr-FR" sz="900" dirty="0" smtClean="0"/>
                        <a:t>Lancer le programme</a:t>
                      </a:r>
                      <a:endParaRPr lang="fr-FR"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t>Annoncer le lancement</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Assurer le s</a:t>
                      </a:r>
                      <a:r>
                        <a:rPr lang="fr-FR" sz="900" dirty="0" err="1" smtClean="0"/>
                        <a:t>outien</a:t>
                      </a:r>
                      <a:r>
                        <a:rPr lang="fr-FR" sz="900" dirty="0" smtClean="0"/>
                        <a:t> de la direction</a:t>
                      </a:r>
                      <a:r>
                        <a:rPr lang="en-US" sz="90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t>Étayer le but et les avantages</a:t>
                      </a:r>
                    </a:p>
                  </a:txBody>
                  <a:tcPr/>
                </a:tc>
                <a:tc>
                  <a:txBody>
                    <a:bodyPr/>
                    <a:lstStyle/>
                    <a:p>
                      <a:r>
                        <a:rPr lang="fr-FR" sz="900" dirty="0" smtClean="0"/>
                        <a:t>Tous les employés</a:t>
                      </a:r>
                      <a:endParaRPr lang="fr-FR"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t>Équipe conjointe RH/RP</a:t>
                      </a:r>
                    </a:p>
                  </a:txBody>
                  <a:tcPr/>
                </a:tc>
              </a:tr>
            </a:tbl>
          </a:graphicData>
        </a:graphic>
      </p:graphicFrame>
      <p:sp>
        <p:nvSpPr>
          <p:cNvPr id="2" name="Tekstvak 1"/>
          <p:cNvSpPr txBox="1"/>
          <p:nvPr/>
        </p:nvSpPr>
        <p:spPr>
          <a:xfrm rot="1548439">
            <a:off x="7921474" y="404680"/>
            <a:ext cx="1056261" cy="369332"/>
          </a:xfrm>
          <a:prstGeom prst="rect">
            <a:avLst/>
          </a:prstGeom>
          <a:solidFill>
            <a:srgbClr val="C0504D"/>
          </a:solidFill>
        </p:spPr>
        <p:txBody>
          <a:bodyPr wrap="none" rtlCol="0">
            <a:spAutoFit/>
          </a:bodyPr>
          <a:lstStyle/>
          <a:p>
            <a:r>
              <a:rPr lang="en-GB" smtClean="0">
                <a:solidFill>
                  <a:schemeClr val="bg1"/>
                </a:solidFill>
              </a:rPr>
              <a:t>EXEMPLE</a:t>
            </a:r>
            <a:endParaRPr lang="en-GB" dirty="0">
              <a:solidFill>
                <a:schemeClr val="bg1"/>
              </a:solidFill>
            </a:endParaRPr>
          </a:p>
        </p:txBody>
      </p:sp>
    </p:spTree>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itel 1"/>
          <p:cNvSpPr>
            <a:spLocks noGrp="1"/>
          </p:cNvSpPr>
          <p:nvPr>
            <p:ph type="title"/>
          </p:nvPr>
        </p:nvSpPr>
        <p:spPr/>
        <p:txBody>
          <a:bodyPr/>
          <a:lstStyle/>
          <a:p>
            <a:r>
              <a:rPr lang="fr-FR" dirty="0" smtClean="0"/>
              <a:t>5. Formation et communication</a:t>
            </a:r>
          </a:p>
        </p:txBody>
      </p:sp>
      <p:sp>
        <p:nvSpPr>
          <p:cNvPr id="37891" name="Tijdelijke aanduiding voor inhoud 2"/>
          <p:cNvSpPr>
            <a:spLocks noGrp="1"/>
          </p:cNvSpPr>
          <p:nvPr>
            <p:ph idx="1"/>
          </p:nvPr>
        </p:nvSpPr>
        <p:spPr>
          <a:xfrm>
            <a:off x="1115616" y="1557338"/>
            <a:ext cx="7904559" cy="4438650"/>
          </a:xfrm>
        </p:spPr>
        <p:txBody>
          <a:bodyPr rtlCol="0">
            <a:normAutofit lnSpcReduction="10000"/>
          </a:bodyPr>
          <a:lstStyle/>
          <a:p>
            <a:pPr marL="361950" lvl="1" defTabSz="900113">
              <a:defRPr/>
            </a:pPr>
            <a:r>
              <a:rPr lang="fr-FR" dirty="0" smtClean="0"/>
              <a:t>Une partie essentielle de la préparation pour la communication consiste à formuler les messages clés :</a:t>
            </a:r>
          </a:p>
          <a:p>
            <a:pPr marL="804863" lvl="2" defTabSz="900113" fontAlgn="auto">
              <a:spcAft>
                <a:spcPts val="0"/>
              </a:spcAft>
              <a:buFont typeface="Arial" pitchFamily="34" charset="0"/>
              <a:buChar char="•"/>
              <a:defRPr/>
            </a:pPr>
            <a:r>
              <a:rPr lang="fr-FR" dirty="0" smtClean="0"/>
              <a:t>état de préparation;</a:t>
            </a:r>
          </a:p>
          <a:p>
            <a:pPr marL="804863" lvl="2" defTabSz="900113" fontAlgn="auto">
              <a:spcAft>
                <a:spcPts val="0"/>
              </a:spcAft>
              <a:buFont typeface="Arial" pitchFamily="34" charset="0"/>
              <a:buChar char="•"/>
              <a:defRPr/>
            </a:pPr>
            <a:r>
              <a:rPr lang="fr-FR" dirty="0" smtClean="0"/>
              <a:t>confiance; et</a:t>
            </a:r>
          </a:p>
          <a:p>
            <a:pPr marL="804863" lvl="2" defTabSz="900113" fontAlgn="auto">
              <a:spcAft>
                <a:spcPts val="0"/>
              </a:spcAft>
              <a:buFont typeface="Arial" pitchFamily="34" charset="0"/>
              <a:buChar char="•"/>
              <a:defRPr/>
            </a:pPr>
            <a:r>
              <a:rPr lang="fr-FR" dirty="0" smtClean="0"/>
              <a:t>uniformité.</a:t>
            </a:r>
          </a:p>
          <a:p>
            <a:pPr marL="804863" lvl="2" defTabSz="900113" fontAlgn="auto">
              <a:spcAft>
                <a:spcPts val="0"/>
              </a:spcAft>
              <a:buFont typeface="Arial" pitchFamily="34" charset="0"/>
              <a:buChar char="•"/>
              <a:defRPr/>
            </a:pPr>
            <a:endParaRPr lang="fr-FR" dirty="0" smtClean="0"/>
          </a:p>
          <a:p>
            <a:pPr marL="361950" lvl="1" defTabSz="900113">
              <a:defRPr/>
            </a:pPr>
            <a:r>
              <a:rPr lang="fr-FR" dirty="0" smtClean="0"/>
              <a:t>Il existe différents formulaires qui peuvent être utiles : messages clés, Q&amp;R, présentation standard…</a:t>
            </a:r>
          </a:p>
        </p:txBody>
      </p:sp>
    </p:spTree>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itel 1"/>
          <p:cNvSpPr>
            <a:spLocks noGrp="1"/>
          </p:cNvSpPr>
          <p:nvPr>
            <p:ph type="title"/>
          </p:nvPr>
        </p:nvSpPr>
        <p:spPr/>
        <p:txBody>
          <a:bodyPr/>
          <a:lstStyle/>
          <a:p>
            <a:r>
              <a:rPr lang="fr-FR" dirty="0" smtClean="0"/>
              <a:t>5. Formation et communication</a:t>
            </a:r>
          </a:p>
        </p:txBody>
      </p:sp>
      <p:sp>
        <p:nvSpPr>
          <p:cNvPr id="112643" name="Tijdelijke aanduiding voor inhoud 2"/>
          <p:cNvSpPr>
            <a:spLocks noGrp="1"/>
          </p:cNvSpPr>
          <p:nvPr>
            <p:ph idx="1"/>
          </p:nvPr>
        </p:nvSpPr>
        <p:spPr/>
        <p:txBody>
          <a:bodyPr>
            <a:normAutofit/>
          </a:bodyPr>
          <a:lstStyle/>
          <a:p>
            <a:pPr>
              <a:lnSpc>
                <a:spcPct val="90000"/>
              </a:lnSpc>
              <a:buNone/>
              <a:defRPr/>
            </a:pPr>
            <a:r>
              <a:rPr lang="fr-FR" b="1" dirty="0" smtClean="0"/>
              <a:t>Audience cible</a:t>
            </a:r>
          </a:p>
        </p:txBody>
      </p:sp>
      <p:graphicFrame>
        <p:nvGraphicFramePr>
          <p:cNvPr id="6" name="Diagram 5"/>
          <p:cNvGraphicFramePr/>
          <p:nvPr/>
        </p:nvGraphicFramePr>
        <p:xfrm>
          <a:off x="518615" y="1997512"/>
          <a:ext cx="810677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wipe dir="r"/>
  </p:transition>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1559</TotalTime>
  <Words>922</Words>
  <Application>Microsoft Office PowerPoint</Application>
  <PresentationFormat>On-screen Show (4:3)</PresentationFormat>
  <Paragraphs>166</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Office-thema</vt:lpstr>
      <vt:lpstr>« Renforcement des capacités pour une gestion saine de la biotechnologie en Afrique subsaharienne (SABIMA) »  Cours sur la gestion responsable</vt:lpstr>
      <vt:lpstr>Slide 2</vt:lpstr>
      <vt:lpstr>5. Formation et communication</vt:lpstr>
      <vt:lpstr>5. Formation et communication</vt:lpstr>
      <vt:lpstr>5. Formation et communication</vt:lpstr>
      <vt:lpstr>5. Formation et communication</vt:lpstr>
      <vt:lpstr>Slide 7</vt:lpstr>
      <vt:lpstr>5. Formation et communication</vt:lpstr>
      <vt:lpstr>5. Formation et communication</vt:lpstr>
      <vt:lpstr>5. Formation et communication</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Patrick</dc:creator>
  <cp:lastModifiedBy>walhassan</cp:lastModifiedBy>
  <cp:revision>81</cp:revision>
  <dcterms:created xsi:type="dcterms:W3CDTF">2010-08-20T14:20:39Z</dcterms:created>
  <dcterms:modified xsi:type="dcterms:W3CDTF">2012-08-20T22:31:54Z</dcterms:modified>
</cp:coreProperties>
</file>