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9" r:id="rId3"/>
    <p:sldId id="393" r:id="rId4"/>
    <p:sldId id="276" r:id="rId5"/>
    <p:sldId id="281" r:id="rId6"/>
    <p:sldId id="289" r:id="rId7"/>
    <p:sldId id="304" r:id="rId8"/>
    <p:sldId id="305" r:id="rId9"/>
    <p:sldId id="306" r:id="rId10"/>
    <p:sldId id="314" r:id="rId11"/>
    <p:sldId id="307" r:id="rId12"/>
    <p:sldId id="406" r:id="rId13"/>
    <p:sldId id="346" r:id="rId14"/>
    <p:sldId id="337" r:id="rId15"/>
    <p:sldId id="348" r:id="rId16"/>
    <p:sldId id="349" r:id="rId17"/>
    <p:sldId id="369" r:id="rId18"/>
    <p:sldId id="370" r:id="rId19"/>
    <p:sldId id="391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A7DC6A-9FCA-4664-8338-7C2878A65F95}" type="doc">
      <dgm:prSet loTypeId="urn:microsoft.com/office/officeart/2005/8/layout/venn1" loCatId="relationship" qsTypeId="urn:microsoft.com/office/officeart/2005/8/quickstyle/3d2" qsCatId="3D" csTypeId="urn:microsoft.com/office/officeart/2005/8/colors/accent2_2" csCatId="accent2" phldr="1"/>
      <dgm:spPr/>
    </dgm:pt>
    <dgm:pt modelId="{1EC61466-5793-408E-8118-6CA9FCDBBECA}">
      <dgm:prSet phldrT="[Tekst]"/>
      <dgm:spPr/>
      <dgm:t>
        <a:bodyPr/>
        <a:lstStyle/>
        <a:p>
          <a:r>
            <a:rPr lang="en-US" noProof="0" dirty="0" smtClean="0"/>
            <a:t>Quality &amp; Sustainability</a:t>
          </a:r>
          <a:endParaRPr lang="en-US" noProof="0" dirty="0"/>
        </a:p>
      </dgm:t>
    </dgm:pt>
    <dgm:pt modelId="{F1D51B56-ED1E-4F6C-95CF-6B0D2CD0E7D7}" type="parTrans" cxnId="{865E4007-F503-440B-AC16-B0C05C713DDF}">
      <dgm:prSet/>
      <dgm:spPr/>
      <dgm:t>
        <a:bodyPr/>
        <a:lstStyle/>
        <a:p>
          <a:endParaRPr lang="en-US"/>
        </a:p>
      </dgm:t>
    </dgm:pt>
    <dgm:pt modelId="{EACA5F3C-2D2F-4EF1-921D-3DA6B5BF5DC6}" type="sibTrans" cxnId="{865E4007-F503-440B-AC16-B0C05C713DDF}">
      <dgm:prSet/>
      <dgm:spPr/>
      <dgm:t>
        <a:bodyPr/>
        <a:lstStyle/>
        <a:p>
          <a:endParaRPr lang="en-US"/>
        </a:p>
      </dgm:t>
    </dgm:pt>
    <dgm:pt modelId="{F618F307-8557-4500-953F-60F037DF9669}">
      <dgm:prSet phldrT="[Tekst]"/>
      <dgm:spPr/>
      <dgm:t>
        <a:bodyPr/>
        <a:lstStyle/>
        <a:p>
          <a:r>
            <a:rPr lang="en-US" dirty="0" smtClean="0"/>
            <a:t>Safety</a:t>
          </a:r>
          <a:endParaRPr lang="en-US" noProof="0" dirty="0"/>
        </a:p>
      </dgm:t>
    </dgm:pt>
    <dgm:pt modelId="{DC294689-610B-4554-B697-C8D1C3F3EC6A}" type="parTrans" cxnId="{FBF01154-0D90-4578-9154-E72F53B92D10}">
      <dgm:prSet/>
      <dgm:spPr/>
      <dgm:t>
        <a:bodyPr/>
        <a:lstStyle/>
        <a:p>
          <a:endParaRPr lang="en-US"/>
        </a:p>
      </dgm:t>
    </dgm:pt>
    <dgm:pt modelId="{62A21A07-C4E4-4FAD-A155-28B13A1C5889}" type="sibTrans" cxnId="{FBF01154-0D90-4578-9154-E72F53B92D10}">
      <dgm:prSet/>
      <dgm:spPr/>
      <dgm:t>
        <a:bodyPr/>
        <a:lstStyle/>
        <a:p>
          <a:endParaRPr lang="en-US"/>
        </a:p>
      </dgm:t>
    </dgm:pt>
    <dgm:pt modelId="{E4133144-AEE0-4E54-97E7-980485D46250}">
      <dgm:prSet phldrT="[Tekst]"/>
      <dgm:spPr/>
      <dgm:t>
        <a:bodyPr/>
        <a:lstStyle/>
        <a:p>
          <a:r>
            <a:rPr lang="en-US" noProof="0" dirty="0" smtClean="0"/>
            <a:t>Regulatory Compliance</a:t>
          </a:r>
          <a:endParaRPr lang="en-US" noProof="0" dirty="0"/>
        </a:p>
      </dgm:t>
    </dgm:pt>
    <dgm:pt modelId="{12714ECE-178C-4837-9DBD-74374FF8DAE0}" type="parTrans" cxnId="{695DA916-7170-42F2-8CB7-95971C09FA2B}">
      <dgm:prSet/>
      <dgm:spPr/>
      <dgm:t>
        <a:bodyPr/>
        <a:lstStyle/>
        <a:p>
          <a:endParaRPr lang="en-US"/>
        </a:p>
      </dgm:t>
    </dgm:pt>
    <dgm:pt modelId="{FA110BE1-CEB1-41EE-B72C-3A076A61F66C}" type="sibTrans" cxnId="{695DA916-7170-42F2-8CB7-95971C09FA2B}">
      <dgm:prSet/>
      <dgm:spPr/>
      <dgm:t>
        <a:bodyPr/>
        <a:lstStyle/>
        <a:p>
          <a:endParaRPr lang="en-US"/>
        </a:p>
      </dgm:t>
    </dgm:pt>
    <dgm:pt modelId="{3BD299F1-7D1E-43E8-BFBA-33B5609726C9}">
      <dgm:prSet phldrT="[Tekst]"/>
      <dgm:spPr/>
      <dgm:t>
        <a:bodyPr/>
        <a:lstStyle/>
        <a:p>
          <a:r>
            <a:rPr lang="en-US" noProof="0" dirty="0" smtClean="0"/>
            <a:t>Product Integrity</a:t>
          </a:r>
          <a:endParaRPr lang="en-US" noProof="0" dirty="0"/>
        </a:p>
      </dgm:t>
    </dgm:pt>
    <dgm:pt modelId="{4FF27333-6DAB-490D-8733-AFDBBCF5E96E}" type="parTrans" cxnId="{110D67FC-8EBF-4663-B54F-236DE2FAED26}">
      <dgm:prSet/>
      <dgm:spPr/>
      <dgm:t>
        <a:bodyPr/>
        <a:lstStyle/>
        <a:p>
          <a:endParaRPr lang="en-US"/>
        </a:p>
      </dgm:t>
    </dgm:pt>
    <dgm:pt modelId="{203B9F00-6BA5-41EC-BB05-33E4186B1CF6}" type="sibTrans" cxnId="{110D67FC-8EBF-4663-B54F-236DE2FAED26}">
      <dgm:prSet/>
      <dgm:spPr/>
      <dgm:t>
        <a:bodyPr/>
        <a:lstStyle/>
        <a:p>
          <a:endParaRPr lang="en-US"/>
        </a:p>
      </dgm:t>
    </dgm:pt>
    <dgm:pt modelId="{50081259-0E44-4174-93F4-69453B8621C0}">
      <dgm:prSet phldrT="[Tekst]"/>
      <dgm:spPr/>
      <dgm:t>
        <a:bodyPr/>
        <a:lstStyle/>
        <a:p>
          <a:r>
            <a:rPr lang="en-US" noProof="0" dirty="0" smtClean="0"/>
            <a:t>Containment &amp; Confinement</a:t>
          </a:r>
          <a:endParaRPr lang="en-US" noProof="0" dirty="0"/>
        </a:p>
      </dgm:t>
    </dgm:pt>
    <dgm:pt modelId="{8A62F433-4AA3-4576-B8BD-C655863BFA7A}" type="parTrans" cxnId="{8849DC90-60A2-4F4C-A7F3-1B0DFA8FCDD3}">
      <dgm:prSet/>
      <dgm:spPr/>
      <dgm:t>
        <a:bodyPr/>
        <a:lstStyle/>
        <a:p>
          <a:endParaRPr lang="en-US"/>
        </a:p>
      </dgm:t>
    </dgm:pt>
    <dgm:pt modelId="{71396BD4-85A6-496C-82FE-FB867E22B50F}" type="sibTrans" cxnId="{8849DC90-60A2-4F4C-A7F3-1B0DFA8FCDD3}">
      <dgm:prSet/>
      <dgm:spPr/>
      <dgm:t>
        <a:bodyPr/>
        <a:lstStyle/>
        <a:p>
          <a:endParaRPr lang="en-US"/>
        </a:p>
      </dgm:t>
    </dgm:pt>
    <dgm:pt modelId="{98A67A69-A4DA-4457-B096-BF12AC53491E}" type="pres">
      <dgm:prSet presAssocID="{0AA7DC6A-9FCA-4664-8338-7C2878A65F95}" presName="compositeShape" presStyleCnt="0">
        <dgm:presLayoutVars>
          <dgm:chMax val="7"/>
          <dgm:dir/>
          <dgm:resizeHandles val="exact"/>
        </dgm:presLayoutVars>
      </dgm:prSet>
      <dgm:spPr/>
    </dgm:pt>
    <dgm:pt modelId="{F9142A87-2513-406E-A9C9-63144295F811}" type="pres">
      <dgm:prSet presAssocID="{F618F307-8557-4500-953F-60F037DF9669}" presName="circ1" presStyleLbl="vennNode1" presStyleIdx="0" presStyleCnt="5"/>
      <dgm:spPr/>
    </dgm:pt>
    <dgm:pt modelId="{C640C492-2D3E-4B2A-AB1C-81FC7D56F2A5}" type="pres">
      <dgm:prSet presAssocID="{F618F307-8557-4500-953F-60F037DF96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58B45-202F-4EA8-8A15-93B01B3A082C}" type="pres">
      <dgm:prSet presAssocID="{E4133144-AEE0-4E54-97E7-980485D46250}" presName="circ2" presStyleLbl="vennNode1" presStyleIdx="1" presStyleCnt="5"/>
      <dgm:spPr/>
      <dgm:t>
        <a:bodyPr/>
        <a:lstStyle/>
        <a:p>
          <a:endParaRPr lang="en-US"/>
        </a:p>
      </dgm:t>
    </dgm:pt>
    <dgm:pt modelId="{CCD0C2CF-5FC9-4C64-9D57-8589A437247A}" type="pres">
      <dgm:prSet presAssocID="{E4133144-AEE0-4E54-97E7-980485D4625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5B66C-0EA9-4F68-BA7F-1ED20F64B55E}" type="pres">
      <dgm:prSet presAssocID="{50081259-0E44-4174-93F4-69453B8621C0}" presName="circ3" presStyleLbl="vennNode1" presStyleIdx="2" presStyleCnt="5"/>
      <dgm:spPr/>
    </dgm:pt>
    <dgm:pt modelId="{8F9B47E5-564B-4E89-8E46-E2CA0E6DDFE5}" type="pres">
      <dgm:prSet presAssocID="{50081259-0E44-4174-93F4-69453B8621C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F534A-7638-49E2-8E57-D4BE45BC6738}" type="pres">
      <dgm:prSet presAssocID="{3BD299F1-7D1E-43E8-BFBA-33B5609726C9}" presName="circ4" presStyleLbl="vennNode1" presStyleIdx="3" presStyleCnt="5"/>
      <dgm:spPr/>
    </dgm:pt>
    <dgm:pt modelId="{5E079E55-F664-436F-8575-0AB1FB497DA9}" type="pres">
      <dgm:prSet presAssocID="{3BD299F1-7D1E-43E8-BFBA-33B5609726C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CF81F-FEB5-4D75-AF52-8AF9FBEB4AF5}" type="pres">
      <dgm:prSet presAssocID="{1EC61466-5793-408E-8118-6CA9FCDBBECA}" presName="circ5" presStyleLbl="vennNode1" presStyleIdx="4" presStyleCnt="5"/>
      <dgm:spPr/>
    </dgm:pt>
    <dgm:pt modelId="{D6E71A86-4726-4BF9-98AB-FF843A4A0122}" type="pres">
      <dgm:prSet presAssocID="{1EC61466-5793-408E-8118-6CA9FCDBBECA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99C50A-5C0E-4AA8-8110-A51C61FB4037}" type="presOf" srcId="{50081259-0E44-4174-93F4-69453B8621C0}" destId="{8F9B47E5-564B-4E89-8E46-E2CA0E6DDFE5}" srcOrd="0" destOrd="0" presId="urn:microsoft.com/office/officeart/2005/8/layout/venn1"/>
    <dgm:cxn modelId="{70989471-5709-4005-8B73-8A9A1802E394}" type="presOf" srcId="{0AA7DC6A-9FCA-4664-8338-7C2878A65F95}" destId="{98A67A69-A4DA-4457-B096-BF12AC53491E}" srcOrd="0" destOrd="0" presId="urn:microsoft.com/office/officeart/2005/8/layout/venn1"/>
    <dgm:cxn modelId="{8849DC90-60A2-4F4C-A7F3-1B0DFA8FCDD3}" srcId="{0AA7DC6A-9FCA-4664-8338-7C2878A65F95}" destId="{50081259-0E44-4174-93F4-69453B8621C0}" srcOrd="2" destOrd="0" parTransId="{8A62F433-4AA3-4576-B8BD-C655863BFA7A}" sibTransId="{71396BD4-85A6-496C-82FE-FB867E22B50F}"/>
    <dgm:cxn modelId="{8060AA4B-A095-483B-A549-A36555D204D1}" type="presOf" srcId="{3BD299F1-7D1E-43E8-BFBA-33B5609726C9}" destId="{5E079E55-F664-436F-8575-0AB1FB497DA9}" srcOrd="0" destOrd="0" presId="urn:microsoft.com/office/officeart/2005/8/layout/venn1"/>
    <dgm:cxn modelId="{1A3FDEA7-3F44-4C20-8CB2-67D627068EEE}" type="presOf" srcId="{F618F307-8557-4500-953F-60F037DF9669}" destId="{C640C492-2D3E-4B2A-AB1C-81FC7D56F2A5}" srcOrd="0" destOrd="0" presId="urn:microsoft.com/office/officeart/2005/8/layout/venn1"/>
    <dgm:cxn modelId="{110D67FC-8EBF-4663-B54F-236DE2FAED26}" srcId="{0AA7DC6A-9FCA-4664-8338-7C2878A65F95}" destId="{3BD299F1-7D1E-43E8-BFBA-33B5609726C9}" srcOrd="3" destOrd="0" parTransId="{4FF27333-6DAB-490D-8733-AFDBBCF5E96E}" sibTransId="{203B9F00-6BA5-41EC-BB05-33E4186B1CF6}"/>
    <dgm:cxn modelId="{FBF01154-0D90-4578-9154-E72F53B92D10}" srcId="{0AA7DC6A-9FCA-4664-8338-7C2878A65F95}" destId="{F618F307-8557-4500-953F-60F037DF9669}" srcOrd="0" destOrd="0" parTransId="{DC294689-610B-4554-B697-C8D1C3F3EC6A}" sibTransId="{62A21A07-C4E4-4FAD-A155-28B13A1C5889}"/>
    <dgm:cxn modelId="{695DA916-7170-42F2-8CB7-95971C09FA2B}" srcId="{0AA7DC6A-9FCA-4664-8338-7C2878A65F95}" destId="{E4133144-AEE0-4E54-97E7-980485D46250}" srcOrd="1" destOrd="0" parTransId="{12714ECE-178C-4837-9DBD-74374FF8DAE0}" sibTransId="{FA110BE1-CEB1-41EE-B72C-3A076A61F66C}"/>
    <dgm:cxn modelId="{EDF7EE11-AA11-42AC-965C-4CBD8566425B}" type="presOf" srcId="{1EC61466-5793-408E-8118-6CA9FCDBBECA}" destId="{D6E71A86-4726-4BF9-98AB-FF843A4A0122}" srcOrd="0" destOrd="0" presId="urn:microsoft.com/office/officeart/2005/8/layout/venn1"/>
    <dgm:cxn modelId="{865E4007-F503-440B-AC16-B0C05C713DDF}" srcId="{0AA7DC6A-9FCA-4664-8338-7C2878A65F95}" destId="{1EC61466-5793-408E-8118-6CA9FCDBBECA}" srcOrd="4" destOrd="0" parTransId="{F1D51B56-ED1E-4F6C-95CF-6B0D2CD0E7D7}" sibTransId="{EACA5F3C-2D2F-4EF1-921D-3DA6B5BF5DC6}"/>
    <dgm:cxn modelId="{273A3325-6161-440B-9630-577F18462B90}" type="presOf" srcId="{E4133144-AEE0-4E54-97E7-980485D46250}" destId="{CCD0C2CF-5FC9-4C64-9D57-8589A437247A}" srcOrd="0" destOrd="0" presId="urn:microsoft.com/office/officeart/2005/8/layout/venn1"/>
    <dgm:cxn modelId="{E2F35B48-698D-4A26-BA00-62E7D858D95A}" type="presParOf" srcId="{98A67A69-A4DA-4457-B096-BF12AC53491E}" destId="{F9142A87-2513-406E-A9C9-63144295F811}" srcOrd="0" destOrd="0" presId="urn:microsoft.com/office/officeart/2005/8/layout/venn1"/>
    <dgm:cxn modelId="{1AF38DCC-61AB-4B5A-8E2A-6F3430DB2952}" type="presParOf" srcId="{98A67A69-A4DA-4457-B096-BF12AC53491E}" destId="{C640C492-2D3E-4B2A-AB1C-81FC7D56F2A5}" srcOrd="1" destOrd="0" presId="urn:microsoft.com/office/officeart/2005/8/layout/venn1"/>
    <dgm:cxn modelId="{9704126F-6423-414A-BDED-BCDB30BBDB15}" type="presParOf" srcId="{98A67A69-A4DA-4457-B096-BF12AC53491E}" destId="{7BF58B45-202F-4EA8-8A15-93B01B3A082C}" srcOrd="2" destOrd="0" presId="urn:microsoft.com/office/officeart/2005/8/layout/venn1"/>
    <dgm:cxn modelId="{2418A05D-9ED8-41EA-A743-B86B03A7B6CB}" type="presParOf" srcId="{98A67A69-A4DA-4457-B096-BF12AC53491E}" destId="{CCD0C2CF-5FC9-4C64-9D57-8589A437247A}" srcOrd="3" destOrd="0" presId="urn:microsoft.com/office/officeart/2005/8/layout/venn1"/>
    <dgm:cxn modelId="{BB9AB15E-1A03-4FBD-8C09-8FC1861FE054}" type="presParOf" srcId="{98A67A69-A4DA-4457-B096-BF12AC53491E}" destId="{35B5B66C-0EA9-4F68-BA7F-1ED20F64B55E}" srcOrd="4" destOrd="0" presId="urn:microsoft.com/office/officeart/2005/8/layout/venn1"/>
    <dgm:cxn modelId="{CE395639-83A9-4064-B198-E529A8516DAD}" type="presParOf" srcId="{98A67A69-A4DA-4457-B096-BF12AC53491E}" destId="{8F9B47E5-564B-4E89-8E46-E2CA0E6DDFE5}" srcOrd="5" destOrd="0" presId="urn:microsoft.com/office/officeart/2005/8/layout/venn1"/>
    <dgm:cxn modelId="{98AFE03B-73DB-45BF-AB8D-208651D3901A}" type="presParOf" srcId="{98A67A69-A4DA-4457-B096-BF12AC53491E}" destId="{D64F534A-7638-49E2-8E57-D4BE45BC6738}" srcOrd="6" destOrd="0" presId="urn:microsoft.com/office/officeart/2005/8/layout/venn1"/>
    <dgm:cxn modelId="{565A8F5C-988D-4F19-B929-320774D6B405}" type="presParOf" srcId="{98A67A69-A4DA-4457-B096-BF12AC53491E}" destId="{5E079E55-F664-436F-8575-0AB1FB497DA9}" srcOrd="7" destOrd="0" presId="urn:microsoft.com/office/officeart/2005/8/layout/venn1"/>
    <dgm:cxn modelId="{A1FB6A69-DEE2-4B42-8B32-BD6ABE0003EF}" type="presParOf" srcId="{98A67A69-A4DA-4457-B096-BF12AC53491E}" destId="{558CF81F-FEB5-4D75-AF52-8AF9FBEB4AF5}" srcOrd="8" destOrd="0" presId="urn:microsoft.com/office/officeart/2005/8/layout/venn1"/>
    <dgm:cxn modelId="{327394ED-53DD-4047-BD19-C577750182BD}" type="presParOf" srcId="{98A67A69-A4DA-4457-B096-BF12AC53491E}" destId="{D6E71A86-4726-4BF9-98AB-FF843A4A0122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8667CA-D518-4D3E-AC41-3722D78E9ED4}" type="doc">
      <dgm:prSet loTypeId="urn:microsoft.com/office/officeart/2005/8/layout/hList1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17F9FEA-1251-4853-A936-3B4C866463A3}">
      <dgm:prSet phldrT="[Tekst]"/>
      <dgm:spPr/>
      <dgm:t>
        <a:bodyPr/>
        <a:lstStyle/>
        <a:p>
          <a:r>
            <a:rPr lang="en-US" dirty="0" smtClean="0"/>
            <a:t>Top Management</a:t>
          </a:r>
          <a:endParaRPr lang="en-US" dirty="0"/>
        </a:p>
      </dgm:t>
    </dgm:pt>
    <dgm:pt modelId="{6CD32DB1-E1C0-4A43-ADF1-C89493644506}" type="parTrans" cxnId="{0A8E9531-D31A-4DF5-8023-247271511AAA}">
      <dgm:prSet/>
      <dgm:spPr/>
      <dgm:t>
        <a:bodyPr/>
        <a:lstStyle/>
        <a:p>
          <a:endParaRPr lang="en-US"/>
        </a:p>
      </dgm:t>
    </dgm:pt>
    <dgm:pt modelId="{1F08890A-61D2-4B4B-8614-F8C00DB32C7F}" type="sibTrans" cxnId="{0A8E9531-D31A-4DF5-8023-247271511AAA}">
      <dgm:prSet/>
      <dgm:spPr/>
      <dgm:t>
        <a:bodyPr/>
        <a:lstStyle/>
        <a:p>
          <a:endParaRPr lang="en-US"/>
        </a:p>
      </dgm:t>
    </dgm:pt>
    <dgm:pt modelId="{C28C6B43-B7C5-4AAD-9DF6-8B3FB8C48149}">
      <dgm:prSet phldrT="[Tekst]"/>
      <dgm:spPr/>
      <dgm:t>
        <a:bodyPr/>
        <a:lstStyle/>
        <a:p>
          <a:r>
            <a:rPr lang="en-GB" dirty="0" smtClean="0"/>
            <a:t>Endorse Product Stewardship</a:t>
          </a:r>
          <a:endParaRPr lang="en-US" dirty="0"/>
        </a:p>
      </dgm:t>
    </dgm:pt>
    <dgm:pt modelId="{90F59AB7-67A1-471A-A332-768D6DB07FB2}" type="parTrans" cxnId="{8DC294C2-40F8-4CDA-9597-539234E67496}">
      <dgm:prSet/>
      <dgm:spPr/>
      <dgm:t>
        <a:bodyPr/>
        <a:lstStyle/>
        <a:p>
          <a:endParaRPr lang="en-US"/>
        </a:p>
      </dgm:t>
    </dgm:pt>
    <dgm:pt modelId="{D91DCF6B-4DAB-4F85-92A0-4ADF58BBB947}" type="sibTrans" cxnId="{8DC294C2-40F8-4CDA-9597-539234E67496}">
      <dgm:prSet/>
      <dgm:spPr/>
      <dgm:t>
        <a:bodyPr/>
        <a:lstStyle/>
        <a:p>
          <a:endParaRPr lang="en-US"/>
        </a:p>
      </dgm:t>
    </dgm:pt>
    <dgm:pt modelId="{472D5251-3D83-4B18-927D-06452A515A4B}">
      <dgm:prSet phldrT="[Tekst]"/>
      <dgm:spPr/>
      <dgm:t>
        <a:bodyPr/>
        <a:lstStyle/>
        <a:p>
          <a:r>
            <a:rPr lang="en-GB" dirty="0" smtClean="0"/>
            <a:t>Trained and mandated by their management to steer the implementation of Product Stewardship in their organisation</a:t>
          </a:r>
          <a:endParaRPr lang="en-US" dirty="0"/>
        </a:p>
      </dgm:t>
    </dgm:pt>
    <dgm:pt modelId="{2C2F6050-3A06-4AF5-9D54-9168A87CA065}" type="parTrans" cxnId="{480EF54E-CA35-47C1-9C4F-737BCBBB7242}">
      <dgm:prSet/>
      <dgm:spPr/>
      <dgm:t>
        <a:bodyPr/>
        <a:lstStyle/>
        <a:p>
          <a:endParaRPr lang="en-US"/>
        </a:p>
      </dgm:t>
    </dgm:pt>
    <dgm:pt modelId="{61A911DE-A8BC-4829-BE36-3B509A733A32}" type="sibTrans" cxnId="{480EF54E-CA35-47C1-9C4F-737BCBBB7242}">
      <dgm:prSet/>
      <dgm:spPr/>
      <dgm:t>
        <a:bodyPr/>
        <a:lstStyle/>
        <a:p>
          <a:endParaRPr lang="en-US"/>
        </a:p>
      </dgm:t>
    </dgm:pt>
    <dgm:pt modelId="{D2FA3904-D9E5-47B7-BFB7-83EF107BF961}">
      <dgm:prSet phldrT="[Tekst]"/>
      <dgm:spPr/>
      <dgm:t>
        <a:bodyPr/>
        <a:lstStyle/>
        <a:p>
          <a:r>
            <a:rPr lang="en-US" dirty="0" smtClean="0"/>
            <a:t>Functional Responsible</a:t>
          </a:r>
          <a:endParaRPr lang="en-US" dirty="0"/>
        </a:p>
      </dgm:t>
    </dgm:pt>
    <dgm:pt modelId="{339C54F1-EB1B-4FFD-8974-5155B5E9B5B0}" type="parTrans" cxnId="{B611D397-B7FE-465B-BECA-CF00BEA93AB7}">
      <dgm:prSet/>
      <dgm:spPr/>
      <dgm:t>
        <a:bodyPr/>
        <a:lstStyle/>
        <a:p>
          <a:endParaRPr lang="en-US"/>
        </a:p>
      </dgm:t>
    </dgm:pt>
    <dgm:pt modelId="{EC2F1B2C-F530-45A4-9C55-7772A6509FCC}" type="sibTrans" cxnId="{B611D397-B7FE-465B-BECA-CF00BEA93AB7}">
      <dgm:prSet/>
      <dgm:spPr/>
      <dgm:t>
        <a:bodyPr/>
        <a:lstStyle/>
        <a:p>
          <a:endParaRPr lang="en-US"/>
        </a:p>
      </dgm:t>
    </dgm:pt>
    <dgm:pt modelId="{BA43EE92-D130-4EA8-97C5-D8815A28EFE4}">
      <dgm:prSet phldrT="[Tekst]"/>
      <dgm:spPr/>
      <dgm:t>
        <a:bodyPr/>
        <a:lstStyle/>
        <a:p>
          <a:r>
            <a:rPr lang="en-GB" dirty="0" smtClean="0"/>
            <a:t>Involved in daily operations and are key in communication with the involved personnel and in the implementation of the proper practices</a:t>
          </a:r>
          <a:endParaRPr lang="en-US" dirty="0"/>
        </a:p>
      </dgm:t>
    </dgm:pt>
    <dgm:pt modelId="{00708504-83D1-4F90-ACAE-9A84E2F0DD3E}" type="parTrans" cxnId="{2B88EB48-8ABB-4CE2-9CF5-682699E9ED58}">
      <dgm:prSet/>
      <dgm:spPr/>
      <dgm:t>
        <a:bodyPr/>
        <a:lstStyle/>
        <a:p>
          <a:endParaRPr lang="en-US"/>
        </a:p>
      </dgm:t>
    </dgm:pt>
    <dgm:pt modelId="{BCAEB11A-0FB8-46BE-9AF2-DF30979F39C5}" type="sibTrans" cxnId="{2B88EB48-8ABB-4CE2-9CF5-682699E9ED58}">
      <dgm:prSet/>
      <dgm:spPr/>
      <dgm:t>
        <a:bodyPr/>
        <a:lstStyle/>
        <a:p>
          <a:endParaRPr lang="en-US"/>
        </a:p>
      </dgm:t>
    </dgm:pt>
    <dgm:pt modelId="{021E349A-8B5E-4D43-A63A-41B00A3AB167}">
      <dgm:prSet phldrT="[Tekst]"/>
      <dgm:spPr/>
      <dgm:t>
        <a:bodyPr/>
        <a:lstStyle/>
        <a:p>
          <a:r>
            <a:rPr lang="en-GB" dirty="0" smtClean="0"/>
            <a:t>Set the objectives</a:t>
          </a:r>
          <a:endParaRPr lang="en-US" dirty="0"/>
        </a:p>
      </dgm:t>
    </dgm:pt>
    <dgm:pt modelId="{E5C06968-FECB-465F-A991-B5103EE5255A}" type="parTrans" cxnId="{720CE865-9C69-4ACF-BEC7-C3EF328CF877}">
      <dgm:prSet/>
      <dgm:spPr/>
      <dgm:t>
        <a:bodyPr/>
        <a:lstStyle/>
        <a:p>
          <a:endParaRPr lang="en-US"/>
        </a:p>
      </dgm:t>
    </dgm:pt>
    <dgm:pt modelId="{E3A7572A-E8A2-4282-8A06-CE504220CC5B}" type="sibTrans" cxnId="{720CE865-9C69-4ACF-BEC7-C3EF328CF877}">
      <dgm:prSet/>
      <dgm:spPr/>
      <dgm:t>
        <a:bodyPr/>
        <a:lstStyle/>
        <a:p>
          <a:endParaRPr lang="en-US"/>
        </a:p>
      </dgm:t>
    </dgm:pt>
    <dgm:pt modelId="{E21BCB53-CA88-49BA-BC07-D35DAA39BA02}">
      <dgm:prSet phldrT="[Tekst]"/>
      <dgm:spPr/>
      <dgm:t>
        <a:bodyPr/>
        <a:lstStyle/>
        <a:p>
          <a:r>
            <a:rPr lang="en-GB" dirty="0" smtClean="0"/>
            <a:t>Identify necessary resources</a:t>
          </a:r>
          <a:endParaRPr lang="en-US" dirty="0"/>
        </a:p>
      </dgm:t>
    </dgm:pt>
    <dgm:pt modelId="{B5B94B13-CE56-4A27-8D4D-C461C4754F7C}" type="parTrans" cxnId="{9008E861-3CCB-4C31-83F2-429FB3C82CB8}">
      <dgm:prSet/>
      <dgm:spPr/>
      <dgm:t>
        <a:bodyPr/>
        <a:lstStyle/>
        <a:p>
          <a:endParaRPr lang="en-US"/>
        </a:p>
      </dgm:t>
    </dgm:pt>
    <dgm:pt modelId="{771B1FE5-0951-48B5-A41B-50BE826D2AB8}" type="sibTrans" cxnId="{9008E861-3CCB-4C31-83F2-429FB3C82CB8}">
      <dgm:prSet/>
      <dgm:spPr/>
      <dgm:t>
        <a:bodyPr/>
        <a:lstStyle/>
        <a:p>
          <a:endParaRPr lang="en-US"/>
        </a:p>
      </dgm:t>
    </dgm:pt>
    <dgm:pt modelId="{9D0559F6-7DB8-4282-ADF4-0C1963F8B31A}">
      <dgm:prSet phldrT="[Tekst]"/>
      <dgm:spPr/>
      <dgm:t>
        <a:bodyPr/>
        <a:lstStyle/>
        <a:p>
          <a:r>
            <a:rPr lang="en-GB" dirty="0" smtClean="0"/>
            <a:t>Take note of the regular reports</a:t>
          </a:r>
          <a:endParaRPr lang="en-US" dirty="0"/>
        </a:p>
      </dgm:t>
    </dgm:pt>
    <dgm:pt modelId="{8547A6B8-59CF-4401-97C4-E605AE55082D}" type="parTrans" cxnId="{74C2FDF9-76B3-4879-8C6E-C2030B801316}">
      <dgm:prSet/>
      <dgm:spPr/>
      <dgm:t>
        <a:bodyPr/>
        <a:lstStyle/>
        <a:p>
          <a:endParaRPr lang="en-US"/>
        </a:p>
      </dgm:t>
    </dgm:pt>
    <dgm:pt modelId="{8DDCCBA1-0690-4DE2-A701-D89B28C1843C}" type="sibTrans" cxnId="{74C2FDF9-76B3-4879-8C6E-C2030B801316}">
      <dgm:prSet/>
      <dgm:spPr/>
      <dgm:t>
        <a:bodyPr/>
        <a:lstStyle/>
        <a:p>
          <a:endParaRPr lang="en-US"/>
        </a:p>
      </dgm:t>
    </dgm:pt>
    <dgm:pt modelId="{C59163E2-7950-4032-A655-F00B34716876}">
      <dgm:prSet phldrT="[Tekst]"/>
      <dgm:spPr/>
      <dgm:t>
        <a:bodyPr/>
        <a:lstStyle/>
        <a:p>
          <a:r>
            <a:rPr lang="en-GB" dirty="0" smtClean="0"/>
            <a:t>Communicate</a:t>
          </a:r>
          <a:endParaRPr lang="en-US" dirty="0"/>
        </a:p>
      </dgm:t>
    </dgm:pt>
    <dgm:pt modelId="{63108055-7734-4D26-9C90-BFC02BED91F4}" type="parTrans" cxnId="{B0B29E7A-2029-40F4-9F14-AECD09A4D461}">
      <dgm:prSet/>
      <dgm:spPr/>
      <dgm:t>
        <a:bodyPr/>
        <a:lstStyle/>
        <a:p>
          <a:endParaRPr lang="en-US"/>
        </a:p>
      </dgm:t>
    </dgm:pt>
    <dgm:pt modelId="{90F2BC6B-7EBE-4DB4-BBCB-D3B7AA5C3607}" type="sibTrans" cxnId="{B0B29E7A-2029-40F4-9F14-AECD09A4D461}">
      <dgm:prSet/>
      <dgm:spPr/>
      <dgm:t>
        <a:bodyPr/>
        <a:lstStyle/>
        <a:p>
          <a:endParaRPr lang="en-US"/>
        </a:p>
      </dgm:t>
    </dgm:pt>
    <dgm:pt modelId="{2C9041B0-5094-45C8-B8DF-FF21E1698B97}">
      <dgm:prSet phldrT="[Tekst]"/>
      <dgm:spPr/>
      <dgm:t>
        <a:bodyPr/>
        <a:lstStyle/>
        <a:p>
          <a:r>
            <a:rPr lang="en-US" dirty="0" smtClean="0"/>
            <a:t>Stewardship Leaders</a:t>
          </a:r>
          <a:endParaRPr lang="en-US" dirty="0"/>
        </a:p>
      </dgm:t>
    </dgm:pt>
    <dgm:pt modelId="{8AB3B836-9AE0-4FC0-BA83-CBF0AB3545F7}" type="parTrans" cxnId="{1296322B-FD42-4E90-9182-10480B7B7614}">
      <dgm:prSet/>
      <dgm:spPr/>
      <dgm:t>
        <a:bodyPr/>
        <a:lstStyle/>
        <a:p>
          <a:endParaRPr lang="en-US"/>
        </a:p>
      </dgm:t>
    </dgm:pt>
    <dgm:pt modelId="{CF1F9F43-7C4B-4A1E-AA18-F03850EEBF29}" type="sibTrans" cxnId="{1296322B-FD42-4E90-9182-10480B7B7614}">
      <dgm:prSet/>
      <dgm:spPr/>
      <dgm:t>
        <a:bodyPr/>
        <a:lstStyle/>
        <a:p>
          <a:endParaRPr lang="en-US"/>
        </a:p>
      </dgm:t>
    </dgm:pt>
    <dgm:pt modelId="{0A555FA4-1978-4667-B102-1DBB0A46772C}" type="pres">
      <dgm:prSet presAssocID="{218667CA-D518-4D3E-AC41-3722D78E9E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9ED803-BBDF-4321-8B59-D8099FD47715}" type="pres">
      <dgm:prSet presAssocID="{C17F9FEA-1251-4853-A936-3B4C866463A3}" presName="composite" presStyleCnt="0"/>
      <dgm:spPr/>
    </dgm:pt>
    <dgm:pt modelId="{0864ABE0-AFE8-4AEB-BB0B-B3E15355F41A}" type="pres">
      <dgm:prSet presAssocID="{C17F9FEA-1251-4853-A936-3B4C866463A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DB751-029D-4425-B7C3-2A363E929E42}" type="pres">
      <dgm:prSet presAssocID="{C17F9FEA-1251-4853-A936-3B4C866463A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0CB4C-40F3-4C31-AD7A-6C31F1B4385D}" type="pres">
      <dgm:prSet presAssocID="{1F08890A-61D2-4B4B-8614-F8C00DB32C7F}" presName="space" presStyleCnt="0"/>
      <dgm:spPr/>
    </dgm:pt>
    <dgm:pt modelId="{5EA02C4E-11ED-4758-B32F-4FB33E008A23}" type="pres">
      <dgm:prSet presAssocID="{2C9041B0-5094-45C8-B8DF-FF21E1698B97}" presName="composite" presStyleCnt="0"/>
      <dgm:spPr/>
    </dgm:pt>
    <dgm:pt modelId="{7279590C-3F1F-487A-951D-D9A17AFA6C64}" type="pres">
      <dgm:prSet presAssocID="{2C9041B0-5094-45C8-B8DF-FF21E1698B9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3B88E-0F0A-4E8B-A6BC-93253D39C8D8}" type="pres">
      <dgm:prSet presAssocID="{2C9041B0-5094-45C8-B8DF-FF21E1698B9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1FF171-2E8D-44FD-AA3C-F0036CDC2730}" type="pres">
      <dgm:prSet presAssocID="{CF1F9F43-7C4B-4A1E-AA18-F03850EEBF29}" presName="space" presStyleCnt="0"/>
      <dgm:spPr/>
    </dgm:pt>
    <dgm:pt modelId="{8D0E2EAB-0219-4C48-AC72-47F54B23140D}" type="pres">
      <dgm:prSet presAssocID="{D2FA3904-D9E5-47B7-BFB7-83EF107BF961}" presName="composite" presStyleCnt="0"/>
      <dgm:spPr/>
    </dgm:pt>
    <dgm:pt modelId="{4F66782A-09C0-4AC8-840F-EB64C3CF508D}" type="pres">
      <dgm:prSet presAssocID="{D2FA3904-D9E5-47B7-BFB7-83EF107BF96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43070D-2AD6-4042-9BB7-F69FB1E121AA}" type="pres">
      <dgm:prSet presAssocID="{D2FA3904-D9E5-47B7-BFB7-83EF107BF96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C294C2-40F8-4CDA-9597-539234E67496}" srcId="{C17F9FEA-1251-4853-A936-3B4C866463A3}" destId="{C28C6B43-B7C5-4AAD-9DF6-8B3FB8C48149}" srcOrd="0" destOrd="0" parTransId="{90F59AB7-67A1-471A-A332-768D6DB07FB2}" sibTransId="{D91DCF6B-4DAB-4F85-92A0-4ADF58BBB947}"/>
    <dgm:cxn modelId="{1296322B-FD42-4E90-9182-10480B7B7614}" srcId="{218667CA-D518-4D3E-AC41-3722D78E9ED4}" destId="{2C9041B0-5094-45C8-B8DF-FF21E1698B97}" srcOrd="1" destOrd="0" parTransId="{8AB3B836-9AE0-4FC0-BA83-CBF0AB3545F7}" sibTransId="{CF1F9F43-7C4B-4A1E-AA18-F03850EEBF29}"/>
    <dgm:cxn modelId="{DD73F305-3BB6-4EDD-8FFA-F6F8563F680F}" type="presOf" srcId="{218667CA-D518-4D3E-AC41-3722D78E9ED4}" destId="{0A555FA4-1978-4667-B102-1DBB0A46772C}" srcOrd="0" destOrd="0" presId="urn:microsoft.com/office/officeart/2005/8/layout/hList1"/>
    <dgm:cxn modelId="{4B672D1C-E3EA-4BA6-BB14-0063E10CE14E}" type="presOf" srcId="{472D5251-3D83-4B18-927D-06452A515A4B}" destId="{F753B88E-0F0A-4E8B-A6BC-93253D39C8D8}" srcOrd="0" destOrd="0" presId="urn:microsoft.com/office/officeart/2005/8/layout/hList1"/>
    <dgm:cxn modelId="{A68D074A-EF84-47CC-B8F7-01B2C92E24B9}" type="presOf" srcId="{BA43EE92-D130-4EA8-97C5-D8815A28EFE4}" destId="{0F43070D-2AD6-4042-9BB7-F69FB1E121AA}" srcOrd="0" destOrd="0" presId="urn:microsoft.com/office/officeart/2005/8/layout/hList1"/>
    <dgm:cxn modelId="{74C2FDF9-76B3-4879-8C6E-C2030B801316}" srcId="{C17F9FEA-1251-4853-A936-3B4C866463A3}" destId="{9D0559F6-7DB8-4282-ADF4-0C1963F8B31A}" srcOrd="3" destOrd="0" parTransId="{8547A6B8-59CF-4401-97C4-E605AE55082D}" sibTransId="{8DDCCBA1-0690-4DE2-A701-D89B28C1843C}"/>
    <dgm:cxn modelId="{7438A1FE-C221-43CF-BB8D-E713BF95B35B}" type="presOf" srcId="{2C9041B0-5094-45C8-B8DF-FF21E1698B97}" destId="{7279590C-3F1F-487A-951D-D9A17AFA6C64}" srcOrd="0" destOrd="0" presId="urn:microsoft.com/office/officeart/2005/8/layout/hList1"/>
    <dgm:cxn modelId="{B0B29E7A-2029-40F4-9F14-AECD09A4D461}" srcId="{C17F9FEA-1251-4853-A936-3B4C866463A3}" destId="{C59163E2-7950-4032-A655-F00B34716876}" srcOrd="4" destOrd="0" parTransId="{63108055-7734-4D26-9C90-BFC02BED91F4}" sibTransId="{90F2BC6B-7EBE-4DB4-BBCB-D3B7AA5C3607}"/>
    <dgm:cxn modelId="{B99C9C6D-B77B-4C29-86FA-D764E1FF243E}" type="presOf" srcId="{C59163E2-7950-4032-A655-F00B34716876}" destId="{76FDB751-029D-4425-B7C3-2A363E929E42}" srcOrd="0" destOrd="4" presId="urn:microsoft.com/office/officeart/2005/8/layout/hList1"/>
    <dgm:cxn modelId="{2B88EB48-8ABB-4CE2-9CF5-682699E9ED58}" srcId="{D2FA3904-D9E5-47B7-BFB7-83EF107BF961}" destId="{BA43EE92-D130-4EA8-97C5-D8815A28EFE4}" srcOrd="0" destOrd="0" parTransId="{00708504-83D1-4F90-ACAE-9A84E2F0DD3E}" sibTransId="{BCAEB11A-0FB8-46BE-9AF2-DF30979F39C5}"/>
    <dgm:cxn modelId="{B611D397-B7FE-465B-BECA-CF00BEA93AB7}" srcId="{218667CA-D518-4D3E-AC41-3722D78E9ED4}" destId="{D2FA3904-D9E5-47B7-BFB7-83EF107BF961}" srcOrd="2" destOrd="0" parTransId="{339C54F1-EB1B-4FFD-8974-5155B5E9B5B0}" sibTransId="{EC2F1B2C-F530-45A4-9C55-7772A6509FCC}"/>
    <dgm:cxn modelId="{93388185-C41F-411D-AA80-DC2E81560B9C}" type="presOf" srcId="{E21BCB53-CA88-49BA-BC07-D35DAA39BA02}" destId="{76FDB751-029D-4425-B7C3-2A363E929E42}" srcOrd="0" destOrd="2" presId="urn:microsoft.com/office/officeart/2005/8/layout/hList1"/>
    <dgm:cxn modelId="{9008E861-3CCB-4C31-83F2-429FB3C82CB8}" srcId="{C17F9FEA-1251-4853-A936-3B4C866463A3}" destId="{E21BCB53-CA88-49BA-BC07-D35DAA39BA02}" srcOrd="2" destOrd="0" parTransId="{B5B94B13-CE56-4A27-8D4D-C461C4754F7C}" sibTransId="{771B1FE5-0951-48B5-A41B-50BE826D2AB8}"/>
    <dgm:cxn modelId="{5B8423E8-D821-4467-8DB2-AF6A047E07AA}" type="presOf" srcId="{D2FA3904-D9E5-47B7-BFB7-83EF107BF961}" destId="{4F66782A-09C0-4AC8-840F-EB64C3CF508D}" srcOrd="0" destOrd="0" presId="urn:microsoft.com/office/officeart/2005/8/layout/hList1"/>
    <dgm:cxn modelId="{0A8E9531-D31A-4DF5-8023-247271511AAA}" srcId="{218667CA-D518-4D3E-AC41-3722D78E9ED4}" destId="{C17F9FEA-1251-4853-A936-3B4C866463A3}" srcOrd="0" destOrd="0" parTransId="{6CD32DB1-E1C0-4A43-ADF1-C89493644506}" sibTransId="{1F08890A-61D2-4B4B-8614-F8C00DB32C7F}"/>
    <dgm:cxn modelId="{720CE865-9C69-4ACF-BEC7-C3EF328CF877}" srcId="{C17F9FEA-1251-4853-A936-3B4C866463A3}" destId="{021E349A-8B5E-4D43-A63A-41B00A3AB167}" srcOrd="1" destOrd="0" parTransId="{E5C06968-FECB-465F-A991-B5103EE5255A}" sibTransId="{E3A7572A-E8A2-4282-8A06-CE504220CC5B}"/>
    <dgm:cxn modelId="{99622AF2-9E73-4581-A3EB-DB2369257A53}" type="presOf" srcId="{9D0559F6-7DB8-4282-ADF4-0C1963F8B31A}" destId="{76FDB751-029D-4425-B7C3-2A363E929E42}" srcOrd="0" destOrd="3" presId="urn:microsoft.com/office/officeart/2005/8/layout/hList1"/>
    <dgm:cxn modelId="{C37F4FED-947F-4D7C-AA03-0068AB80E2C5}" type="presOf" srcId="{021E349A-8B5E-4D43-A63A-41B00A3AB167}" destId="{76FDB751-029D-4425-B7C3-2A363E929E42}" srcOrd="0" destOrd="1" presId="urn:microsoft.com/office/officeart/2005/8/layout/hList1"/>
    <dgm:cxn modelId="{480EF54E-CA35-47C1-9C4F-737BCBBB7242}" srcId="{2C9041B0-5094-45C8-B8DF-FF21E1698B97}" destId="{472D5251-3D83-4B18-927D-06452A515A4B}" srcOrd="0" destOrd="0" parTransId="{2C2F6050-3A06-4AF5-9D54-9168A87CA065}" sibTransId="{61A911DE-A8BC-4829-BE36-3B509A733A32}"/>
    <dgm:cxn modelId="{38EE4B37-85F0-4F06-8122-A4A106360B53}" type="presOf" srcId="{C28C6B43-B7C5-4AAD-9DF6-8B3FB8C48149}" destId="{76FDB751-029D-4425-B7C3-2A363E929E42}" srcOrd="0" destOrd="0" presId="urn:microsoft.com/office/officeart/2005/8/layout/hList1"/>
    <dgm:cxn modelId="{1DFF1593-D3A3-4D2A-B8F2-B620574041C3}" type="presOf" srcId="{C17F9FEA-1251-4853-A936-3B4C866463A3}" destId="{0864ABE0-AFE8-4AEB-BB0B-B3E15355F41A}" srcOrd="0" destOrd="0" presId="urn:microsoft.com/office/officeart/2005/8/layout/hList1"/>
    <dgm:cxn modelId="{A1EC4B81-48EA-46D5-AB4D-6D0B30746E17}" type="presParOf" srcId="{0A555FA4-1978-4667-B102-1DBB0A46772C}" destId="{0C9ED803-BBDF-4321-8B59-D8099FD47715}" srcOrd="0" destOrd="0" presId="urn:microsoft.com/office/officeart/2005/8/layout/hList1"/>
    <dgm:cxn modelId="{4D5E7AE2-661A-43AB-BB85-26FD575794C1}" type="presParOf" srcId="{0C9ED803-BBDF-4321-8B59-D8099FD47715}" destId="{0864ABE0-AFE8-4AEB-BB0B-B3E15355F41A}" srcOrd="0" destOrd="0" presId="urn:microsoft.com/office/officeart/2005/8/layout/hList1"/>
    <dgm:cxn modelId="{BA54FCE0-7332-4FF8-BDF8-155BE648C814}" type="presParOf" srcId="{0C9ED803-BBDF-4321-8B59-D8099FD47715}" destId="{76FDB751-029D-4425-B7C3-2A363E929E42}" srcOrd="1" destOrd="0" presId="urn:microsoft.com/office/officeart/2005/8/layout/hList1"/>
    <dgm:cxn modelId="{2A063640-CDCA-4EEF-8CE8-7B4728F98098}" type="presParOf" srcId="{0A555FA4-1978-4667-B102-1DBB0A46772C}" destId="{C2D0CB4C-40F3-4C31-AD7A-6C31F1B4385D}" srcOrd="1" destOrd="0" presId="urn:microsoft.com/office/officeart/2005/8/layout/hList1"/>
    <dgm:cxn modelId="{E6ECD66E-1FDB-4039-A010-B140BDDBB502}" type="presParOf" srcId="{0A555FA4-1978-4667-B102-1DBB0A46772C}" destId="{5EA02C4E-11ED-4758-B32F-4FB33E008A23}" srcOrd="2" destOrd="0" presId="urn:microsoft.com/office/officeart/2005/8/layout/hList1"/>
    <dgm:cxn modelId="{47CA8F0A-B667-4C0C-A513-B6AE565748B1}" type="presParOf" srcId="{5EA02C4E-11ED-4758-B32F-4FB33E008A23}" destId="{7279590C-3F1F-487A-951D-D9A17AFA6C64}" srcOrd="0" destOrd="0" presId="urn:microsoft.com/office/officeart/2005/8/layout/hList1"/>
    <dgm:cxn modelId="{8BEAB766-C43A-4E15-A3EB-3CAD581C54EC}" type="presParOf" srcId="{5EA02C4E-11ED-4758-B32F-4FB33E008A23}" destId="{F753B88E-0F0A-4E8B-A6BC-93253D39C8D8}" srcOrd="1" destOrd="0" presId="urn:microsoft.com/office/officeart/2005/8/layout/hList1"/>
    <dgm:cxn modelId="{4737365A-AA86-4582-9005-F3E60C1D9CDE}" type="presParOf" srcId="{0A555FA4-1978-4667-B102-1DBB0A46772C}" destId="{1A1FF171-2E8D-44FD-AA3C-F0036CDC2730}" srcOrd="3" destOrd="0" presId="urn:microsoft.com/office/officeart/2005/8/layout/hList1"/>
    <dgm:cxn modelId="{EFE46D77-45A3-42CA-8A5B-D79D218ACF67}" type="presParOf" srcId="{0A555FA4-1978-4667-B102-1DBB0A46772C}" destId="{8D0E2EAB-0219-4C48-AC72-47F54B23140D}" srcOrd="4" destOrd="0" presId="urn:microsoft.com/office/officeart/2005/8/layout/hList1"/>
    <dgm:cxn modelId="{AEA2BBA5-6A4C-49B2-AEBD-A0EC1494F4B8}" type="presParOf" srcId="{8D0E2EAB-0219-4C48-AC72-47F54B23140D}" destId="{4F66782A-09C0-4AC8-840F-EB64C3CF508D}" srcOrd="0" destOrd="0" presId="urn:microsoft.com/office/officeart/2005/8/layout/hList1"/>
    <dgm:cxn modelId="{BAA3E38B-2113-458E-BCFC-BB882FE16DBC}" type="presParOf" srcId="{8D0E2EAB-0219-4C48-AC72-47F54B23140D}" destId="{0F43070D-2AD6-4042-9BB7-F69FB1E121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46FA7A-E641-48E2-BAF8-613C453E6D7E}" type="doc">
      <dgm:prSet loTypeId="urn:microsoft.com/office/officeart/2005/8/layout/process5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88DDA6D-0784-4716-8DC7-7B8F1EE4A47A}">
      <dgm:prSet phldrT="[Tekst]"/>
      <dgm:spPr/>
      <dgm:t>
        <a:bodyPr/>
        <a:lstStyle/>
        <a:p>
          <a:r>
            <a:rPr lang="en-GB" b="1" dirty="0" smtClean="0"/>
            <a:t>Notification of potential incident</a:t>
          </a:r>
          <a:endParaRPr lang="en-US" dirty="0"/>
        </a:p>
      </dgm:t>
    </dgm:pt>
    <dgm:pt modelId="{BC2B73CF-3D09-4B15-8BD7-5157DAD5110B}" type="parTrans" cxnId="{F131FB95-142A-4323-BCE2-4C22265D3D59}">
      <dgm:prSet/>
      <dgm:spPr/>
      <dgm:t>
        <a:bodyPr/>
        <a:lstStyle/>
        <a:p>
          <a:endParaRPr lang="en-US"/>
        </a:p>
      </dgm:t>
    </dgm:pt>
    <dgm:pt modelId="{BD458667-DEDE-417C-BBDB-FC9BFA32C3D9}" type="sibTrans" cxnId="{F131FB95-142A-4323-BCE2-4C22265D3D59}">
      <dgm:prSet/>
      <dgm:spPr/>
      <dgm:t>
        <a:bodyPr/>
        <a:lstStyle/>
        <a:p>
          <a:endParaRPr lang="en-US"/>
        </a:p>
      </dgm:t>
    </dgm:pt>
    <dgm:pt modelId="{7D175480-3BC4-4855-9763-732A59082CA9}">
      <dgm:prSet phldrT="[Tekst]"/>
      <dgm:spPr/>
      <dgm:t>
        <a:bodyPr/>
        <a:lstStyle/>
        <a:p>
          <a:r>
            <a:rPr lang="en-GB" b="1" dirty="0" smtClean="0"/>
            <a:t>Scope the incident</a:t>
          </a:r>
          <a:endParaRPr lang="en-US" dirty="0"/>
        </a:p>
      </dgm:t>
    </dgm:pt>
    <dgm:pt modelId="{D66F097F-BAD6-4741-A094-3AB1F081DB5A}" type="parTrans" cxnId="{3EA24A88-5828-4950-9F25-6A5786A03755}">
      <dgm:prSet/>
      <dgm:spPr/>
      <dgm:t>
        <a:bodyPr/>
        <a:lstStyle/>
        <a:p>
          <a:endParaRPr lang="en-US"/>
        </a:p>
      </dgm:t>
    </dgm:pt>
    <dgm:pt modelId="{175431CB-60B8-459F-8AA2-DB5F046013A2}" type="sibTrans" cxnId="{3EA24A88-5828-4950-9F25-6A5786A03755}">
      <dgm:prSet/>
      <dgm:spPr/>
      <dgm:t>
        <a:bodyPr/>
        <a:lstStyle/>
        <a:p>
          <a:endParaRPr lang="en-US"/>
        </a:p>
      </dgm:t>
    </dgm:pt>
    <dgm:pt modelId="{E5BE8B80-0497-4402-89CE-0C9A9B15BCC7}">
      <dgm:prSet phldrT="[Tekst]"/>
      <dgm:spPr/>
      <dgm:t>
        <a:bodyPr/>
        <a:lstStyle/>
        <a:p>
          <a:r>
            <a:rPr lang="en-GB" b="1" dirty="0" smtClean="0"/>
            <a:t>Convene Incident Response Team</a:t>
          </a:r>
          <a:endParaRPr lang="en-US" dirty="0"/>
        </a:p>
      </dgm:t>
    </dgm:pt>
    <dgm:pt modelId="{092F770A-86AF-491A-B1D0-67CD9864762D}" type="parTrans" cxnId="{AB7722BC-D379-4675-945F-B945378EE381}">
      <dgm:prSet/>
      <dgm:spPr/>
      <dgm:t>
        <a:bodyPr/>
        <a:lstStyle/>
        <a:p>
          <a:endParaRPr lang="en-US"/>
        </a:p>
      </dgm:t>
    </dgm:pt>
    <dgm:pt modelId="{6456C9E0-0012-44B3-8AEC-285020BF7048}" type="sibTrans" cxnId="{AB7722BC-D379-4675-945F-B945378EE381}">
      <dgm:prSet/>
      <dgm:spPr/>
      <dgm:t>
        <a:bodyPr/>
        <a:lstStyle/>
        <a:p>
          <a:endParaRPr lang="en-US"/>
        </a:p>
      </dgm:t>
    </dgm:pt>
    <dgm:pt modelId="{D7A5A13E-61BA-4810-9DF3-8911A44CBACF}">
      <dgm:prSet phldrT="[Tekst]"/>
      <dgm:spPr/>
      <dgm:t>
        <a:bodyPr/>
        <a:lstStyle/>
        <a:p>
          <a:r>
            <a:rPr lang="en-GB" b="1" dirty="0" smtClean="0"/>
            <a:t>Develop and implement the Incident Response Plan</a:t>
          </a:r>
          <a:endParaRPr lang="en-US" dirty="0"/>
        </a:p>
      </dgm:t>
    </dgm:pt>
    <dgm:pt modelId="{02BA569A-4CBA-46B4-9646-DC4C86A2E8BA}" type="parTrans" cxnId="{5EB6FE9D-4B58-42CD-86F7-A6F22758D8F2}">
      <dgm:prSet/>
      <dgm:spPr/>
      <dgm:t>
        <a:bodyPr/>
        <a:lstStyle/>
        <a:p>
          <a:endParaRPr lang="en-US"/>
        </a:p>
      </dgm:t>
    </dgm:pt>
    <dgm:pt modelId="{C6BB4E62-0130-409C-9D96-F0560F95C448}" type="sibTrans" cxnId="{5EB6FE9D-4B58-42CD-86F7-A6F22758D8F2}">
      <dgm:prSet/>
      <dgm:spPr/>
      <dgm:t>
        <a:bodyPr/>
        <a:lstStyle/>
        <a:p>
          <a:endParaRPr lang="en-US"/>
        </a:p>
      </dgm:t>
    </dgm:pt>
    <dgm:pt modelId="{C27EE48E-8219-4753-AE4C-662DE70465E3}">
      <dgm:prSet/>
      <dgm:spPr/>
      <dgm:t>
        <a:bodyPr/>
        <a:lstStyle/>
        <a:p>
          <a:r>
            <a:rPr lang="en-GB" b="1" dirty="0" smtClean="0"/>
            <a:t>Verification of incident</a:t>
          </a:r>
          <a:endParaRPr lang="en-US" dirty="0"/>
        </a:p>
      </dgm:t>
    </dgm:pt>
    <dgm:pt modelId="{D74FCC39-7574-4243-8EE0-66D612704135}" type="parTrans" cxnId="{884BAD21-B61A-47FA-8A63-CCCFA63C8B2D}">
      <dgm:prSet/>
      <dgm:spPr/>
      <dgm:t>
        <a:bodyPr/>
        <a:lstStyle/>
        <a:p>
          <a:endParaRPr lang="en-US"/>
        </a:p>
      </dgm:t>
    </dgm:pt>
    <dgm:pt modelId="{17A1CD9A-D73F-418A-8DA8-56E6758F2FB7}" type="sibTrans" cxnId="{884BAD21-B61A-47FA-8A63-CCCFA63C8B2D}">
      <dgm:prSet/>
      <dgm:spPr/>
      <dgm:t>
        <a:bodyPr/>
        <a:lstStyle/>
        <a:p>
          <a:endParaRPr lang="en-US"/>
        </a:p>
      </dgm:t>
    </dgm:pt>
    <dgm:pt modelId="{A4281056-9784-477A-B5ED-0FFA2ABE424C}">
      <dgm:prSet phldrT="[Tekst]"/>
      <dgm:spPr/>
      <dgm:t>
        <a:bodyPr/>
        <a:lstStyle/>
        <a:p>
          <a:r>
            <a:rPr lang="en-GB" b="1" dirty="0" smtClean="0"/>
            <a:t>Process improvement</a:t>
          </a:r>
          <a:endParaRPr lang="en-US" dirty="0"/>
        </a:p>
      </dgm:t>
    </dgm:pt>
    <dgm:pt modelId="{080AF83F-1883-4EC2-8905-97CF66BAEF48}" type="parTrans" cxnId="{9EE4F927-50CB-4F3B-ADA7-F86302670878}">
      <dgm:prSet/>
      <dgm:spPr/>
      <dgm:t>
        <a:bodyPr/>
        <a:lstStyle/>
        <a:p>
          <a:endParaRPr lang="en-US"/>
        </a:p>
      </dgm:t>
    </dgm:pt>
    <dgm:pt modelId="{6E376663-8673-407F-AE83-3B878CE39DE8}" type="sibTrans" cxnId="{9EE4F927-50CB-4F3B-ADA7-F86302670878}">
      <dgm:prSet/>
      <dgm:spPr/>
      <dgm:t>
        <a:bodyPr/>
        <a:lstStyle/>
        <a:p>
          <a:endParaRPr lang="en-US"/>
        </a:p>
      </dgm:t>
    </dgm:pt>
    <dgm:pt modelId="{DCD17E66-DCDF-4A9F-AD2D-EBB78403BB2F}" type="pres">
      <dgm:prSet presAssocID="{FE46FA7A-E641-48E2-BAF8-613C453E6D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66EB3E-07AF-4CDE-AA8F-F6A8CB7BE756}" type="pres">
      <dgm:prSet presAssocID="{C88DDA6D-0784-4716-8DC7-7B8F1EE4A47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71AD8-DF57-4D48-9F07-EAA7C9895245}" type="pres">
      <dgm:prSet presAssocID="{BD458667-DEDE-417C-BBDB-FC9BFA32C3D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D296CA3-B135-4F3C-A612-093486928087}" type="pres">
      <dgm:prSet presAssocID="{BD458667-DEDE-417C-BBDB-FC9BFA32C3D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99DCBA7-5B07-4A06-8425-B3129452EC84}" type="pres">
      <dgm:prSet presAssocID="{C27EE48E-8219-4753-AE4C-662DE70465E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23791-FC96-4937-86CB-0941EFE0D62D}" type="pres">
      <dgm:prSet presAssocID="{17A1CD9A-D73F-418A-8DA8-56E6758F2FB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4A2826E-61B0-4D0A-B13F-63F761249F73}" type="pres">
      <dgm:prSet presAssocID="{17A1CD9A-D73F-418A-8DA8-56E6758F2FB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806B0B3-1ED0-4E09-9A3A-CFBD7C99F2D3}" type="pres">
      <dgm:prSet presAssocID="{7D175480-3BC4-4855-9763-732A59082CA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B9992F-F380-4A31-ACDA-C0C8B3195022}" type="pres">
      <dgm:prSet presAssocID="{175431CB-60B8-459F-8AA2-DB5F046013A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40927B0-1E9C-4B6A-A4E9-A809E64BC7DA}" type="pres">
      <dgm:prSet presAssocID="{175431CB-60B8-459F-8AA2-DB5F046013A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79A4A70-1E9C-4498-8775-B7047E33F375}" type="pres">
      <dgm:prSet presAssocID="{E5BE8B80-0497-4402-89CE-0C9A9B15BC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82E8A-0A65-4495-9F08-CF592840B955}" type="pres">
      <dgm:prSet presAssocID="{6456C9E0-0012-44B3-8AEC-285020BF7048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9314540-80B4-409E-ADB2-06253F52A4EC}" type="pres">
      <dgm:prSet presAssocID="{6456C9E0-0012-44B3-8AEC-285020BF7048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D0D18DB-4A79-4F96-841C-B210B6D91CF4}" type="pres">
      <dgm:prSet presAssocID="{D7A5A13E-61BA-4810-9DF3-8911A44CBAC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2736E-8B9A-4D7B-A2F8-8F6AB8918464}" type="pres">
      <dgm:prSet presAssocID="{C6BB4E62-0130-409C-9D96-F0560F95C44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6255ED5-5059-4251-8E21-DEC632678DBF}" type="pres">
      <dgm:prSet presAssocID="{C6BB4E62-0130-409C-9D96-F0560F95C44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B4DE7061-A289-497E-A89E-7A5E3FE5FDD4}" type="pres">
      <dgm:prSet presAssocID="{A4281056-9784-477A-B5ED-0FFA2ABE424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4BAD21-B61A-47FA-8A63-CCCFA63C8B2D}" srcId="{FE46FA7A-E641-48E2-BAF8-613C453E6D7E}" destId="{C27EE48E-8219-4753-AE4C-662DE70465E3}" srcOrd="1" destOrd="0" parTransId="{D74FCC39-7574-4243-8EE0-66D612704135}" sibTransId="{17A1CD9A-D73F-418A-8DA8-56E6758F2FB7}"/>
    <dgm:cxn modelId="{7E5D45FE-EEC1-4EA4-ACAA-0D59B87D43CE}" type="presOf" srcId="{7D175480-3BC4-4855-9763-732A59082CA9}" destId="{A806B0B3-1ED0-4E09-9A3A-CFBD7C99F2D3}" srcOrd="0" destOrd="0" presId="urn:microsoft.com/office/officeart/2005/8/layout/process5"/>
    <dgm:cxn modelId="{BAA99487-88FD-4644-B9E0-2B208D7EEBCC}" type="presOf" srcId="{6456C9E0-0012-44B3-8AEC-285020BF7048}" destId="{89314540-80B4-409E-ADB2-06253F52A4EC}" srcOrd="1" destOrd="0" presId="urn:microsoft.com/office/officeart/2005/8/layout/process5"/>
    <dgm:cxn modelId="{1571EC78-58D5-47FE-AEF7-941B485A3BFD}" type="presOf" srcId="{6456C9E0-0012-44B3-8AEC-285020BF7048}" destId="{F7882E8A-0A65-4495-9F08-CF592840B955}" srcOrd="0" destOrd="0" presId="urn:microsoft.com/office/officeart/2005/8/layout/process5"/>
    <dgm:cxn modelId="{5EB6FE9D-4B58-42CD-86F7-A6F22758D8F2}" srcId="{FE46FA7A-E641-48E2-BAF8-613C453E6D7E}" destId="{D7A5A13E-61BA-4810-9DF3-8911A44CBACF}" srcOrd="4" destOrd="0" parTransId="{02BA569A-4CBA-46B4-9646-DC4C86A2E8BA}" sibTransId="{C6BB4E62-0130-409C-9D96-F0560F95C448}"/>
    <dgm:cxn modelId="{D10E17F9-5BDA-4AAC-B35C-E5FEB521EECD}" type="presOf" srcId="{C6BB4E62-0130-409C-9D96-F0560F95C448}" destId="{4472736E-8B9A-4D7B-A2F8-8F6AB8918464}" srcOrd="0" destOrd="0" presId="urn:microsoft.com/office/officeart/2005/8/layout/process5"/>
    <dgm:cxn modelId="{2BE6B165-9746-4706-AAC2-803EDF965C78}" type="presOf" srcId="{BD458667-DEDE-417C-BBDB-FC9BFA32C3D9}" destId="{5EC71AD8-DF57-4D48-9F07-EAA7C9895245}" srcOrd="0" destOrd="0" presId="urn:microsoft.com/office/officeart/2005/8/layout/process5"/>
    <dgm:cxn modelId="{9260F420-3F10-4110-81F6-F68C4C461190}" type="presOf" srcId="{175431CB-60B8-459F-8AA2-DB5F046013A2}" destId="{E7B9992F-F380-4A31-ACDA-C0C8B3195022}" srcOrd="0" destOrd="0" presId="urn:microsoft.com/office/officeart/2005/8/layout/process5"/>
    <dgm:cxn modelId="{F131FB95-142A-4323-BCE2-4C22265D3D59}" srcId="{FE46FA7A-E641-48E2-BAF8-613C453E6D7E}" destId="{C88DDA6D-0784-4716-8DC7-7B8F1EE4A47A}" srcOrd="0" destOrd="0" parTransId="{BC2B73CF-3D09-4B15-8BD7-5157DAD5110B}" sibTransId="{BD458667-DEDE-417C-BBDB-FC9BFA32C3D9}"/>
    <dgm:cxn modelId="{9EE4F927-50CB-4F3B-ADA7-F86302670878}" srcId="{FE46FA7A-E641-48E2-BAF8-613C453E6D7E}" destId="{A4281056-9784-477A-B5ED-0FFA2ABE424C}" srcOrd="5" destOrd="0" parTransId="{080AF83F-1883-4EC2-8905-97CF66BAEF48}" sibTransId="{6E376663-8673-407F-AE83-3B878CE39DE8}"/>
    <dgm:cxn modelId="{B2C7F485-1DBB-4DE0-AE92-2101567C0CAB}" type="presOf" srcId="{FE46FA7A-E641-48E2-BAF8-613C453E6D7E}" destId="{DCD17E66-DCDF-4A9F-AD2D-EBB78403BB2F}" srcOrd="0" destOrd="0" presId="urn:microsoft.com/office/officeart/2005/8/layout/process5"/>
    <dgm:cxn modelId="{0E25BF36-137B-49A0-8D49-EE089267A9DE}" type="presOf" srcId="{C27EE48E-8219-4753-AE4C-662DE70465E3}" destId="{B99DCBA7-5B07-4A06-8425-B3129452EC84}" srcOrd="0" destOrd="0" presId="urn:microsoft.com/office/officeart/2005/8/layout/process5"/>
    <dgm:cxn modelId="{951829CB-E9C0-49F9-9343-C629E347EC9C}" type="presOf" srcId="{A4281056-9784-477A-B5ED-0FFA2ABE424C}" destId="{B4DE7061-A289-497E-A89E-7A5E3FE5FDD4}" srcOrd="0" destOrd="0" presId="urn:microsoft.com/office/officeart/2005/8/layout/process5"/>
    <dgm:cxn modelId="{EDE95625-9218-4980-B121-4B89BA4D9A91}" type="presOf" srcId="{17A1CD9A-D73F-418A-8DA8-56E6758F2FB7}" destId="{F4A2826E-61B0-4D0A-B13F-63F761249F73}" srcOrd="1" destOrd="0" presId="urn:microsoft.com/office/officeart/2005/8/layout/process5"/>
    <dgm:cxn modelId="{AD276AD5-E35B-4C7C-BFF8-65DBBFD1CD82}" type="presOf" srcId="{D7A5A13E-61BA-4810-9DF3-8911A44CBACF}" destId="{CD0D18DB-4A79-4F96-841C-B210B6D91CF4}" srcOrd="0" destOrd="0" presId="urn:microsoft.com/office/officeart/2005/8/layout/process5"/>
    <dgm:cxn modelId="{3EA24A88-5828-4950-9F25-6A5786A03755}" srcId="{FE46FA7A-E641-48E2-BAF8-613C453E6D7E}" destId="{7D175480-3BC4-4855-9763-732A59082CA9}" srcOrd="2" destOrd="0" parTransId="{D66F097F-BAD6-4741-A094-3AB1F081DB5A}" sibTransId="{175431CB-60B8-459F-8AA2-DB5F046013A2}"/>
    <dgm:cxn modelId="{064C35F9-81AE-447F-A292-CDA45217DCCD}" type="presOf" srcId="{C6BB4E62-0130-409C-9D96-F0560F95C448}" destId="{E6255ED5-5059-4251-8E21-DEC632678DBF}" srcOrd="1" destOrd="0" presId="urn:microsoft.com/office/officeart/2005/8/layout/process5"/>
    <dgm:cxn modelId="{C162F519-2D0D-4D40-B59E-EE030592586C}" type="presOf" srcId="{E5BE8B80-0497-4402-89CE-0C9A9B15BCC7}" destId="{E79A4A70-1E9C-4498-8775-B7047E33F375}" srcOrd="0" destOrd="0" presId="urn:microsoft.com/office/officeart/2005/8/layout/process5"/>
    <dgm:cxn modelId="{9BBA6B92-64A7-4055-9431-98C6D56F4860}" type="presOf" srcId="{175431CB-60B8-459F-8AA2-DB5F046013A2}" destId="{540927B0-1E9C-4B6A-A4E9-A809E64BC7DA}" srcOrd="1" destOrd="0" presId="urn:microsoft.com/office/officeart/2005/8/layout/process5"/>
    <dgm:cxn modelId="{CA12030E-D595-49C4-B3CF-24FEF6EC0ACA}" type="presOf" srcId="{C88DDA6D-0784-4716-8DC7-7B8F1EE4A47A}" destId="{1E66EB3E-07AF-4CDE-AA8F-F6A8CB7BE756}" srcOrd="0" destOrd="0" presId="urn:microsoft.com/office/officeart/2005/8/layout/process5"/>
    <dgm:cxn modelId="{AB7722BC-D379-4675-945F-B945378EE381}" srcId="{FE46FA7A-E641-48E2-BAF8-613C453E6D7E}" destId="{E5BE8B80-0497-4402-89CE-0C9A9B15BCC7}" srcOrd="3" destOrd="0" parTransId="{092F770A-86AF-491A-B1D0-67CD9864762D}" sibTransId="{6456C9E0-0012-44B3-8AEC-285020BF7048}"/>
    <dgm:cxn modelId="{8148123E-E651-48B5-BF91-7E5CF7983B82}" type="presOf" srcId="{BD458667-DEDE-417C-BBDB-FC9BFA32C3D9}" destId="{1D296CA3-B135-4F3C-A612-093486928087}" srcOrd="1" destOrd="0" presId="urn:microsoft.com/office/officeart/2005/8/layout/process5"/>
    <dgm:cxn modelId="{62ABE615-AA31-4724-BCDC-D841FF45775A}" type="presOf" srcId="{17A1CD9A-D73F-418A-8DA8-56E6758F2FB7}" destId="{27A23791-FC96-4937-86CB-0941EFE0D62D}" srcOrd="0" destOrd="0" presId="urn:microsoft.com/office/officeart/2005/8/layout/process5"/>
    <dgm:cxn modelId="{8EB05418-03DB-4E74-B5F0-DDC864AAFBAA}" type="presParOf" srcId="{DCD17E66-DCDF-4A9F-AD2D-EBB78403BB2F}" destId="{1E66EB3E-07AF-4CDE-AA8F-F6A8CB7BE756}" srcOrd="0" destOrd="0" presId="urn:microsoft.com/office/officeart/2005/8/layout/process5"/>
    <dgm:cxn modelId="{8438BC25-3A23-44DF-ACDC-E99EDC829049}" type="presParOf" srcId="{DCD17E66-DCDF-4A9F-AD2D-EBB78403BB2F}" destId="{5EC71AD8-DF57-4D48-9F07-EAA7C9895245}" srcOrd="1" destOrd="0" presId="urn:microsoft.com/office/officeart/2005/8/layout/process5"/>
    <dgm:cxn modelId="{076E23EA-B44F-4308-96D7-571BAA36847A}" type="presParOf" srcId="{5EC71AD8-DF57-4D48-9F07-EAA7C9895245}" destId="{1D296CA3-B135-4F3C-A612-093486928087}" srcOrd="0" destOrd="0" presId="urn:microsoft.com/office/officeart/2005/8/layout/process5"/>
    <dgm:cxn modelId="{488B7319-8E29-4640-8E58-A150F8E1C64C}" type="presParOf" srcId="{DCD17E66-DCDF-4A9F-AD2D-EBB78403BB2F}" destId="{B99DCBA7-5B07-4A06-8425-B3129452EC84}" srcOrd="2" destOrd="0" presId="urn:microsoft.com/office/officeart/2005/8/layout/process5"/>
    <dgm:cxn modelId="{7741FB73-6DB2-4A48-A2A7-A575A00563B8}" type="presParOf" srcId="{DCD17E66-DCDF-4A9F-AD2D-EBB78403BB2F}" destId="{27A23791-FC96-4937-86CB-0941EFE0D62D}" srcOrd="3" destOrd="0" presId="urn:microsoft.com/office/officeart/2005/8/layout/process5"/>
    <dgm:cxn modelId="{EB032A67-CF43-4797-BE0A-7FC3490B9EF3}" type="presParOf" srcId="{27A23791-FC96-4937-86CB-0941EFE0D62D}" destId="{F4A2826E-61B0-4D0A-B13F-63F761249F73}" srcOrd="0" destOrd="0" presId="urn:microsoft.com/office/officeart/2005/8/layout/process5"/>
    <dgm:cxn modelId="{1F7F76E9-20B8-4C26-8781-AC1718477347}" type="presParOf" srcId="{DCD17E66-DCDF-4A9F-AD2D-EBB78403BB2F}" destId="{A806B0B3-1ED0-4E09-9A3A-CFBD7C99F2D3}" srcOrd="4" destOrd="0" presId="urn:microsoft.com/office/officeart/2005/8/layout/process5"/>
    <dgm:cxn modelId="{1670A57A-DD68-4D2C-922C-913F1EF0731B}" type="presParOf" srcId="{DCD17E66-DCDF-4A9F-AD2D-EBB78403BB2F}" destId="{E7B9992F-F380-4A31-ACDA-C0C8B3195022}" srcOrd="5" destOrd="0" presId="urn:microsoft.com/office/officeart/2005/8/layout/process5"/>
    <dgm:cxn modelId="{137B1991-B5D5-4DFC-B97C-DDC932089179}" type="presParOf" srcId="{E7B9992F-F380-4A31-ACDA-C0C8B3195022}" destId="{540927B0-1E9C-4B6A-A4E9-A809E64BC7DA}" srcOrd="0" destOrd="0" presId="urn:microsoft.com/office/officeart/2005/8/layout/process5"/>
    <dgm:cxn modelId="{CCBB4281-17D8-4156-9183-CF14FF196D25}" type="presParOf" srcId="{DCD17E66-DCDF-4A9F-AD2D-EBB78403BB2F}" destId="{E79A4A70-1E9C-4498-8775-B7047E33F375}" srcOrd="6" destOrd="0" presId="urn:microsoft.com/office/officeart/2005/8/layout/process5"/>
    <dgm:cxn modelId="{EDEED977-1AE1-4D8B-9A0A-EE727C37AC60}" type="presParOf" srcId="{DCD17E66-DCDF-4A9F-AD2D-EBB78403BB2F}" destId="{F7882E8A-0A65-4495-9F08-CF592840B955}" srcOrd="7" destOrd="0" presId="urn:microsoft.com/office/officeart/2005/8/layout/process5"/>
    <dgm:cxn modelId="{58FF4F7A-8704-4714-8F6A-18E1AD8F9FEB}" type="presParOf" srcId="{F7882E8A-0A65-4495-9F08-CF592840B955}" destId="{89314540-80B4-409E-ADB2-06253F52A4EC}" srcOrd="0" destOrd="0" presId="urn:microsoft.com/office/officeart/2005/8/layout/process5"/>
    <dgm:cxn modelId="{44F4FB01-91D6-4240-9214-6706BB7C0FFD}" type="presParOf" srcId="{DCD17E66-DCDF-4A9F-AD2D-EBB78403BB2F}" destId="{CD0D18DB-4A79-4F96-841C-B210B6D91CF4}" srcOrd="8" destOrd="0" presId="urn:microsoft.com/office/officeart/2005/8/layout/process5"/>
    <dgm:cxn modelId="{244B20C1-760F-4B81-B044-E7E2496A9EF9}" type="presParOf" srcId="{DCD17E66-DCDF-4A9F-AD2D-EBB78403BB2F}" destId="{4472736E-8B9A-4D7B-A2F8-8F6AB8918464}" srcOrd="9" destOrd="0" presId="urn:microsoft.com/office/officeart/2005/8/layout/process5"/>
    <dgm:cxn modelId="{759CE41C-232C-4C2B-8984-5E15B293CD47}" type="presParOf" srcId="{4472736E-8B9A-4D7B-A2F8-8F6AB8918464}" destId="{E6255ED5-5059-4251-8E21-DEC632678DBF}" srcOrd="0" destOrd="0" presId="urn:microsoft.com/office/officeart/2005/8/layout/process5"/>
    <dgm:cxn modelId="{5F2FE588-22A4-4C97-912C-BDDDDCABA142}" type="presParOf" srcId="{DCD17E66-DCDF-4A9F-AD2D-EBB78403BB2F}" destId="{B4DE7061-A289-497E-A89E-7A5E3FE5FDD4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26CA1B-BC73-42FF-8ACC-19140F81302B}" type="doc">
      <dgm:prSet loTypeId="urn:microsoft.com/office/officeart/2005/8/layout/hProcess7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B5144F-905B-40D2-94C3-D02EF29AAF40}">
      <dgm:prSet phldrT="[Tekst]" custT="1"/>
      <dgm:spPr/>
      <dgm:t>
        <a:bodyPr/>
        <a:lstStyle/>
        <a:p>
          <a:r>
            <a:rPr lang="en-US" sz="3200" dirty="0" smtClean="0">
              <a:latin typeface="Cambria" pitchFamily="18" charset="0"/>
            </a:rPr>
            <a:t>Preparing</a:t>
          </a:r>
          <a:endParaRPr lang="en-US" sz="3200" dirty="0">
            <a:latin typeface="Cambria" pitchFamily="18" charset="0"/>
          </a:endParaRPr>
        </a:p>
      </dgm:t>
    </dgm:pt>
    <dgm:pt modelId="{57CF9EC3-8CAE-4861-8FE9-5CE14978BA13}" type="parTrans" cxnId="{F6A6F63C-14D5-4FAF-A77F-2EC3F9DD3BFE}">
      <dgm:prSet/>
      <dgm:spPr/>
      <dgm:t>
        <a:bodyPr/>
        <a:lstStyle/>
        <a:p>
          <a:endParaRPr lang="en-US"/>
        </a:p>
      </dgm:t>
    </dgm:pt>
    <dgm:pt modelId="{C20558E1-8C8C-4D47-AC43-8BBFAA2D868B}" type="sibTrans" cxnId="{F6A6F63C-14D5-4FAF-A77F-2EC3F9DD3BFE}">
      <dgm:prSet/>
      <dgm:spPr/>
      <dgm:t>
        <a:bodyPr/>
        <a:lstStyle/>
        <a:p>
          <a:endParaRPr lang="en-US"/>
        </a:p>
      </dgm:t>
    </dgm:pt>
    <dgm:pt modelId="{BD528ECE-4E6B-47B5-AB95-27E68BDDA77C}">
      <dgm:prSet phldrT="[Tekst]" custT="1"/>
      <dgm:spPr/>
      <dgm:t>
        <a:bodyPr/>
        <a:lstStyle/>
        <a:p>
          <a:r>
            <a:rPr lang="en-US" sz="2000" dirty="0" smtClean="0">
              <a:latin typeface="Cambria" pitchFamily="18" charset="0"/>
            </a:rPr>
            <a:t>Consultation</a:t>
          </a:r>
          <a:endParaRPr lang="en-US" sz="2000" dirty="0">
            <a:latin typeface="Cambria" pitchFamily="18" charset="0"/>
          </a:endParaRPr>
        </a:p>
      </dgm:t>
    </dgm:pt>
    <dgm:pt modelId="{64485396-022E-4431-9F44-467C55F56BF6}" type="parTrans" cxnId="{C7ECAA44-A059-434E-AB7B-D24B28C30DE9}">
      <dgm:prSet/>
      <dgm:spPr/>
      <dgm:t>
        <a:bodyPr/>
        <a:lstStyle/>
        <a:p>
          <a:endParaRPr lang="en-US"/>
        </a:p>
      </dgm:t>
    </dgm:pt>
    <dgm:pt modelId="{F7F83980-E5CA-4A19-B54C-DB0D470359D8}" type="sibTrans" cxnId="{C7ECAA44-A059-434E-AB7B-D24B28C30DE9}">
      <dgm:prSet/>
      <dgm:spPr/>
      <dgm:t>
        <a:bodyPr/>
        <a:lstStyle/>
        <a:p>
          <a:endParaRPr lang="en-US"/>
        </a:p>
      </dgm:t>
    </dgm:pt>
    <dgm:pt modelId="{07A0E7CA-17FD-4864-B76E-D3F1E2AD70FA}">
      <dgm:prSet phldrT="[Tekst]" custT="1"/>
      <dgm:spPr/>
      <dgm:t>
        <a:bodyPr/>
        <a:lstStyle/>
        <a:p>
          <a:r>
            <a:rPr lang="en-US" sz="3200" dirty="0" smtClean="0">
              <a:latin typeface="Cambria" pitchFamily="18" charset="0"/>
            </a:rPr>
            <a:t>Conducting</a:t>
          </a:r>
          <a:endParaRPr lang="en-US" sz="3200" dirty="0">
            <a:latin typeface="Cambria" pitchFamily="18" charset="0"/>
          </a:endParaRPr>
        </a:p>
      </dgm:t>
    </dgm:pt>
    <dgm:pt modelId="{9F149500-A2C4-4DCC-B986-2B1456DA44A5}" type="parTrans" cxnId="{09C3F59B-74EE-4FD1-B720-2BACE96A011A}">
      <dgm:prSet/>
      <dgm:spPr/>
      <dgm:t>
        <a:bodyPr/>
        <a:lstStyle/>
        <a:p>
          <a:endParaRPr lang="en-US"/>
        </a:p>
      </dgm:t>
    </dgm:pt>
    <dgm:pt modelId="{B818F4AA-8588-4909-A482-E663A88CEE16}" type="sibTrans" cxnId="{09C3F59B-74EE-4FD1-B720-2BACE96A011A}">
      <dgm:prSet/>
      <dgm:spPr/>
      <dgm:t>
        <a:bodyPr/>
        <a:lstStyle/>
        <a:p>
          <a:endParaRPr lang="en-US"/>
        </a:p>
      </dgm:t>
    </dgm:pt>
    <dgm:pt modelId="{76D947C8-D9FA-4543-ACE0-CC49973C806E}">
      <dgm:prSet phldrT="[Tekst]" custT="1"/>
      <dgm:spPr/>
      <dgm:t>
        <a:bodyPr/>
        <a:lstStyle/>
        <a:p>
          <a:r>
            <a:rPr lang="en-US" sz="2000" dirty="0" smtClean="0">
              <a:latin typeface="Cambria" pitchFamily="18" charset="0"/>
            </a:rPr>
            <a:t>Opening meeting</a:t>
          </a:r>
          <a:endParaRPr lang="en-US" sz="2000" dirty="0">
            <a:latin typeface="Cambria" pitchFamily="18" charset="0"/>
          </a:endParaRPr>
        </a:p>
      </dgm:t>
    </dgm:pt>
    <dgm:pt modelId="{5ADC8473-F31C-479E-B43C-A2557520203B}" type="parTrans" cxnId="{621541CE-7E05-4FE3-9323-380910D57B8F}">
      <dgm:prSet/>
      <dgm:spPr/>
      <dgm:t>
        <a:bodyPr/>
        <a:lstStyle/>
        <a:p>
          <a:endParaRPr lang="en-US"/>
        </a:p>
      </dgm:t>
    </dgm:pt>
    <dgm:pt modelId="{E8570067-3917-4B41-9E0E-A81E296110B6}" type="sibTrans" cxnId="{621541CE-7E05-4FE3-9323-380910D57B8F}">
      <dgm:prSet/>
      <dgm:spPr/>
      <dgm:t>
        <a:bodyPr/>
        <a:lstStyle/>
        <a:p>
          <a:endParaRPr lang="en-US"/>
        </a:p>
      </dgm:t>
    </dgm:pt>
    <dgm:pt modelId="{B1BD8A0F-F883-4120-AE73-F5E90C2083FA}">
      <dgm:prSet phldrT="[Tekst]"/>
      <dgm:spPr/>
      <dgm:t>
        <a:bodyPr/>
        <a:lstStyle/>
        <a:p>
          <a:r>
            <a:rPr lang="en-US" dirty="0" smtClean="0">
              <a:latin typeface="Cambria" pitchFamily="18" charset="0"/>
            </a:rPr>
            <a:t>Reporting</a:t>
          </a:r>
          <a:endParaRPr lang="en-US" dirty="0">
            <a:latin typeface="Cambria" pitchFamily="18" charset="0"/>
          </a:endParaRPr>
        </a:p>
      </dgm:t>
    </dgm:pt>
    <dgm:pt modelId="{0A475B2A-63E5-4CDF-8A6C-AB5E45BF0135}" type="parTrans" cxnId="{25A8FDA7-7BF9-42BA-8CDD-9B3348D10C9F}">
      <dgm:prSet/>
      <dgm:spPr/>
      <dgm:t>
        <a:bodyPr/>
        <a:lstStyle/>
        <a:p>
          <a:endParaRPr lang="en-US"/>
        </a:p>
      </dgm:t>
    </dgm:pt>
    <dgm:pt modelId="{52104B82-ACF1-494D-BF51-9851AD971F7F}" type="sibTrans" cxnId="{25A8FDA7-7BF9-42BA-8CDD-9B3348D10C9F}">
      <dgm:prSet/>
      <dgm:spPr/>
      <dgm:t>
        <a:bodyPr/>
        <a:lstStyle/>
        <a:p>
          <a:endParaRPr lang="en-US"/>
        </a:p>
      </dgm:t>
    </dgm:pt>
    <dgm:pt modelId="{03FE0F33-2DE4-4217-B603-4AA05E55B7E3}">
      <dgm:prSet phldrT="[Tekst]" custT="1"/>
      <dgm:spPr/>
      <dgm:t>
        <a:bodyPr/>
        <a:lstStyle/>
        <a:p>
          <a:r>
            <a:rPr lang="en-US" sz="2000" dirty="0" smtClean="0">
              <a:latin typeface="Cambria" pitchFamily="18" charset="0"/>
            </a:rPr>
            <a:t>Detailed report</a:t>
          </a:r>
        </a:p>
      </dgm:t>
    </dgm:pt>
    <dgm:pt modelId="{342C378B-09D0-4F6F-8D46-257817C4757A}" type="parTrans" cxnId="{4573AD3D-185F-4129-8B6F-201EE5E9F440}">
      <dgm:prSet/>
      <dgm:spPr/>
      <dgm:t>
        <a:bodyPr/>
        <a:lstStyle/>
        <a:p>
          <a:endParaRPr lang="en-US"/>
        </a:p>
      </dgm:t>
    </dgm:pt>
    <dgm:pt modelId="{7AF7CBFD-8183-4F79-A8EF-5477AEAE2487}" type="sibTrans" cxnId="{4573AD3D-185F-4129-8B6F-201EE5E9F440}">
      <dgm:prSet/>
      <dgm:spPr/>
      <dgm:t>
        <a:bodyPr/>
        <a:lstStyle/>
        <a:p>
          <a:endParaRPr lang="en-US"/>
        </a:p>
      </dgm:t>
    </dgm:pt>
    <dgm:pt modelId="{490C2E75-3482-4A02-BF4D-09D670EE822B}">
      <dgm:prSet phldrT="[Tekst]" custT="1"/>
      <dgm:spPr/>
      <dgm:t>
        <a:bodyPr/>
        <a:lstStyle/>
        <a:p>
          <a:r>
            <a:rPr lang="en-US" sz="2000" dirty="0" smtClean="0">
              <a:latin typeface="Cambria" pitchFamily="18" charset="0"/>
            </a:rPr>
            <a:t>Audit Plan</a:t>
          </a:r>
          <a:endParaRPr lang="en-US" sz="2000" dirty="0">
            <a:latin typeface="Cambria" pitchFamily="18" charset="0"/>
          </a:endParaRPr>
        </a:p>
      </dgm:t>
    </dgm:pt>
    <dgm:pt modelId="{7C4C22F1-3679-47D9-8F93-553A9D75D7A0}" type="parTrans" cxnId="{CD88945F-1D65-4744-A435-B30376D32D24}">
      <dgm:prSet/>
      <dgm:spPr/>
      <dgm:t>
        <a:bodyPr/>
        <a:lstStyle/>
        <a:p>
          <a:endParaRPr lang="en-US"/>
        </a:p>
      </dgm:t>
    </dgm:pt>
    <dgm:pt modelId="{ECEF6358-1345-445E-BE0F-3B93D5EF6E5C}" type="sibTrans" cxnId="{CD88945F-1D65-4744-A435-B30376D32D24}">
      <dgm:prSet/>
      <dgm:spPr/>
      <dgm:t>
        <a:bodyPr/>
        <a:lstStyle/>
        <a:p>
          <a:endParaRPr lang="en-US"/>
        </a:p>
      </dgm:t>
    </dgm:pt>
    <dgm:pt modelId="{35BC4069-4658-4CA9-B920-EE99A198817C}">
      <dgm:prSet phldrT="[Tekst]" custT="1"/>
      <dgm:spPr/>
      <dgm:t>
        <a:bodyPr/>
        <a:lstStyle/>
        <a:p>
          <a:r>
            <a:rPr lang="en-US" sz="2000" dirty="0" smtClean="0">
              <a:latin typeface="Cambria" pitchFamily="18" charset="0"/>
            </a:rPr>
            <a:t>Document Review</a:t>
          </a:r>
          <a:endParaRPr lang="en-US" sz="2000" dirty="0">
            <a:latin typeface="Cambria" pitchFamily="18" charset="0"/>
          </a:endParaRPr>
        </a:p>
      </dgm:t>
    </dgm:pt>
    <dgm:pt modelId="{999F380A-8C22-46F2-8D5D-03C4EBE46140}" type="parTrans" cxnId="{EB5E56A0-2EF1-4D38-83EB-30973CB33987}">
      <dgm:prSet/>
      <dgm:spPr/>
      <dgm:t>
        <a:bodyPr/>
        <a:lstStyle/>
        <a:p>
          <a:endParaRPr lang="en-US"/>
        </a:p>
      </dgm:t>
    </dgm:pt>
    <dgm:pt modelId="{950667F4-03D4-4F9E-A98E-A7539616D7C5}" type="sibTrans" cxnId="{EB5E56A0-2EF1-4D38-83EB-30973CB33987}">
      <dgm:prSet/>
      <dgm:spPr/>
      <dgm:t>
        <a:bodyPr/>
        <a:lstStyle/>
        <a:p>
          <a:endParaRPr lang="en-US"/>
        </a:p>
      </dgm:t>
    </dgm:pt>
    <dgm:pt modelId="{F480E051-8381-4731-B4AE-4B098F170D9C}">
      <dgm:prSet phldrT="[Tekst]" custT="1"/>
      <dgm:spPr/>
      <dgm:t>
        <a:bodyPr/>
        <a:lstStyle/>
        <a:p>
          <a:r>
            <a:rPr lang="en-US" sz="2000" dirty="0" smtClean="0">
              <a:latin typeface="Cambria" pitchFamily="18" charset="0"/>
            </a:rPr>
            <a:t>Collecting evidence</a:t>
          </a:r>
          <a:endParaRPr lang="en-US" sz="2000" dirty="0">
            <a:latin typeface="Cambria" pitchFamily="18" charset="0"/>
          </a:endParaRPr>
        </a:p>
      </dgm:t>
    </dgm:pt>
    <dgm:pt modelId="{B47D4C85-8FEF-47E3-8C68-E7732EA85605}" type="parTrans" cxnId="{C50A9FA1-9EEC-4521-B534-23C1562419E6}">
      <dgm:prSet/>
      <dgm:spPr/>
      <dgm:t>
        <a:bodyPr/>
        <a:lstStyle/>
        <a:p>
          <a:endParaRPr lang="en-US"/>
        </a:p>
      </dgm:t>
    </dgm:pt>
    <dgm:pt modelId="{5A900744-5A72-4919-B878-844282110B2E}" type="sibTrans" cxnId="{C50A9FA1-9EEC-4521-B534-23C1562419E6}">
      <dgm:prSet/>
      <dgm:spPr/>
      <dgm:t>
        <a:bodyPr/>
        <a:lstStyle/>
        <a:p>
          <a:endParaRPr lang="en-US"/>
        </a:p>
      </dgm:t>
    </dgm:pt>
    <dgm:pt modelId="{4AE71C50-262D-419E-812F-38318300BC5A}">
      <dgm:prSet phldrT="[Tekst]" custT="1"/>
      <dgm:spPr/>
      <dgm:t>
        <a:bodyPr/>
        <a:lstStyle/>
        <a:p>
          <a:r>
            <a:rPr lang="en-US" sz="2000" dirty="0" smtClean="0">
              <a:latin typeface="Cambria" pitchFamily="18" charset="0"/>
            </a:rPr>
            <a:t>Closing meeting</a:t>
          </a:r>
          <a:endParaRPr lang="en-US" sz="2000" dirty="0">
            <a:latin typeface="Cambria" pitchFamily="18" charset="0"/>
          </a:endParaRPr>
        </a:p>
      </dgm:t>
    </dgm:pt>
    <dgm:pt modelId="{44ABCBF9-C30D-4F82-96C3-D3985F726AE8}" type="parTrans" cxnId="{C1F72AD3-8CF9-415E-A620-107BB337E5E7}">
      <dgm:prSet/>
      <dgm:spPr/>
      <dgm:t>
        <a:bodyPr/>
        <a:lstStyle/>
        <a:p>
          <a:endParaRPr lang="en-US"/>
        </a:p>
      </dgm:t>
    </dgm:pt>
    <dgm:pt modelId="{F393BCE8-4C2E-4147-A45B-C17AB7CF6891}" type="sibTrans" cxnId="{C1F72AD3-8CF9-415E-A620-107BB337E5E7}">
      <dgm:prSet/>
      <dgm:spPr/>
      <dgm:t>
        <a:bodyPr/>
        <a:lstStyle/>
        <a:p>
          <a:endParaRPr lang="en-US"/>
        </a:p>
      </dgm:t>
    </dgm:pt>
    <dgm:pt modelId="{41BA9D00-79A3-4BE4-9DF2-13AA54320076}" type="pres">
      <dgm:prSet presAssocID="{8426CA1B-BC73-42FF-8ACC-19140F8130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C867B2-139F-4A46-B16A-1FC1CB7B45FE}" type="pres">
      <dgm:prSet presAssocID="{1AB5144F-905B-40D2-94C3-D02EF29AAF40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D99DE8-EB56-4BB5-BE58-5EFAF1FD2303}" type="pres">
      <dgm:prSet presAssocID="{1AB5144F-905B-40D2-94C3-D02EF29AAF40}" presName="bgRect" presStyleLbl="node1" presStyleIdx="0" presStyleCnt="3"/>
      <dgm:spPr/>
      <dgm:t>
        <a:bodyPr/>
        <a:lstStyle/>
        <a:p>
          <a:endParaRPr lang="en-US"/>
        </a:p>
      </dgm:t>
    </dgm:pt>
    <dgm:pt modelId="{61C5F5A7-82C4-4DF6-A42D-B8411A5379D7}" type="pres">
      <dgm:prSet presAssocID="{1AB5144F-905B-40D2-94C3-D02EF29AAF4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C59B0-6743-48D0-9AB6-F9246AAB78E7}" type="pres">
      <dgm:prSet presAssocID="{1AB5144F-905B-40D2-94C3-D02EF29AAF4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01DBE-42C0-4E63-A1F4-D32FB9F170A3}" type="pres">
      <dgm:prSet presAssocID="{C20558E1-8C8C-4D47-AC43-8BBFAA2D868B}" presName="hSp" presStyleCnt="0"/>
      <dgm:spPr/>
      <dgm:t>
        <a:bodyPr/>
        <a:lstStyle/>
        <a:p>
          <a:endParaRPr lang="en-US"/>
        </a:p>
      </dgm:t>
    </dgm:pt>
    <dgm:pt modelId="{3CE4A76B-868D-49E9-A185-4C05909776BB}" type="pres">
      <dgm:prSet presAssocID="{C20558E1-8C8C-4D47-AC43-8BBFAA2D868B}" presName="vProcSp" presStyleCnt="0"/>
      <dgm:spPr/>
      <dgm:t>
        <a:bodyPr/>
        <a:lstStyle/>
        <a:p>
          <a:endParaRPr lang="en-US"/>
        </a:p>
      </dgm:t>
    </dgm:pt>
    <dgm:pt modelId="{97C9310F-83EA-4F8D-AF16-79D284016320}" type="pres">
      <dgm:prSet presAssocID="{C20558E1-8C8C-4D47-AC43-8BBFAA2D868B}" presName="vSp1" presStyleCnt="0"/>
      <dgm:spPr/>
      <dgm:t>
        <a:bodyPr/>
        <a:lstStyle/>
        <a:p>
          <a:endParaRPr lang="en-US"/>
        </a:p>
      </dgm:t>
    </dgm:pt>
    <dgm:pt modelId="{628995BA-27CB-429A-BF2C-DA1E89E5277C}" type="pres">
      <dgm:prSet presAssocID="{C20558E1-8C8C-4D47-AC43-8BBFAA2D868B}" presName="simulatedConn" presStyleLbl="solidFgAcc1" presStyleIdx="0" presStyleCnt="2"/>
      <dgm:spPr/>
      <dgm:t>
        <a:bodyPr/>
        <a:lstStyle/>
        <a:p>
          <a:endParaRPr lang="en-US"/>
        </a:p>
      </dgm:t>
    </dgm:pt>
    <dgm:pt modelId="{F249B5CB-EF48-4CA8-B444-E4B1C4816784}" type="pres">
      <dgm:prSet presAssocID="{C20558E1-8C8C-4D47-AC43-8BBFAA2D868B}" presName="vSp2" presStyleCnt="0"/>
      <dgm:spPr/>
      <dgm:t>
        <a:bodyPr/>
        <a:lstStyle/>
        <a:p>
          <a:endParaRPr lang="en-US"/>
        </a:p>
      </dgm:t>
    </dgm:pt>
    <dgm:pt modelId="{54FBB569-6D72-40D8-B26A-E9F359D35312}" type="pres">
      <dgm:prSet presAssocID="{C20558E1-8C8C-4D47-AC43-8BBFAA2D868B}" presName="sibTrans" presStyleCnt="0"/>
      <dgm:spPr/>
      <dgm:t>
        <a:bodyPr/>
        <a:lstStyle/>
        <a:p>
          <a:endParaRPr lang="en-US"/>
        </a:p>
      </dgm:t>
    </dgm:pt>
    <dgm:pt modelId="{64EFD935-50FC-4394-AF95-A3E72232EC73}" type="pres">
      <dgm:prSet presAssocID="{07A0E7CA-17FD-4864-B76E-D3F1E2AD70FA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99F4A-B607-447B-BE44-4210A3DDD5F0}" type="pres">
      <dgm:prSet presAssocID="{07A0E7CA-17FD-4864-B76E-D3F1E2AD70FA}" presName="bgRect" presStyleLbl="node1" presStyleIdx="1" presStyleCnt="3"/>
      <dgm:spPr/>
      <dgm:t>
        <a:bodyPr/>
        <a:lstStyle/>
        <a:p>
          <a:endParaRPr lang="en-US"/>
        </a:p>
      </dgm:t>
    </dgm:pt>
    <dgm:pt modelId="{C2303D12-DA92-42E2-A3FA-5260E507EB19}" type="pres">
      <dgm:prSet presAssocID="{07A0E7CA-17FD-4864-B76E-D3F1E2AD70F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40F6B-F098-4B3C-BCDC-0D849600540B}" type="pres">
      <dgm:prSet presAssocID="{07A0E7CA-17FD-4864-B76E-D3F1E2AD70F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C25ED-1C64-465E-846B-7E3A3773F4E4}" type="pres">
      <dgm:prSet presAssocID="{B818F4AA-8588-4909-A482-E663A88CEE16}" presName="hSp" presStyleCnt="0"/>
      <dgm:spPr/>
      <dgm:t>
        <a:bodyPr/>
        <a:lstStyle/>
        <a:p>
          <a:endParaRPr lang="en-US"/>
        </a:p>
      </dgm:t>
    </dgm:pt>
    <dgm:pt modelId="{BEF3E4F9-CCAC-4217-B426-3BFF9C07D570}" type="pres">
      <dgm:prSet presAssocID="{B818F4AA-8588-4909-A482-E663A88CEE16}" presName="vProcSp" presStyleCnt="0"/>
      <dgm:spPr/>
      <dgm:t>
        <a:bodyPr/>
        <a:lstStyle/>
        <a:p>
          <a:endParaRPr lang="en-US"/>
        </a:p>
      </dgm:t>
    </dgm:pt>
    <dgm:pt modelId="{E3A4867B-8C52-4EF3-90E9-FAEC90F4A71A}" type="pres">
      <dgm:prSet presAssocID="{B818F4AA-8588-4909-A482-E663A88CEE16}" presName="vSp1" presStyleCnt="0"/>
      <dgm:spPr/>
      <dgm:t>
        <a:bodyPr/>
        <a:lstStyle/>
        <a:p>
          <a:endParaRPr lang="en-US"/>
        </a:p>
      </dgm:t>
    </dgm:pt>
    <dgm:pt modelId="{98BBEA33-AD5F-44FB-BA5D-CE366D9D44DD}" type="pres">
      <dgm:prSet presAssocID="{B818F4AA-8588-4909-A482-E663A88CEE16}" presName="simulatedConn" presStyleLbl="solidFgAcc1" presStyleIdx="1" presStyleCnt="2"/>
      <dgm:spPr/>
      <dgm:t>
        <a:bodyPr/>
        <a:lstStyle/>
        <a:p>
          <a:endParaRPr lang="en-US"/>
        </a:p>
      </dgm:t>
    </dgm:pt>
    <dgm:pt modelId="{FEACBC50-4DCD-42E6-BCF4-99CF063289D5}" type="pres">
      <dgm:prSet presAssocID="{B818F4AA-8588-4909-A482-E663A88CEE16}" presName="vSp2" presStyleCnt="0"/>
      <dgm:spPr/>
      <dgm:t>
        <a:bodyPr/>
        <a:lstStyle/>
        <a:p>
          <a:endParaRPr lang="en-US"/>
        </a:p>
      </dgm:t>
    </dgm:pt>
    <dgm:pt modelId="{A9AD9BB4-AB2E-4971-BD43-355139B3B143}" type="pres">
      <dgm:prSet presAssocID="{B818F4AA-8588-4909-A482-E663A88CEE16}" presName="sibTrans" presStyleCnt="0"/>
      <dgm:spPr/>
      <dgm:t>
        <a:bodyPr/>
        <a:lstStyle/>
        <a:p>
          <a:endParaRPr lang="en-US"/>
        </a:p>
      </dgm:t>
    </dgm:pt>
    <dgm:pt modelId="{E1E2D42B-0971-4028-B0E5-1EDE3D5FBB49}" type="pres">
      <dgm:prSet presAssocID="{B1BD8A0F-F883-4120-AE73-F5E90C2083FA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ECE0F-0097-4B76-B0FA-E3A8BB030339}" type="pres">
      <dgm:prSet presAssocID="{B1BD8A0F-F883-4120-AE73-F5E90C2083FA}" presName="bgRect" presStyleLbl="node1" presStyleIdx="2" presStyleCnt="3"/>
      <dgm:spPr/>
      <dgm:t>
        <a:bodyPr/>
        <a:lstStyle/>
        <a:p>
          <a:endParaRPr lang="en-US"/>
        </a:p>
      </dgm:t>
    </dgm:pt>
    <dgm:pt modelId="{D1F8F2A3-26DB-47EC-B082-6B66E0F3D467}" type="pres">
      <dgm:prSet presAssocID="{B1BD8A0F-F883-4120-AE73-F5E90C2083FA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00F82-352F-457B-B630-B8144D717176}" type="pres">
      <dgm:prSet presAssocID="{B1BD8A0F-F883-4120-AE73-F5E90C2083F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1CA027-0DE4-4EB3-ADE1-BEF9DF17EB94}" type="presOf" srcId="{07A0E7CA-17FD-4864-B76E-D3F1E2AD70FA}" destId="{C2303D12-DA92-42E2-A3FA-5260E507EB19}" srcOrd="1" destOrd="0" presId="urn:microsoft.com/office/officeart/2005/8/layout/hProcess7"/>
    <dgm:cxn modelId="{621541CE-7E05-4FE3-9323-380910D57B8F}" srcId="{07A0E7CA-17FD-4864-B76E-D3F1E2AD70FA}" destId="{76D947C8-D9FA-4543-ACE0-CC49973C806E}" srcOrd="0" destOrd="0" parTransId="{5ADC8473-F31C-479E-B43C-A2557520203B}" sibTransId="{E8570067-3917-4B41-9E0E-A81E296110B6}"/>
    <dgm:cxn modelId="{09C3F59B-74EE-4FD1-B720-2BACE96A011A}" srcId="{8426CA1B-BC73-42FF-8ACC-19140F81302B}" destId="{07A0E7CA-17FD-4864-B76E-D3F1E2AD70FA}" srcOrd="1" destOrd="0" parTransId="{9F149500-A2C4-4DCC-B986-2B1456DA44A5}" sibTransId="{B818F4AA-8588-4909-A482-E663A88CEE16}"/>
    <dgm:cxn modelId="{8656ADAA-F0FB-4E72-9D03-2730C32950F1}" type="presOf" srcId="{35BC4069-4658-4CA9-B920-EE99A198817C}" destId="{26DC59B0-6743-48D0-9AB6-F9246AAB78E7}" srcOrd="0" destOrd="2" presId="urn:microsoft.com/office/officeart/2005/8/layout/hProcess7"/>
    <dgm:cxn modelId="{ADE15C35-A686-4A2B-BB70-5025EF9B304F}" type="presOf" srcId="{BD528ECE-4E6B-47B5-AB95-27E68BDDA77C}" destId="{26DC59B0-6743-48D0-9AB6-F9246AAB78E7}" srcOrd="0" destOrd="0" presId="urn:microsoft.com/office/officeart/2005/8/layout/hProcess7"/>
    <dgm:cxn modelId="{10413576-02B3-4031-BF63-DA9BBA3291A8}" type="presOf" srcId="{B1BD8A0F-F883-4120-AE73-F5E90C2083FA}" destId="{D1F8F2A3-26DB-47EC-B082-6B66E0F3D467}" srcOrd="1" destOrd="0" presId="urn:microsoft.com/office/officeart/2005/8/layout/hProcess7"/>
    <dgm:cxn modelId="{7BBF01E8-DB40-49E7-948A-0F659D5381C0}" type="presOf" srcId="{76D947C8-D9FA-4543-ACE0-CC49973C806E}" destId="{95040F6B-F098-4B3C-BCDC-0D849600540B}" srcOrd="0" destOrd="0" presId="urn:microsoft.com/office/officeart/2005/8/layout/hProcess7"/>
    <dgm:cxn modelId="{E8D36395-FEE5-4CC6-92CB-F70CFF5A8FF5}" type="presOf" srcId="{03FE0F33-2DE4-4217-B603-4AA05E55B7E3}" destId="{CAC00F82-352F-457B-B630-B8144D717176}" srcOrd="0" destOrd="0" presId="urn:microsoft.com/office/officeart/2005/8/layout/hProcess7"/>
    <dgm:cxn modelId="{4573AD3D-185F-4129-8B6F-201EE5E9F440}" srcId="{B1BD8A0F-F883-4120-AE73-F5E90C2083FA}" destId="{03FE0F33-2DE4-4217-B603-4AA05E55B7E3}" srcOrd="0" destOrd="0" parTransId="{342C378B-09D0-4F6F-8D46-257817C4757A}" sibTransId="{7AF7CBFD-8183-4F79-A8EF-5477AEAE2487}"/>
    <dgm:cxn modelId="{0BCFC55E-46D9-4F77-B08C-2962E16DE903}" type="presOf" srcId="{8426CA1B-BC73-42FF-8ACC-19140F81302B}" destId="{41BA9D00-79A3-4BE4-9DF2-13AA54320076}" srcOrd="0" destOrd="0" presId="urn:microsoft.com/office/officeart/2005/8/layout/hProcess7"/>
    <dgm:cxn modelId="{C50A9FA1-9EEC-4521-B534-23C1562419E6}" srcId="{07A0E7CA-17FD-4864-B76E-D3F1E2AD70FA}" destId="{F480E051-8381-4731-B4AE-4B098F170D9C}" srcOrd="1" destOrd="0" parTransId="{B47D4C85-8FEF-47E3-8C68-E7732EA85605}" sibTransId="{5A900744-5A72-4919-B878-844282110B2E}"/>
    <dgm:cxn modelId="{840AFE07-C884-4890-BE5F-88693C45B746}" type="presOf" srcId="{4AE71C50-262D-419E-812F-38318300BC5A}" destId="{95040F6B-F098-4B3C-BCDC-0D849600540B}" srcOrd="0" destOrd="2" presId="urn:microsoft.com/office/officeart/2005/8/layout/hProcess7"/>
    <dgm:cxn modelId="{52833A71-4034-4BCD-8B6C-F23B0DF8E7CB}" type="presOf" srcId="{490C2E75-3482-4A02-BF4D-09D670EE822B}" destId="{26DC59B0-6743-48D0-9AB6-F9246AAB78E7}" srcOrd="0" destOrd="1" presId="urn:microsoft.com/office/officeart/2005/8/layout/hProcess7"/>
    <dgm:cxn modelId="{CD88945F-1D65-4744-A435-B30376D32D24}" srcId="{1AB5144F-905B-40D2-94C3-D02EF29AAF40}" destId="{490C2E75-3482-4A02-BF4D-09D670EE822B}" srcOrd="1" destOrd="0" parTransId="{7C4C22F1-3679-47D9-8F93-553A9D75D7A0}" sibTransId="{ECEF6358-1345-445E-BE0F-3B93D5EF6E5C}"/>
    <dgm:cxn modelId="{0ED94A6F-12FB-4728-B511-21BBC1BD4898}" type="presOf" srcId="{1AB5144F-905B-40D2-94C3-D02EF29AAF40}" destId="{61C5F5A7-82C4-4DF6-A42D-B8411A5379D7}" srcOrd="1" destOrd="0" presId="urn:microsoft.com/office/officeart/2005/8/layout/hProcess7"/>
    <dgm:cxn modelId="{25A8FDA7-7BF9-42BA-8CDD-9B3348D10C9F}" srcId="{8426CA1B-BC73-42FF-8ACC-19140F81302B}" destId="{B1BD8A0F-F883-4120-AE73-F5E90C2083FA}" srcOrd="2" destOrd="0" parTransId="{0A475B2A-63E5-4CDF-8A6C-AB5E45BF0135}" sibTransId="{52104B82-ACF1-494D-BF51-9851AD971F7F}"/>
    <dgm:cxn modelId="{EB5E56A0-2EF1-4D38-83EB-30973CB33987}" srcId="{1AB5144F-905B-40D2-94C3-D02EF29AAF40}" destId="{35BC4069-4658-4CA9-B920-EE99A198817C}" srcOrd="2" destOrd="0" parTransId="{999F380A-8C22-46F2-8D5D-03C4EBE46140}" sibTransId="{950667F4-03D4-4F9E-A98E-A7539616D7C5}"/>
    <dgm:cxn modelId="{E38CE6E5-E1CA-4376-9F37-DC7CA42FA5EB}" type="presOf" srcId="{07A0E7CA-17FD-4864-B76E-D3F1E2AD70FA}" destId="{4F199F4A-B607-447B-BE44-4210A3DDD5F0}" srcOrd="0" destOrd="0" presId="urn:microsoft.com/office/officeart/2005/8/layout/hProcess7"/>
    <dgm:cxn modelId="{0BD3DA31-C719-4E4E-99E3-2734F4999815}" type="presOf" srcId="{1AB5144F-905B-40D2-94C3-D02EF29AAF40}" destId="{71D99DE8-EB56-4BB5-BE58-5EFAF1FD2303}" srcOrd="0" destOrd="0" presId="urn:microsoft.com/office/officeart/2005/8/layout/hProcess7"/>
    <dgm:cxn modelId="{F6A6F63C-14D5-4FAF-A77F-2EC3F9DD3BFE}" srcId="{8426CA1B-BC73-42FF-8ACC-19140F81302B}" destId="{1AB5144F-905B-40D2-94C3-D02EF29AAF40}" srcOrd="0" destOrd="0" parTransId="{57CF9EC3-8CAE-4861-8FE9-5CE14978BA13}" sibTransId="{C20558E1-8C8C-4D47-AC43-8BBFAA2D868B}"/>
    <dgm:cxn modelId="{C7ECAA44-A059-434E-AB7B-D24B28C30DE9}" srcId="{1AB5144F-905B-40D2-94C3-D02EF29AAF40}" destId="{BD528ECE-4E6B-47B5-AB95-27E68BDDA77C}" srcOrd="0" destOrd="0" parTransId="{64485396-022E-4431-9F44-467C55F56BF6}" sibTransId="{F7F83980-E5CA-4A19-B54C-DB0D470359D8}"/>
    <dgm:cxn modelId="{1F9424A9-2AC9-462C-B35C-23BB8479539F}" type="presOf" srcId="{F480E051-8381-4731-B4AE-4B098F170D9C}" destId="{95040F6B-F098-4B3C-BCDC-0D849600540B}" srcOrd="0" destOrd="1" presId="urn:microsoft.com/office/officeart/2005/8/layout/hProcess7"/>
    <dgm:cxn modelId="{4EBD8159-AFE9-4029-903B-2B7FB5027DA8}" type="presOf" srcId="{B1BD8A0F-F883-4120-AE73-F5E90C2083FA}" destId="{A41ECE0F-0097-4B76-B0FA-E3A8BB030339}" srcOrd="0" destOrd="0" presId="urn:microsoft.com/office/officeart/2005/8/layout/hProcess7"/>
    <dgm:cxn modelId="{C1F72AD3-8CF9-415E-A620-107BB337E5E7}" srcId="{07A0E7CA-17FD-4864-B76E-D3F1E2AD70FA}" destId="{4AE71C50-262D-419E-812F-38318300BC5A}" srcOrd="2" destOrd="0" parTransId="{44ABCBF9-C30D-4F82-96C3-D3985F726AE8}" sibTransId="{F393BCE8-4C2E-4147-A45B-C17AB7CF6891}"/>
    <dgm:cxn modelId="{3193C0FC-F72F-47B3-B07F-3BA77C5528B0}" type="presParOf" srcId="{41BA9D00-79A3-4BE4-9DF2-13AA54320076}" destId="{54C867B2-139F-4A46-B16A-1FC1CB7B45FE}" srcOrd="0" destOrd="0" presId="urn:microsoft.com/office/officeart/2005/8/layout/hProcess7"/>
    <dgm:cxn modelId="{5768FAA0-2423-42EA-AD28-6B37B4D40634}" type="presParOf" srcId="{54C867B2-139F-4A46-B16A-1FC1CB7B45FE}" destId="{71D99DE8-EB56-4BB5-BE58-5EFAF1FD2303}" srcOrd="0" destOrd="0" presId="urn:microsoft.com/office/officeart/2005/8/layout/hProcess7"/>
    <dgm:cxn modelId="{620736E7-E7B7-47D6-A3B5-5BBFB345EE87}" type="presParOf" srcId="{54C867B2-139F-4A46-B16A-1FC1CB7B45FE}" destId="{61C5F5A7-82C4-4DF6-A42D-B8411A5379D7}" srcOrd="1" destOrd="0" presId="urn:microsoft.com/office/officeart/2005/8/layout/hProcess7"/>
    <dgm:cxn modelId="{518D1D14-7F78-4E2B-8085-0C468848E186}" type="presParOf" srcId="{54C867B2-139F-4A46-B16A-1FC1CB7B45FE}" destId="{26DC59B0-6743-48D0-9AB6-F9246AAB78E7}" srcOrd="2" destOrd="0" presId="urn:microsoft.com/office/officeart/2005/8/layout/hProcess7"/>
    <dgm:cxn modelId="{72AB8022-3CD2-453D-B512-E34D32099FCF}" type="presParOf" srcId="{41BA9D00-79A3-4BE4-9DF2-13AA54320076}" destId="{0BD01DBE-42C0-4E63-A1F4-D32FB9F170A3}" srcOrd="1" destOrd="0" presId="urn:microsoft.com/office/officeart/2005/8/layout/hProcess7"/>
    <dgm:cxn modelId="{FC776E96-FA3B-4BFC-BF88-3E76DCC4980F}" type="presParOf" srcId="{41BA9D00-79A3-4BE4-9DF2-13AA54320076}" destId="{3CE4A76B-868D-49E9-A185-4C05909776BB}" srcOrd="2" destOrd="0" presId="urn:microsoft.com/office/officeart/2005/8/layout/hProcess7"/>
    <dgm:cxn modelId="{095EE73A-FEDF-4548-BA1F-C096FD2D8996}" type="presParOf" srcId="{3CE4A76B-868D-49E9-A185-4C05909776BB}" destId="{97C9310F-83EA-4F8D-AF16-79D284016320}" srcOrd="0" destOrd="0" presId="urn:microsoft.com/office/officeart/2005/8/layout/hProcess7"/>
    <dgm:cxn modelId="{48D42A5B-3F40-4672-9E98-BEE7B142B47D}" type="presParOf" srcId="{3CE4A76B-868D-49E9-A185-4C05909776BB}" destId="{628995BA-27CB-429A-BF2C-DA1E89E5277C}" srcOrd="1" destOrd="0" presId="urn:microsoft.com/office/officeart/2005/8/layout/hProcess7"/>
    <dgm:cxn modelId="{63BFEDEB-2677-450D-AB19-6F8E36DCA68F}" type="presParOf" srcId="{3CE4A76B-868D-49E9-A185-4C05909776BB}" destId="{F249B5CB-EF48-4CA8-B444-E4B1C4816784}" srcOrd="2" destOrd="0" presId="urn:microsoft.com/office/officeart/2005/8/layout/hProcess7"/>
    <dgm:cxn modelId="{8D1D7B87-FFC4-4910-9830-5CA47F0D0F8A}" type="presParOf" srcId="{41BA9D00-79A3-4BE4-9DF2-13AA54320076}" destId="{54FBB569-6D72-40D8-B26A-E9F359D35312}" srcOrd="3" destOrd="0" presId="urn:microsoft.com/office/officeart/2005/8/layout/hProcess7"/>
    <dgm:cxn modelId="{68F333C2-05D1-4CB3-8E42-E77FFEF7012E}" type="presParOf" srcId="{41BA9D00-79A3-4BE4-9DF2-13AA54320076}" destId="{64EFD935-50FC-4394-AF95-A3E72232EC73}" srcOrd="4" destOrd="0" presId="urn:microsoft.com/office/officeart/2005/8/layout/hProcess7"/>
    <dgm:cxn modelId="{68F26CFD-ABE1-44CB-BF74-66F8C2B4461F}" type="presParOf" srcId="{64EFD935-50FC-4394-AF95-A3E72232EC73}" destId="{4F199F4A-B607-447B-BE44-4210A3DDD5F0}" srcOrd="0" destOrd="0" presId="urn:microsoft.com/office/officeart/2005/8/layout/hProcess7"/>
    <dgm:cxn modelId="{0C6F61B0-78B8-4D4A-8279-BB5C1AEAC83D}" type="presParOf" srcId="{64EFD935-50FC-4394-AF95-A3E72232EC73}" destId="{C2303D12-DA92-42E2-A3FA-5260E507EB19}" srcOrd="1" destOrd="0" presId="urn:microsoft.com/office/officeart/2005/8/layout/hProcess7"/>
    <dgm:cxn modelId="{FC7A8AE3-1D5E-4AB0-A1E4-E46914B377AA}" type="presParOf" srcId="{64EFD935-50FC-4394-AF95-A3E72232EC73}" destId="{95040F6B-F098-4B3C-BCDC-0D849600540B}" srcOrd="2" destOrd="0" presId="urn:microsoft.com/office/officeart/2005/8/layout/hProcess7"/>
    <dgm:cxn modelId="{C3DAEB3D-5A10-4B4F-8929-199B6321EB6B}" type="presParOf" srcId="{41BA9D00-79A3-4BE4-9DF2-13AA54320076}" destId="{D1BC25ED-1C64-465E-846B-7E3A3773F4E4}" srcOrd="5" destOrd="0" presId="urn:microsoft.com/office/officeart/2005/8/layout/hProcess7"/>
    <dgm:cxn modelId="{F3E2BF52-5180-4173-B645-B8BB89F898F1}" type="presParOf" srcId="{41BA9D00-79A3-4BE4-9DF2-13AA54320076}" destId="{BEF3E4F9-CCAC-4217-B426-3BFF9C07D570}" srcOrd="6" destOrd="0" presId="urn:microsoft.com/office/officeart/2005/8/layout/hProcess7"/>
    <dgm:cxn modelId="{2FF67AF3-6EA9-41BD-817E-DD0AA1887052}" type="presParOf" srcId="{BEF3E4F9-CCAC-4217-B426-3BFF9C07D570}" destId="{E3A4867B-8C52-4EF3-90E9-FAEC90F4A71A}" srcOrd="0" destOrd="0" presId="urn:microsoft.com/office/officeart/2005/8/layout/hProcess7"/>
    <dgm:cxn modelId="{C0FC0D86-0893-46EF-852A-13659D336EDB}" type="presParOf" srcId="{BEF3E4F9-CCAC-4217-B426-3BFF9C07D570}" destId="{98BBEA33-AD5F-44FB-BA5D-CE366D9D44DD}" srcOrd="1" destOrd="0" presId="urn:microsoft.com/office/officeart/2005/8/layout/hProcess7"/>
    <dgm:cxn modelId="{5E1768B3-7EB5-48D0-835F-BA0BE63BCF2D}" type="presParOf" srcId="{BEF3E4F9-CCAC-4217-B426-3BFF9C07D570}" destId="{FEACBC50-4DCD-42E6-BCF4-99CF063289D5}" srcOrd="2" destOrd="0" presId="urn:microsoft.com/office/officeart/2005/8/layout/hProcess7"/>
    <dgm:cxn modelId="{692FA398-3EEA-46FE-8ACD-0F0B48923EAB}" type="presParOf" srcId="{41BA9D00-79A3-4BE4-9DF2-13AA54320076}" destId="{A9AD9BB4-AB2E-4971-BD43-355139B3B143}" srcOrd="7" destOrd="0" presId="urn:microsoft.com/office/officeart/2005/8/layout/hProcess7"/>
    <dgm:cxn modelId="{17AB3432-DE38-4DE9-AB64-AB35AB69CEC7}" type="presParOf" srcId="{41BA9D00-79A3-4BE4-9DF2-13AA54320076}" destId="{E1E2D42B-0971-4028-B0E5-1EDE3D5FBB49}" srcOrd="8" destOrd="0" presId="urn:microsoft.com/office/officeart/2005/8/layout/hProcess7"/>
    <dgm:cxn modelId="{2A8F9460-6349-45AC-8A91-C69C316657A9}" type="presParOf" srcId="{E1E2D42B-0971-4028-B0E5-1EDE3D5FBB49}" destId="{A41ECE0F-0097-4B76-B0FA-E3A8BB030339}" srcOrd="0" destOrd="0" presId="urn:microsoft.com/office/officeart/2005/8/layout/hProcess7"/>
    <dgm:cxn modelId="{7E1406BA-B36F-409B-8F74-EB88F4796431}" type="presParOf" srcId="{E1E2D42B-0971-4028-B0E5-1EDE3D5FBB49}" destId="{D1F8F2A3-26DB-47EC-B082-6B66E0F3D467}" srcOrd="1" destOrd="0" presId="urn:microsoft.com/office/officeart/2005/8/layout/hProcess7"/>
    <dgm:cxn modelId="{D09187D5-198D-4F80-B70A-129D0ED0EB67}" type="presParOf" srcId="{E1E2D42B-0971-4028-B0E5-1EDE3D5FBB49}" destId="{CAC00F82-352F-457B-B630-B8144D71717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142A87-2513-406E-A9C9-63144295F811}">
      <dsp:nvSpPr>
        <dsp:cNvPr id="0" name=""/>
        <dsp:cNvSpPr/>
      </dsp:nvSpPr>
      <dsp:spPr>
        <a:xfrm>
          <a:off x="2841799" y="1258112"/>
          <a:ext cx="1545050" cy="154505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C640C492-2D3E-4B2A-AB1C-81FC7D56F2A5}">
      <dsp:nvSpPr>
        <dsp:cNvPr id="0" name=""/>
        <dsp:cNvSpPr/>
      </dsp:nvSpPr>
      <dsp:spPr>
        <a:xfrm>
          <a:off x="2718195" y="0"/>
          <a:ext cx="1792258" cy="103739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Safety</a:t>
          </a:r>
          <a:endParaRPr lang="en-US" sz="2300" kern="1200" noProof="0" dirty="0"/>
        </a:p>
      </dsp:txBody>
      <dsp:txXfrm>
        <a:off x="2718195" y="0"/>
        <a:ext cx="1792258" cy="1037390"/>
      </dsp:txXfrm>
    </dsp:sp>
    <dsp:sp modelId="{7BF58B45-202F-4EA8-8A15-93B01B3A082C}">
      <dsp:nvSpPr>
        <dsp:cNvPr id="0" name=""/>
        <dsp:cNvSpPr/>
      </dsp:nvSpPr>
      <dsp:spPr>
        <a:xfrm>
          <a:off x="3429536" y="1684987"/>
          <a:ext cx="1545050" cy="154505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CCD0C2CF-5FC9-4C64-9D57-8589A437247A}">
      <dsp:nvSpPr>
        <dsp:cNvPr id="0" name=""/>
        <dsp:cNvSpPr/>
      </dsp:nvSpPr>
      <dsp:spPr>
        <a:xfrm>
          <a:off x="5097572" y="1368472"/>
          <a:ext cx="1606852" cy="112567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noProof="0" dirty="0" smtClean="0"/>
            <a:t>Regulatory Compliance</a:t>
          </a:r>
          <a:endParaRPr lang="en-US" sz="2300" kern="1200" noProof="0" dirty="0"/>
        </a:p>
      </dsp:txBody>
      <dsp:txXfrm>
        <a:off x="5097572" y="1368472"/>
        <a:ext cx="1606852" cy="1125679"/>
      </dsp:txXfrm>
    </dsp:sp>
    <dsp:sp modelId="{35B5B66C-0EA9-4F68-BA7F-1ED20F64B55E}">
      <dsp:nvSpPr>
        <dsp:cNvPr id="0" name=""/>
        <dsp:cNvSpPr/>
      </dsp:nvSpPr>
      <dsp:spPr>
        <a:xfrm>
          <a:off x="3205195" y="2376287"/>
          <a:ext cx="1545050" cy="154505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8F9B47E5-564B-4E89-8E46-E2CA0E6DDFE5}">
      <dsp:nvSpPr>
        <dsp:cNvPr id="0" name=""/>
        <dsp:cNvSpPr/>
      </dsp:nvSpPr>
      <dsp:spPr>
        <a:xfrm>
          <a:off x="4850364" y="3288749"/>
          <a:ext cx="1606852" cy="112567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noProof="0" dirty="0" smtClean="0"/>
            <a:t>Containment &amp; Confinement</a:t>
          </a:r>
          <a:endParaRPr lang="en-US" sz="2300" kern="1200" noProof="0" dirty="0"/>
        </a:p>
      </dsp:txBody>
      <dsp:txXfrm>
        <a:off x="4850364" y="3288749"/>
        <a:ext cx="1606852" cy="1125679"/>
      </dsp:txXfrm>
    </dsp:sp>
    <dsp:sp modelId="{D64F534A-7638-49E2-8E57-D4BE45BC6738}">
      <dsp:nvSpPr>
        <dsp:cNvPr id="0" name=""/>
        <dsp:cNvSpPr/>
      </dsp:nvSpPr>
      <dsp:spPr>
        <a:xfrm>
          <a:off x="2478403" y="2376287"/>
          <a:ext cx="1545050" cy="154505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5E079E55-F664-436F-8575-0AB1FB497DA9}">
      <dsp:nvSpPr>
        <dsp:cNvPr id="0" name=""/>
        <dsp:cNvSpPr/>
      </dsp:nvSpPr>
      <dsp:spPr>
        <a:xfrm>
          <a:off x="771432" y="3288749"/>
          <a:ext cx="1606852" cy="112567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noProof="0" dirty="0" smtClean="0"/>
            <a:t>Product Integrity</a:t>
          </a:r>
          <a:endParaRPr lang="en-US" sz="2300" kern="1200" noProof="0" dirty="0"/>
        </a:p>
      </dsp:txBody>
      <dsp:txXfrm>
        <a:off x="771432" y="3288749"/>
        <a:ext cx="1606852" cy="1125679"/>
      </dsp:txXfrm>
    </dsp:sp>
    <dsp:sp modelId="{558CF81F-FEB5-4D75-AF52-8AF9FBEB4AF5}">
      <dsp:nvSpPr>
        <dsp:cNvPr id="0" name=""/>
        <dsp:cNvSpPr/>
      </dsp:nvSpPr>
      <dsp:spPr>
        <a:xfrm>
          <a:off x="2254062" y="1684987"/>
          <a:ext cx="1545050" cy="154505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</dsp:sp>
    <dsp:sp modelId="{D6E71A86-4726-4BF9-98AB-FF843A4A0122}">
      <dsp:nvSpPr>
        <dsp:cNvPr id="0" name=""/>
        <dsp:cNvSpPr/>
      </dsp:nvSpPr>
      <dsp:spPr>
        <a:xfrm>
          <a:off x="524224" y="1368472"/>
          <a:ext cx="1606852" cy="112567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noProof="0" dirty="0" smtClean="0"/>
            <a:t>Quality &amp; Sustainability</a:t>
          </a:r>
          <a:endParaRPr lang="en-US" sz="2300" kern="1200" noProof="0" dirty="0"/>
        </a:p>
      </dsp:txBody>
      <dsp:txXfrm>
        <a:off x="524224" y="1368472"/>
        <a:ext cx="1606852" cy="11256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64ABE0-AFE8-4AEB-BB0B-B3E15355F41A}">
      <dsp:nvSpPr>
        <dsp:cNvPr id="0" name=""/>
        <dsp:cNvSpPr/>
      </dsp:nvSpPr>
      <dsp:spPr>
        <a:xfrm>
          <a:off x="2336" y="23632"/>
          <a:ext cx="2278486" cy="7227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Top Management</a:t>
          </a:r>
          <a:endParaRPr lang="en-US" sz="2000" kern="1200" dirty="0"/>
        </a:p>
      </dsp:txBody>
      <dsp:txXfrm>
        <a:off x="2336" y="23632"/>
        <a:ext cx="2278486" cy="722735"/>
      </dsp:txXfrm>
    </dsp:sp>
    <dsp:sp modelId="{76FDB751-029D-4425-B7C3-2A363E929E42}">
      <dsp:nvSpPr>
        <dsp:cNvPr id="0" name=""/>
        <dsp:cNvSpPr/>
      </dsp:nvSpPr>
      <dsp:spPr>
        <a:xfrm>
          <a:off x="2336" y="746367"/>
          <a:ext cx="2278486" cy="329399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Endorse Product Stewardship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Set the objectives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Identify necessary resources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Take note of the regular reports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Communicate</a:t>
          </a:r>
          <a:endParaRPr lang="en-US" sz="2000" kern="1200" dirty="0"/>
        </a:p>
      </dsp:txBody>
      <dsp:txXfrm>
        <a:off x="2336" y="746367"/>
        <a:ext cx="2278486" cy="3293999"/>
      </dsp:txXfrm>
    </dsp:sp>
    <dsp:sp modelId="{7279590C-3F1F-487A-951D-D9A17AFA6C64}">
      <dsp:nvSpPr>
        <dsp:cNvPr id="0" name=""/>
        <dsp:cNvSpPr/>
      </dsp:nvSpPr>
      <dsp:spPr>
        <a:xfrm>
          <a:off x="2599811" y="23632"/>
          <a:ext cx="2278486" cy="7227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Stewardship Leaders</a:t>
          </a:r>
          <a:endParaRPr lang="en-US" sz="2000" kern="1200" dirty="0"/>
        </a:p>
      </dsp:txBody>
      <dsp:txXfrm>
        <a:off x="2599811" y="23632"/>
        <a:ext cx="2278486" cy="722735"/>
      </dsp:txXfrm>
    </dsp:sp>
    <dsp:sp modelId="{F753B88E-0F0A-4E8B-A6BC-93253D39C8D8}">
      <dsp:nvSpPr>
        <dsp:cNvPr id="0" name=""/>
        <dsp:cNvSpPr/>
      </dsp:nvSpPr>
      <dsp:spPr>
        <a:xfrm>
          <a:off x="2599811" y="746367"/>
          <a:ext cx="2278486" cy="329399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Trained and mandated by their management to steer the implementation of Product Stewardship in their organisation</a:t>
          </a:r>
          <a:endParaRPr lang="en-US" sz="2000" kern="1200" dirty="0"/>
        </a:p>
      </dsp:txBody>
      <dsp:txXfrm>
        <a:off x="2599811" y="746367"/>
        <a:ext cx="2278486" cy="3293999"/>
      </dsp:txXfrm>
    </dsp:sp>
    <dsp:sp modelId="{4F66782A-09C0-4AC8-840F-EB64C3CF508D}">
      <dsp:nvSpPr>
        <dsp:cNvPr id="0" name=""/>
        <dsp:cNvSpPr/>
      </dsp:nvSpPr>
      <dsp:spPr>
        <a:xfrm>
          <a:off x="5197286" y="23632"/>
          <a:ext cx="2278486" cy="7227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Functional Responsible</a:t>
          </a:r>
          <a:endParaRPr lang="en-US" sz="2000" kern="1200" dirty="0"/>
        </a:p>
      </dsp:txBody>
      <dsp:txXfrm>
        <a:off x="5197286" y="23632"/>
        <a:ext cx="2278486" cy="722735"/>
      </dsp:txXfrm>
    </dsp:sp>
    <dsp:sp modelId="{0F43070D-2AD6-4042-9BB7-F69FB1E121AA}">
      <dsp:nvSpPr>
        <dsp:cNvPr id="0" name=""/>
        <dsp:cNvSpPr/>
      </dsp:nvSpPr>
      <dsp:spPr>
        <a:xfrm>
          <a:off x="5197286" y="746367"/>
          <a:ext cx="2278486" cy="3293999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Involved in daily operations and are key in communication with the involved personnel and in the implementation of the proper practices</a:t>
          </a:r>
          <a:endParaRPr lang="en-US" sz="2000" kern="1200" dirty="0"/>
        </a:p>
      </dsp:txBody>
      <dsp:txXfrm>
        <a:off x="5197286" y="746367"/>
        <a:ext cx="2278486" cy="32939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66EB3E-07AF-4CDE-AA8F-F6A8CB7BE756}">
      <dsp:nvSpPr>
        <dsp:cNvPr id="0" name=""/>
        <dsp:cNvSpPr/>
      </dsp:nvSpPr>
      <dsp:spPr>
        <a:xfrm>
          <a:off x="7245" y="299564"/>
          <a:ext cx="2165544" cy="129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Notification of potential incident</a:t>
          </a:r>
          <a:endParaRPr lang="en-US" sz="1900" kern="1200" dirty="0"/>
        </a:p>
      </dsp:txBody>
      <dsp:txXfrm>
        <a:off x="7245" y="299564"/>
        <a:ext cx="2165544" cy="1299326"/>
      </dsp:txXfrm>
    </dsp:sp>
    <dsp:sp modelId="{5EC71AD8-DF57-4D48-9F07-EAA7C9895245}">
      <dsp:nvSpPr>
        <dsp:cNvPr id="0" name=""/>
        <dsp:cNvSpPr/>
      </dsp:nvSpPr>
      <dsp:spPr>
        <a:xfrm>
          <a:off x="2363357" y="680700"/>
          <a:ext cx="459095" cy="5370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363357" y="680700"/>
        <a:ext cx="459095" cy="537054"/>
      </dsp:txXfrm>
    </dsp:sp>
    <dsp:sp modelId="{B99DCBA7-5B07-4A06-8425-B3129452EC84}">
      <dsp:nvSpPr>
        <dsp:cNvPr id="0" name=""/>
        <dsp:cNvSpPr/>
      </dsp:nvSpPr>
      <dsp:spPr>
        <a:xfrm>
          <a:off x="3039007" y="299564"/>
          <a:ext cx="2165544" cy="129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Verification of incident</a:t>
          </a:r>
          <a:endParaRPr lang="en-US" sz="1900" kern="1200" dirty="0"/>
        </a:p>
      </dsp:txBody>
      <dsp:txXfrm>
        <a:off x="3039007" y="299564"/>
        <a:ext cx="2165544" cy="1299326"/>
      </dsp:txXfrm>
    </dsp:sp>
    <dsp:sp modelId="{27A23791-FC96-4937-86CB-0941EFE0D62D}">
      <dsp:nvSpPr>
        <dsp:cNvPr id="0" name=""/>
        <dsp:cNvSpPr/>
      </dsp:nvSpPr>
      <dsp:spPr>
        <a:xfrm>
          <a:off x="5395119" y="680700"/>
          <a:ext cx="459095" cy="5370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395119" y="680700"/>
        <a:ext cx="459095" cy="537054"/>
      </dsp:txXfrm>
    </dsp:sp>
    <dsp:sp modelId="{A806B0B3-1ED0-4E09-9A3A-CFBD7C99F2D3}">
      <dsp:nvSpPr>
        <dsp:cNvPr id="0" name=""/>
        <dsp:cNvSpPr/>
      </dsp:nvSpPr>
      <dsp:spPr>
        <a:xfrm>
          <a:off x="6070769" y="299564"/>
          <a:ext cx="2165544" cy="129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Scope the incident</a:t>
          </a:r>
          <a:endParaRPr lang="en-US" sz="1900" kern="1200" dirty="0"/>
        </a:p>
      </dsp:txBody>
      <dsp:txXfrm>
        <a:off x="6070769" y="299564"/>
        <a:ext cx="2165544" cy="1299326"/>
      </dsp:txXfrm>
    </dsp:sp>
    <dsp:sp modelId="{E7B9992F-F380-4A31-ACDA-C0C8B3195022}">
      <dsp:nvSpPr>
        <dsp:cNvPr id="0" name=""/>
        <dsp:cNvSpPr/>
      </dsp:nvSpPr>
      <dsp:spPr>
        <a:xfrm rot="5400000">
          <a:off x="6923993" y="1750479"/>
          <a:ext cx="459095" cy="5370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6923993" y="1750479"/>
        <a:ext cx="459095" cy="537054"/>
      </dsp:txXfrm>
    </dsp:sp>
    <dsp:sp modelId="{E79A4A70-1E9C-4498-8775-B7047E33F375}">
      <dsp:nvSpPr>
        <dsp:cNvPr id="0" name=""/>
        <dsp:cNvSpPr/>
      </dsp:nvSpPr>
      <dsp:spPr>
        <a:xfrm>
          <a:off x="6070769" y="2465108"/>
          <a:ext cx="2165544" cy="129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Convene Incident Response Team</a:t>
          </a:r>
          <a:endParaRPr lang="en-US" sz="1900" kern="1200" dirty="0"/>
        </a:p>
      </dsp:txBody>
      <dsp:txXfrm>
        <a:off x="6070769" y="2465108"/>
        <a:ext cx="2165544" cy="1299326"/>
      </dsp:txXfrm>
    </dsp:sp>
    <dsp:sp modelId="{F7882E8A-0A65-4495-9F08-CF592840B955}">
      <dsp:nvSpPr>
        <dsp:cNvPr id="0" name=""/>
        <dsp:cNvSpPr/>
      </dsp:nvSpPr>
      <dsp:spPr>
        <a:xfrm rot="10800000">
          <a:off x="5421106" y="2846244"/>
          <a:ext cx="459095" cy="5370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5421106" y="2846244"/>
        <a:ext cx="459095" cy="537054"/>
      </dsp:txXfrm>
    </dsp:sp>
    <dsp:sp modelId="{CD0D18DB-4A79-4F96-841C-B210B6D91CF4}">
      <dsp:nvSpPr>
        <dsp:cNvPr id="0" name=""/>
        <dsp:cNvSpPr/>
      </dsp:nvSpPr>
      <dsp:spPr>
        <a:xfrm>
          <a:off x="3039007" y="2465108"/>
          <a:ext cx="2165544" cy="129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Develop and implement the Incident Response Plan</a:t>
          </a:r>
          <a:endParaRPr lang="en-US" sz="1900" kern="1200" dirty="0"/>
        </a:p>
      </dsp:txBody>
      <dsp:txXfrm>
        <a:off x="3039007" y="2465108"/>
        <a:ext cx="2165544" cy="1299326"/>
      </dsp:txXfrm>
    </dsp:sp>
    <dsp:sp modelId="{4472736E-8B9A-4D7B-A2F8-8F6AB8918464}">
      <dsp:nvSpPr>
        <dsp:cNvPr id="0" name=""/>
        <dsp:cNvSpPr/>
      </dsp:nvSpPr>
      <dsp:spPr>
        <a:xfrm rot="10800000">
          <a:off x="2389344" y="2846244"/>
          <a:ext cx="459095" cy="53705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389344" y="2846244"/>
        <a:ext cx="459095" cy="537054"/>
      </dsp:txXfrm>
    </dsp:sp>
    <dsp:sp modelId="{B4DE7061-A289-497E-A89E-7A5E3FE5FDD4}">
      <dsp:nvSpPr>
        <dsp:cNvPr id="0" name=""/>
        <dsp:cNvSpPr/>
      </dsp:nvSpPr>
      <dsp:spPr>
        <a:xfrm>
          <a:off x="7245" y="2465108"/>
          <a:ext cx="2165544" cy="129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/>
            <a:t>Process improvement</a:t>
          </a:r>
          <a:endParaRPr lang="en-US" sz="1900" kern="1200" dirty="0"/>
        </a:p>
      </dsp:txBody>
      <dsp:txXfrm>
        <a:off x="7245" y="2465108"/>
        <a:ext cx="2165544" cy="12993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D99DE8-EB56-4BB5-BE58-5EFAF1FD2303}">
      <dsp:nvSpPr>
        <dsp:cNvPr id="0" name=""/>
        <dsp:cNvSpPr/>
      </dsp:nvSpPr>
      <dsp:spPr>
        <a:xfrm>
          <a:off x="622" y="570696"/>
          <a:ext cx="2680245" cy="321629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mbria" pitchFamily="18" charset="0"/>
            </a:rPr>
            <a:t>Preparing</a:t>
          </a:r>
          <a:endParaRPr lang="en-US" sz="3200" kern="1200" dirty="0">
            <a:latin typeface="Cambria" pitchFamily="18" charset="0"/>
          </a:endParaRPr>
        </a:p>
      </dsp:txBody>
      <dsp:txXfrm rot="16200000">
        <a:off x="-1050033" y="1621352"/>
        <a:ext cx="2637361" cy="536049"/>
      </dsp:txXfrm>
    </dsp:sp>
    <dsp:sp modelId="{26DC59B0-6743-48D0-9AB6-F9246AAB78E7}">
      <dsp:nvSpPr>
        <dsp:cNvPr id="0" name=""/>
        <dsp:cNvSpPr/>
      </dsp:nvSpPr>
      <dsp:spPr>
        <a:xfrm>
          <a:off x="536671" y="570696"/>
          <a:ext cx="1996783" cy="32162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itchFamily="18" charset="0"/>
            </a:rPr>
            <a:t>Consultation</a:t>
          </a:r>
          <a:endParaRPr lang="en-US" sz="2000" kern="1200" dirty="0">
            <a:latin typeface="Cambria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itchFamily="18" charset="0"/>
            </a:rPr>
            <a:t>Audit Plan</a:t>
          </a:r>
          <a:endParaRPr lang="en-US" sz="2000" kern="1200" dirty="0">
            <a:latin typeface="Cambria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itchFamily="18" charset="0"/>
            </a:rPr>
            <a:t>Document Review</a:t>
          </a:r>
          <a:endParaRPr lang="en-US" sz="2000" kern="1200" dirty="0">
            <a:latin typeface="Cambria" pitchFamily="18" charset="0"/>
          </a:endParaRPr>
        </a:p>
      </dsp:txBody>
      <dsp:txXfrm>
        <a:off x="536671" y="570696"/>
        <a:ext cx="1996783" cy="3216294"/>
      </dsp:txXfrm>
    </dsp:sp>
    <dsp:sp modelId="{4F199F4A-B607-447B-BE44-4210A3DDD5F0}">
      <dsp:nvSpPr>
        <dsp:cNvPr id="0" name=""/>
        <dsp:cNvSpPr/>
      </dsp:nvSpPr>
      <dsp:spPr>
        <a:xfrm>
          <a:off x="2774677" y="570696"/>
          <a:ext cx="2680245" cy="321629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mbria" pitchFamily="18" charset="0"/>
            </a:rPr>
            <a:t>Conducting</a:t>
          </a:r>
          <a:endParaRPr lang="en-US" sz="3200" kern="1200" dirty="0">
            <a:latin typeface="Cambria" pitchFamily="18" charset="0"/>
          </a:endParaRPr>
        </a:p>
      </dsp:txBody>
      <dsp:txXfrm rot="16200000">
        <a:off x="1724020" y="1621352"/>
        <a:ext cx="2637361" cy="536049"/>
      </dsp:txXfrm>
    </dsp:sp>
    <dsp:sp modelId="{628995BA-27CB-429A-BF2C-DA1E89E5277C}">
      <dsp:nvSpPr>
        <dsp:cNvPr id="0" name=""/>
        <dsp:cNvSpPr/>
      </dsp:nvSpPr>
      <dsp:spPr>
        <a:xfrm rot="5400000">
          <a:off x="2551782" y="3126464"/>
          <a:ext cx="472592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5040F6B-F098-4B3C-BCDC-0D849600540B}">
      <dsp:nvSpPr>
        <dsp:cNvPr id="0" name=""/>
        <dsp:cNvSpPr/>
      </dsp:nvSpPr>
      <dsp:spPr>
        <a:xfrm>
          <a:off x="3310726" y="570696"/>
          <a:ext cx="1996783" cy="32162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itchFamily="18" charset="0"/>
            </a:rPr>
            <a:t>Opening meeting</a:t>
          </a:r>
          <a:endParaRPr lang="en-US" sz="2000" kern="1200" dirty="0">
            <a:latin typeface="Cambria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itchFamily="18" charset="0"/>
            </a:rPr>
            <a:t>Collecting evidence</a:t>
          </a:r>
          <a:endParaRPr lang="en-US" sz="2000" kern="1200" dirty="0">
            <a:latin typeface="Cambria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itchFamily="18" charset="0"/>
            </a:rPr>
            <a:t>Closing meeting</a:t>
          </a:r>
          <a:endParaRPr lang="en-US" sz="2000" kern="1200" dirty="0">
            <a:latin typeface="Cambria" pitchFamily="18" charset="0"/>
          </a:endParaRPr>
        </a:p>
      </dsp:txBody>
      <dsp:txXfrm>
        <a:off x="3310726" y="570696"/>
        <a:ext cx="1996783" cy="3216294"/>
      </dsp:txXfrm>
    </dsp:sp>
    <dsp:sp modelId="{A41ECE0F-0097-4B76-B0FA-E3A8BB030339}">
      <dsp:nvSpPr>
        <dsp:cNvPr id="0" name=""/>
        <dsp:cNvSpPr/>
      </dsp:nvSpPr>
      <dsp:spPr>
        <a:xfrm>
          <a:off x="5548731" y="570696"/>
          <a:ext cx="2680245" cy="3216294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Cambria" pitchFamily="18" charset="0"/>
            </a:rPr>
            <a:t>Reporting</a:t>
          </a:r>
          <a:endParaRPr lang="en-US" sz="3100" kern="1200" dirty="0">
            <a:latin typeface="Cambria" pitchFamily="18" charset="0"/>
          </a:endParaRPr>
        </a:p>
      </dsp:txBody>
      <dsp:txXfrm rot="16200000">
        <a:off x="4498075" y="1621352"/>
        <a:ext cx="2637361" cy="536049"/>
      </dsp:txXfrm>
    </dsp:sp>
    <dsp:sp modelId="{98BBEA33-AD5F-44FB-BA5D-CE366D9D44DD}">
      <dsp:nvSpPr>
        <dsp:cNvPr id="0" name=""/>
        <dsp:cNvSpPr/>
      </dsp:nvSpPr>
      <dsp:spPr>
        <a:xfrm rot="5400000">
          <a:off x="5325836" y="3126464"/>
          <a:ext cx="472592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C00F82-352F-457B-B630-B8144D717176}">
      <dsp:nvSpPr>
        <dsp:cNvPr id="0" name=""/>
        <dsp:cNvSpPr/>
      </dsp:nvSpPr>
      <dsp:spPr>
        <a:xfrm>
          <a:off x="6084780" y="570696"/>
          <a:ext cx="1996783" cy="321629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ambria" pitchFamily="18" charset="0"/>
            </a:rPr>
            <a:t>Detailed report</a:t>
          </a:r>
        </a:p>
      </dsp:txBody>
      <dsp:txXfrm>
        <a:off x="6084780" y="570696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33756-44C2-4E31-9668-EB865117959F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1E4CA-DCBA-4DFF-8FE5-09F29D5F9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571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03486-D6CB-4B3E-A6EA-8BB1B0332747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30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95AD6-D7CD-4A4B-8E45-3661EB65F195}" type="slidenum">
              <a:rPr lang="nl-NL" smtClean="0"/>
              <a:pPr/>
              <a:t>10</a:t>
            </a:fld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589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08261-C29D-4B85-8725-75B1EBCDFC12}" type="slidenum">
              <a:rPr lang="nl-NL" smtClean="0"/>
              <a:pPr/>
              <a:t>11</a:t>
            </a:fld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107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0FBD3B-BFC2-421D-9427-CA4B72A18DDC}" type="slidenum">
              <a:rPr lang="nl-NL" smtClean="0"/>
              <a:pPr/>
              <a:t>12</a:t>
            </a:fld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58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D0822-DE63-4D0E-A0A4-AD5569828716}" type="slidenum">
              <a:rPr lang="nl-NL" smtClean="0"/>
              <a:pPr/>
              <a:t>13</a:t>
            </a:fld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661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56F64-15AB-4EAF-B54B-FEE020D08FBF}" type="slidenum">
              <a:rPr lang="nl-NL" smtClean="0"/>
              <a:pPr/>
              <a:t>14</a:t>
            </a:fld>
            <a:endParaRPr lang="nl-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787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E0218-1158-4CEF-B434-919C243FCA4A}" type="slidenum">
              <a:rPr lang="nl-NL" smtClean="0"/>
              <a:pPr/>
              <a:t>15</a:t>
            </a:fld>
            <a:endParaRPr lang="nl-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889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890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AB0AF-BA04-4B51-81EB-C25CCBD36612}" type="slidenum">
              <a:rPr lang="nl-NL" smtClean="0"/>
              <a:pPr/>
              <a:t>16</a:t>
            </a:fld>
            <a:endParaRPr lang="nl-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8ABC8-673C-422E-895C-044D1252E4D3}" type="slidenum">
              <a:rPr lang="nl-NL" smtClean="0"/>
              <a:pPr/>
              <a:t>17</a:t>
            </a:fld>
            <a:endParaRPr lang="nl-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C8374-51FD-45BD-B23F-B05109F28A3D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1E4CA-DCBA-4DFF-8FE5-09F29D5F90B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722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05EAD-283E-4DF3-9602-B93946626FF5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722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05EAD-283E-4DF3-9602-B93946626FF5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4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21949-6876-4D80-866F-6FE7C1D9E23E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3926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E5568-C080-4FE6-8147-730223E2FF75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74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20256-AF1B-42EC-AC07-F990BA3FCD19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282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35CF9-64F4-4D36-B7AF-963A684BA6CB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4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D21087-76AF-4811-B81E-622621DB2304}" type="slidenum">
              <a:rPr lang="nl-NL" smtClean="0"/>
              <a:pPr/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486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6675E-247D-4E87-81B8-AE46C2CA8496}" type="slidenum">
              <a:rPr lang="nl-NL" smtClean="0"/>
              <a:pPr/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30-8-2010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SABIMA </a:t>
            </a:r>
            <a:r>
              <a:rPr lang="nl-NL" dirty="0" err="1" smtClean="0"/>
              <a:t>Course</a:t>
            </a:r>
            <a:r>
              <a:rPr lang="nl-NL" dirty="0" smtClean="0"/>
              <a:t> </a:t>
            </a:r>
            <a:r>
              <a:rPr lang="nl-NL" dirty="0" err="1" smtClean="0"/>
              <a:t>Material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30-8-2010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SABIMA </a:t>
            </a:r>
            <a:r>
              <a:rPr lang="nl-NL" dirty="0" err="1" smtClean="0"/>
              <a:t>Course</a:t>
            </a:r>
            <a:r>
              <a:rPr lang="nl-NL" dirty="0" smtClean="0"/>
              <a:t>  </a:t>
            </a:r>
            <a:r>
              <a:rPr lang="nl-NL" dirty="0" err="1" smtClean="0"/>
              <a:t>Material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30-8-2010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SABIMA </a:t>
            </a:r>
            <a:r>
              <a:rPr lang="nl-NL" dirty="0" err="1" smtClean="0"/>
              <a:t>Course</a:t>
            </a:r>
            <a:r>
              <a:rPr lang="nl-NL" dirty="0" smtClean="0"/>
              <a:t> </a:t>
            </a:r>
            <a:r>
              <a:rPr lang="nl-NL" dirty="0" err="1" smtClean="0"/>
              <a:t>Material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5688" y="822325"/>
            <a:ext cx="6381750" cy="1657350"/>
          </a:xfrm>
        </p:spPr>
        <p:txBody>
          <a:bodyPr/>
          <a:lstStyle/>
          <a:p>
            <a:r>
              <a:rPr lang="en-GB" sz="2400" b="1" i="1" dirty="0" smtClean="0"/>
              <a:t>“Strengthening capacity for safe biotechnology management in Sub-Saharan Africa (SABIMA)”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>Stewardship Course</a:t>
            </a:r>
            <a:endParaRPr lang="fr-BE" sz="2400" dirty="0" smtClean="0"/>
          </a:p>
        </p:txBody>
      </p:sp>
      <p:pic>
        <p:nvPicPr>
          <p:cNvPr id="15364" name="Picture 1" descr="FARA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1225" y="887413"/>
            <a:ext cx="1700213" cy="1460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457200" y="3068960"/>
            <a:ext cx="8229600" cy="3057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Stewardship in biotechnology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Introducing Stewardship in an </a:t>
            </a:r>
            <a:r>
              <a:rPr kumimoji="0" lang="en-GB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organisation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Incident Response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Training &amp; communication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Verification &amp; audits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Control Point</a:t>
            </a:r>
          </a:p>
        </p:txBody>
      </p:sp>
      <p:sp>
        <p:nvSpPr>
          <p:cNvPr id="7270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b="1" dirty="0" smtClean="0"/>
              <a:t>A Critical Control Point (CCP) 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 step at which control can be applied and is essential to prevent, eliminate, or reduce to an acceptable level an activity that may compromise one of the life cycle themes.</a:t>
            </a:r>
          </a:p>
          <a:p>
            <a:pPr lvl="1"/>
            <a:endParaRPr lang="en-GB" b="1" i="1" dirty="0" smtClean="0"/>
          </a:p>
          <a:p>
            <a:pPr lvl="1">
              <a:buFont typeface="Wingdings" pitchFamily="2" charset="2"/>
              <a:buNone/>
            </a:pPr>
            <a:r>
              <a:rPr lang="en-GB" i="1" dirty="0" smtClean="0"/>
              <a:t>(Note that the term control as used here means “to have/to bring under control,” and should not be confused with testing, checking or verification).</a:t>
            </a:r>
            <a:endParaRPr lang="en-GB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and organization</a:t>
            </a:r>
            <a:endParaRPr lang="en-US" dirty="0" smtClean="0"/>
          </a:p>
        </p:txBody>
      </p:sp>
      <p:sp>
        <p:nvSpPr>
          <p:cNvPr id="655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Internal organization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6" name="Diagram 5"/>
          <p:cNvGraphicFramePr/>
          <p:nvPr/>
        </p:nvGraphicFramePr>
        <p:xfrm>
          <a:off x="893380" y="2232579"/>
          <a:ext cx="747811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1"/>
          </p:nvPr>
        </p:nvSpPr>
        <p:spPr>
          <a:xfrm>
            <a:off x="490538" y="1557338"/>
            <a:ext cx="5437187" cy="44386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/>
              <a:t>Reference documents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Excellence Through Stewardship</a:t>
            </a:r>
            <a:r>
              <a:rPr lang="en-US" baseline="30000" smtClean="0"/>
              <a:t>SM</a:t>
            </a:r>
            <a:r>
              <a:rPr lang="en-US" smtClean="0"/>
              <a:t> Guides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Stewardship of Biotechnology Derived Plants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Maintaining Plant Product Integrity of Biotechnology Derived Plants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Product Launch of Biotechnology Derived Plants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Discontinuation of Biotechnology Derived Plant Products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Incident Response Management of Biotechnology Derived Plants</a:t>
            </a: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 cstate="print"/>
          <a:srcRect l="2618" t="1008" r="4219" b="1990"/>
          <a:stretch>
            <a:fillRect/>
          </a:stretch>
        </p:blipFill>
        <p:spPr bwMode="auto">
          <a:xfrm>
            <a:off x="6472238" y="1892300"/>
            <a:ext cx="2182812" cy="29638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Response</a:t>
            </a:r>
          </a:p>
        </p:txBody>
      </p:sp>
      <p:sp>
        <p:nvSpPr>
          <p:cNvPr id="10547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Be prepared 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Roles and accountabilities</a:t>
            </a:r>
          </a:p>
          <a:p>
            <a:pPr lvl="1"/>
            <a:r>
              <a:rPr lang="en-US" dirty="0" smtClean="0"/>
              <a:t>Cascade of contacts</a:t>
            </a:r>
          </a:p>
          <a:p>
            <a:pPr lvl="1"/>
            <a:r>
              <a:rPr lang="en-US" dirty="0" smtClean="0"/>
              <a:t>Processes are in place</a:t>
            </a:r>
          </a:p>
          <a:p>
            <a:pPr lvl="1"/>
            <a:r>
              <a:rPr lang="en-US" dirty="0" smtClean="0"/>
              <a:t>Tools are available</a:t>
            </a:r>
          </a:p>
          <a:p>
            <a:pPr lvl="1"/>
            <a:r>
              <a:rPr lang="en-US" dirty="0" smtClean="0"/>
              <a:t>People are trained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Response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490537" y="2011855"/>
          <a:ext cx="824355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625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 smtClean="0"/>
              <a:t> </a:t>
            </a:r>
            <a:r>
              <a:rPr lang="en-GB" b="1" dirty="0" smtClean="0"/>
              <a:t>Incident Response Process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Communication</a:t>
            </a:r>
          </a:p>
        </p:txBody>
      </p:sp>
      <p:sp>
        <p:nvSpPr>
          <p:cNvPr id="33795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3800" b="1" dirty="0" smtClean="0"/>
              <a:t>Stewardship &amp; communication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solidFill>
                  <a:srgbClr val="FF0000"/>
                </a:solidFill>
              </a:rPr>
              <a:t>Stewardship requires that training and communication occurs in an organised and planned way.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There are no preset indications on transparency or obligations to share information beyond what would be required for achieving the stewardship objectives.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Product Launch Stewardship, regulatory requirements, ...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Beyond these obligations, each organisation has the freedom to decide which information to share or to keep confidential.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>
                <a:solidFill>
                  <a:srgbClr val="FF0000"/>
                </a:solidFill>
              </a:rPr>
              <a:t>Stewardship only requires an organisation to consider how this information shall be handled ideally in advance of the request.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Communication</a:t>
            </a:r>
          </a:p>
        </p:txBody>
      </p:sp>
      <p:sp>
        <p:nvSpPr>
          <p:cNvPr id="34819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3500" b="1" dirty="0" smtClean="0"/>
              <a:t>Roles and accountabilities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Communication plan manager</a:t>
            </a:r>
            <a:r>
              <a:rPr lang="en-GB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Communication content responsible(s)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b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b="1" dirty="0" smtClean="0"/>
              <a:t>Communicator(s)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individual or group of people selected to convey the messages.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As a prerequisite the communicator should have received sufficient information and training to fulfil this task.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An organisation must </a:t>
            </a:r>
            <a:r>
              <a:rPr lang="en-GB" dirty="0" err="1" smtClean="0"/>
              <a:t>establishe</a:t>
            </a:r>
            <a:r>
              <a:rPr lang="en-GB" dirty="0" smtClean="0"/>
              <a:t> a system to transfers inquiries, </a:t>
            </a:r>
            <a:r>
              <a:rPr lang="en-GB" i="1" dirty="0" smtClean="0"/>
              <a:t>e.g.</a:t>
            </a:r>
            <a:r>
              <a:rPr lang="en-GB" dirty="0" smtClean="0"/>
              <a:t> by third parties such as media, to the assigned spokesperson.</a:t>
            </a:r>
            <a:endParaRPr 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and audits</a:t>
            </a:r>
            <a:endParaRPr lang="en-US" dirty="0" smtClean="0"/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buNone/>
              <a:defRPr/>
            </a:pPr>
            <a:r>
              <a:rPr lang="en-GB" sz="3200" b="1" dirty="0" smtClean="0"/>
              <a:t>Types</a:t>
            </a:r>
          </a:p>
          <a:p>
            <a:pPr lvl="1">
              <a:defRPr/>
            </a:pPr>
            <a:r>
              <a:rPr lang="en-GB" dirty="0" smtClean="0"/>
              <a:t>Validation</a:t>
            </a:r>
          </a:p>
          <a:p>
            <a:pPr lvl="1">
              <a:defRPr/>
            </a:pPr>
            <a:r>
              <a:rPr lang="en-GB" dirty="0" smtClean="0"/>
              <a:t>Monitoring control functions</a:t>
            </a:r>
          </a:p>
          <a:p>
            <a:pPr lvl="1">
              <a:defRPr/>
            </a:pPr>
            <a:r>
              <a:rPr lang="en-GB" dirty="0" smtClean="0"/>
              <a:t>Verification</a:t>
            </a:r>
          </a:p>
          <a:p>
            <a:pPr lvl="1">
              <a:defRPr/>
            </a:pPr>
            <a:r>
              <a:rPr lang="en-GB" dirty="0" smtClean="0"/>
              <a:t>Audit</a:t>
            </a:r>
          </a:p>
          <a:p>
            <a:pPr lvl="1">
              <a:defRPr/>
            </a:pPr>
            <a:r>
              <a:rPr lang="en-GB" dirty="0" smtClean="0"/>
              <a:t>Inspection</a:t>
            </a:r>
          </a:p>
          <a:p>
            <a:pPr>
              <a:buFont typeface="Wingdings" pitchFamily="2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Process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1963" y="1585913"/>
          <a:ext cx="8229600" cy="435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dirty="0" smtClean="0"/>
              <a:t>A Stewardship Programme can help your organisation to realise the benefits and reduce the potential risks of plant biotechnology.</a:t>
            </a:r>
          </a:p>
          <a:p>
            <a:pPr>
              <a:buFont typeface="Wingdings" pitchFamily="2" charset="2"/>
              <a:buNone/>
            </a:pPr>
            <a:endParaRPr lang="en-GB" dirty="0" smtClean="0"/>
          </a:p>
          <a:p>
            <a:pPr lvl="1"/>
            <a:r>
              <a:rPr lang="en-GB" dirty="0" smtClean="0"/>
              <a:t>Limit the liability of the organisation</a:t>
            </a:r>
          </a:p>
          <a:p>
            <a:pPr lvl="1"/>
            <a:r>
              <a:rPr lang="en-GB" dirty="0" smtClean="0"/>
              <a:t>Position as a professional partner in collaborations </a:t>
            </a:r>
          </a:p>
          <a:p>
            <a:pPr lvl="1"/>
            <a:r>
              <a:rPr lang="en-GB" dirty="0" smtClean="0"/>
              <a:t>Strengthen public confidence</a:t>
            </a:r>
          </a:p>
          <a:p>
            <a:pPr lvl="1"/>
            <a:r>
              <a:rPr lang="en-GB" dirty="0" smtClean="0"/>
              <a:t>Avoid introduction of new fields of legislation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 Stewardship </a:t>
            </a:r>
            <a:r>
              <a:rPr lang="en-US" dirty="0" err="1" smtClean="0"/>
              <a:t>Programmes</a:t>
            </a:r>
            <a:endParaRPr lang="en-US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0538" y="1557338"/>
            <a:ext cx="8337550" cy="4438650"/>
          </a:xfrm>
        </p:spPr>
        <p:txBody>
          <a:bodyPr rtlCol="0">
            <a:normAutofit/>
          </a:bodyPr>
          <a:lstStyle/>
          <a:p>
            <a:pPr marL="360363" lvl="1" indent="-360363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500" dirty="0" smtClean="0"/>
              <a:t>Stewardship in plant biotechnology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is the responsible management of a product from its inception through to its use and discontinuation.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8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applies across the life cycle of a plant product and includes careful attention to the responsible introduction and use of products.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GB" sz="800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Stewardship </a:t>
            </a:r>
            <a:r>
              <a:rPr lang="en-US" dirty="0" err="1" smtClean="0"/>
              <a:t>Programmes</a:t>
            </a:r>
            <a:endParaRPr lang="en-US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0538" y="1557338"/>
            <a:ext cx="8337550" cy="4438650"/>
          </a:xfrm>
        </p:spPr>
        <p:txBody>
          <a:bodyPr rtlCol="0">
            <a:normAutofit/>
          </a:bodyPr>
          <a:lstStyle/>
          <a:p>
            <a:pPr marL="360363" lvl="1" indent="-360363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500" dirty="0" smtClean="0"/>
              <a:t>Stewardship in plant biotechnology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Objectives of a Stewardship plan should include: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Fully comply with applicable </a:t>
            </a:r>
            <a:r>
              <a:rPr lang="en-GB" b="1" dirty="0" smtClean="0">
                <a:solidFill>
                  <a:srgbClr val="FF0000"/>
                </a:solidFill>
              </a:rPr>
              <a:t>regulatory requirements</a:t>
            </a:r>
            <a:r>
              <a:rPr lang="en-GB" dirty="0" smtClean="0"/>
              <a:t>,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Seek to achieve and maintain </a:t>
            </a:r>
            <a:r>
              <a:rPr lang="en-GB" b="1" dirty="0" smtClean="0">
                <a:solidFill>
                  <a:srgbClr val="FF0000"/>
                </a:solidFill>
              </a:rPr>
              <a:t>plant product integrity</a:t>
            </a:r>
            <a:r>
              <a:rPr lang="en-GB" dirty="0" smtClean="0"/>
              <a:t>, and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Work to </a:t>
            </a:r>
            <a:r>
              <a:rPr lang="en-GB" b="1" dirty="0" smtClean="0">
                <a:solidFill>
                  <a:srgbClr val="FF0000"/>
                </a:solidFill>
              </a:rPr>
              <a:t>prevent trade disruptions </a:t>
            </a:r>
            <a:r>
              <a:rPr lang="en-GB" dirty="0" smtClean="0"/>
              <a:t>in order to facilitate the flow of goods in commerce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Stewardship </a:t>
            </a:r>
            <a:r>
              <a:rPr lang="en-US" dirty="0" err="1" smtClean="0"/>
              <a:t>Programmes</a:t>
            </a:r>
            <a:endParaRPr lang="en-US" dirty="0" smtClean="0"/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dirty="0" smtClean="0">
                <a:solidFill>
                  <a:srgbClr val="FF0000"/>
                </a:solidFill>
              </a:rPr>
              <a:t>Stewardship is not a regulatory requirement.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Stewardship covers a broad range of aspects which should not be subjected to regulatory oversight.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There is no question that as minimum developers must comply with science-based regulations.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While a strong regulatory system oversees plant biotechnology, biotechnology product stewardship is the responsibility of each developer and user.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It is a good way of doing business, supports mutual trust in collaborations, and improves efficiency and strengthens stakeholder and consumer confidence.</a:t>
            </a:r>
            <a:endParaRPr 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phases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36600" y="1216025"/>
            <a:ext cx="7950200" cy="5584825"/>
            <a:chOff x="1524000" y="2241550"/>
            <a:chExt cx="5486400" cy="3854450"/>
          </a:xfrm>
        </p:grpSpPr>
        <p:sp>
          <p:nvSpPr>
            <p:cNvPr id="38919" name="Text Box 20"/>
            <p:cNvSpPr txBox="1">
              <a:spLocks noChangeArrowheads="1"/>
            </p:cNvSpPr>
            <p:nvPr/>
          </p:nvSpPr>
          <p:spPr bwMode="auto">
            <a:xfrm>
              <a:off x="1524000" y="4176444"/>
              <a:ext cx="99060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>
                <a:spcAft>
                  <a:spcPts val="1000"/>
                </a:spcAft>
              </a:pPr>
              <a:r>
                <a:rPr lang="en-GB" sz="900" b="1">
                  <a:solidFill>
                    <a:srgbClr val="000000"/>
                  </a:solidFill>
                  <a:latin typeface="Lucida Sans Unicode" pitchFamily="34" charset="0"/>
                </a:rPr>
                <a:t>Gene Discovery</a:t>
              </a:r>
              <a:endParaRPr lang="en-US"/>
            </a:p>
          </p:txBody>
        </p:sp>
        <p:sp>
          <p:nvSpPr>
            <p:cNvPr id="38920" name="Text Box 21"/>
            <p:cNvSpPr txBox="1">
              <a:spLocks noChangeArrowheads="1"/>
            </p:cNvSpPr>
            <p:nvPr/>
          </p:nvSpPr>
          <p:spPr bwMode="auto">
            <a:xfrm>
              <a:off x="2122487" y="3746500"/>
              <a:ext cx="9144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>
                <a:spcAft>
                  <a:spcPts val="1000"/>
                </a:spcAft>
              </a:pPr>
              <a:r>
                <a:rPr lang="en-GB" sz="900" b="1">
                  <a:solidFill>
                    <a:srgbClr val="000000"/>
                  </a:solidFill>
                  <a:latin typeface="Lucida Sans Unicode" pitchFamily="34" charset="0"/>
                </a:rPr>
                <a:t>Plant Development</a:t>
              </a:r>
              <a:endParaRPr lang="en-US"/>
            </a:p>
          </p:txBody>
        </p:sp>
        <p:sp>
          <p:nvSpPr>
            <p:cNvPr id="38921" name="Text Box 22"/>
            <p:cNvSpPr txBox="1">
              <a:spLocks noChangeArrowheads="1"/>
            </p:cNvSpPr>
            <p:nvPr/>
          </p:nvSpPr>
          <p:spPr bwMode="auto">
            <a:xfrm>
              <a:off x="3744912" y="3451225"/>
              <a:ext cx="911225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>
                <a:spcAft>
                  <a:spcPts val="1000"/>
                </a:spcAft>
              </a:pPr>
              <a:r>
                <a:rPr lang="en-GB" sz="900" b="1">
                  <a:solidFill>
                    <a:srgbClr val="000000"/>
                  </a:solidFill>
                  <a:latin typeface="Lucida Sans Unicode" pitchFamily="34" charset="0"/>
                </a:rPr>
                <a:t>Seed Marketing &amp; Distribution</a:t>
              </a:r>
              <a:endParaRPr lang="en-US"/>
            </a:p>
          </p:txBody>
        </p:sp>
        <p:sp>
          <p:nvSpPr>
            <p:cNvPr id="38922" name="Text Box 23"/>
            <p:cNvSpPr txBox="1">
              <a:spLocks noChangeArrowheads="1"/>
            </p:cNvSpPr>
            <p:nvPr/>
          </p:nvSpPr>
          <p:spPr bwMode="auto">
            <a:xfrm>
              <a:off x="4632325" y="3508375"/>
              <a:ext cx="811212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>
                <a:spcAft>
                  <a:spcPts val="1000"/>
                </a:spcAft>
              </a:pPr>
              <a:r>
                <a:rPr lang="en-GB" sz="900" b="1">
                  <a:solidFill>
                    <a:srgbClr val="000000"/>
                  </a:solidFill>
                  <a:latin typeface="Lucida Sans Unicode" pitchFamily="34" charset="0"/>
                </a:rPr>
                <a:t>Crop Production</a:t>
              </a:r>
              <a:endParaRPr lang="en-US"/>
            </a:p>
          </p:txBody>
        </p:sp>
        <p:sp>
          <p:nvSpPr>
            <p:cNvPr id="38923" name="Text Box 24"/>
            <p:cNvSpPr txBox="1">
              <a:spLocks noChangeArrowheads="1"/>
            </p:cNvSpPr>
            <p:nvPr/>
          </p:nvSpPr>
          <p:spPr bwMode="auto">
            <a:xfrm>
              <a:off x="5478462" y="3792538"/>
              <a:ext cx="741363" cy="420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>
                <a:spcAft>
                  <a:spcPts val="1000"/>
                </a:spcAft>
              </a:pPr>
              <a:r>
                <a:rPr lang="en-GB" sz="900" b="1">
                  <a:solidFill>
                    <a:srgbClr val="000000"/>
                  </a:solidFill>
                  <a:latin typeface="Lucida Sans Unicode" pitchFamily="34" charset="0"/>
                </a:rPr>
                <a:t>Crop Utilization</a:t>
              </a:r>
              <a:endParaRPr lang="en-US"/>
            </a:p>
          </p:txBody>
        </p:sp>
        <p:sp>
          <p:nvSpPr>
            <p:cNvPr id="38924" name="Text Box 25"/>
            <p:cNvSpPr txBox="1">
              <a:spLocks noChangeArrowheads="1"/>
            </p:cNvSpPr>
            <p:nvPr/>
          </p:nvSpPr>
          <p:spPr bwMode="auto">
            <a:xfrm>
              <a:off x="5981700" y="4176444"/>
              <a:ext cx="1028700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>
                <a:spcAft>
                  <a:spcPts val="1000"/>
                </a:spcAft>
              </a:pPr>
              <a:r>
                <a:rPr lang="en-GB" sz="900" b="1">
                  <a:solidFill>
                    <a:srgbClr val="000000"/>
                  </a:solidFill>
                  <a:latin typeface="Lucida Sans Unicode" pitchFamily="34" charset="0"/>
                </a:rPr>
                <a:t>Product Discontinuation</a:t>
              </a:r>
              <a:endParaRPr lang="en-US"/>
            </a:p>
          </p:txBody>
        </p:sp>
        <p:sp>
          <p:nvSpPr>
            <p:cNvPr id="38925" name="Text Box 26"/>
            <p:cNvSpPr txBox="1">
              <a:spLocks noChangeArrowheads="1"/>
            </p:cNvSpPr>
            <p:nvPr/>
          </p:nvSpPr>
          <p:spPr bwMode="auto">
            <a:xfrm>
              <a:off x="2777283" y="3308700"/>
              <a:ext cx="1209462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/>
            <a:lstStyle/>
            <a:p>
              <a:pPr algn="ctr">
                <a:spcAft>
                  <a:spcPts val="1000"/>
                </a:spcAft>
              </a:pPr>
              <a:r>
                <a:rPr lang="en-GB" sz="900" b="1">
                  <a:solidFill>
                    <a:srgbClr val="FFFFFF"/>
                  </a:solidFill>
                  <a:latin typeface="Lucida Sans Unicode" pitchFamily="34" charset="0"/>
                </a:rPr>
                <a:t>E</a:t>
              </a:r>
            </a:p>
            <a:p>
              <a:pPr algn="ctr">
                <a:spcAft>
                  <a:spcPts val="1000"/>
                </a:spcAft>
              </a:pPr>
              <a:r>
                <a:rPr lang="en-GB" sz="900" b="1">
                  <a:solidFill>
                    <a:srgbClr val="000000"/>
                  </a:solidFill>
                  <a:latin typeface="Lucida Sans Unicode" pitchFamily="34" charset="0"/>
                </a:rPr>
                <a:t>Seed</a:t>
              </a:r>
            </a:p>
            <a:p>
              <a:pPr algn="ctr">
                <a:spcAft>
                  <a:spcPts val="1000"/>
                </a:spcAft>
              </a:pPr>
              <a:r>
                <a:rPr lang="en-GB" sz="900" b="1">
                  <a:solidFill>
                    <a:srgbClr val="000000"/>
                  </a:solidFill>
                  <a:latin typeface="Lucida Sans Unicode" pitchFamily="34" charset="0"/>
                </a:rPr>
                <a:t>Production</a:t>
              </a:r>
              <a:endParaRPr lang="en-US"/>
            </a:p>
          </p:txBody>
        </p:sp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690687" y="2241550"/>
              <a:ext cx="5053013" cy="3854450"/>
              <a:chOff x="355" y="1028"/>
              <a:chExt cx="4943" cy="3719"/>
            </a:xfrm>
          </p:grpSpPr>
          <p:sp>
            <p:nvSpPr>
              <p:cNvPr id="38927" name="Arc 28"/>
              <p:cNvSpPr>
                <a:spLocks/>
              </p:cNvSpPr>
              <p:nvPr/>
            </p:nvSpPr>
            <p:spPr bwMode="auto">
              <a:xfrm rot="13500000" flipV="1">
                <a:off x="971" y="1028"/>
                <a:ext cx="3719" cy="37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118" y="0"/>
                    </a:moveTo>
                    <a:cubicBezTo>
                      <a:pt x="12001" y="65"/>
                      <a:pt x="21600" y="9717"/>
                      <a:pt x="21600" y="21600"/>
                    </a:cubicBezTo>
                  </a:path>
                  <a:path w="21600" h="21600" stroke="0" extrusionOk="0">
                    <a:moveTo>
                      <a:pt x="118" y="0"/>
                    </a:moveTo>
                    <a:cubicBezTo>
                      <a:pt x="12001" y="65"/>
                      <a:pt x="21600" y="9717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83A2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endParaRPr lang="en-US"/>
              </a:p>
            </p:txBody>
          </p:sp>
          <p:pic>
            <p:nvPicPr>
              <p:cNvPr id="38928" name="Picture 29" descr="Crop-Channeli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8" y="1954"/>
                <a:ext cx="44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929" name="Picture 30" descr="Crop-Production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01" y="1672"/>
                <a:ext cx="47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930" name="Picture 31" descr="Gene-Discovery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55" y="2334"/>
                <a:ext cx="44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931" name="Picture 32" descr="Phase-Out-of-Discontinued-P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856" y="2333"/>
                <a:ext cx="44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932" name="Picture 33" descr="Plant-Variety-Development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009" y="1915"/>
                <a:ext cx="44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933" name="Picture 34" descr="Seed-Productio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797" y="1657"/>
                <a:ext cx="442" cy="4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934" name="Picture 35" descr="Seed-Marketing-&amp;-Distributi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611" y="1575"/>
                <a:ext cx="44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8918" name="Rechthoek 22"/>
          <p:cNvSpPr>
            <a:spLocks noChangeArrowheads="1"/>
          </p:cNvSpPr>
          <p:nvPr/>
        </p:nvSpPr>
        <p:spPr bwMode="auto">
          <a:xfrm>
            <a:off x="741363" y="4778375"/>
            <a:ext cx="8024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>
                <a:solidFill>
                  <a:srgbClr val="002060"/>
                </a:solidFill>
              </a:rPr>
              <a:t>modelled after the </a:t>
            </a:r>
          </a:p>
          <a:p>
            <a:pPr algn="ctr"/>
            <a:r>
              <a:rPr lang="en-GB" sz="1400" b="1" i="1">
                <a:solidFill>
                  <a:srgbClr val="002060"/>
                </a:solidFill>
              </a:rPr>
              <a:t>Guide for Stewardship of Biotechnology-Derived Plant Products </a:t>
            </a:r>
          </a:p>
          <a:p>
            <a:pPr algn="ctr"/>
            <a:r>
              <a:rPr lang="en-GB" sz="1400" b="1" i="1">
                <a:solidFill>
                  <a:srgbClr val="002060"/>
                </a:solidFill>
              </a:rPr>
              <a:t>(March </a:t>
            </a:r>
            <a:r>
              <a:rPr lang="en-GB" sz="1400" b="1">
                <a:solidFill>
                  <a:srgbClr val="002060"/>
                </a:solidFill>
              </a:rPr>
              <a:t>2009 Excellence Through Stewardship)</a:t>
            </a:r>
            <a:endParaRPr lang="en-US" sz="14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themes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714348" y="1514900"/>
          <a:ext cx="7228649" cy="4414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Policy, processes &amp; procedures</a:t>
            </a:r>
            <a:endParaRPr lang="en-US" dirty="0" smtClean="0"/>
          </a:p>
        </p:txBody>
      </p:sp>
      <p:sp>
        <p:nvSpPr>
          <p:cNvPr id="624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Policy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 definite course or method of action selected from among alternatives and in light of given conditions to guide and determine present and future decisions.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Policy, processes &amp; procedures</a:t>
            </a:r>
            <a:endParaRPr lang="en-US" dirty="0" smtClean="0"/>
          </a:p>
        </p:txBody>
      </p:sp>
      <p:sp>
        <p:nvSpPr>
          <p:cNvPr id="634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Process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 series of actions or operations that results in an end product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Policy, processes &amp; procedures</a:t>
            </a:r>
            <a:endParaRPr lang="en-US" dirty="0" smtClean="0"/>
          </a:p>
        </p:txBody>
      </p:sp>
      <p:sp>
        <p:nvSpPr>
          <p:cNvPr id="645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1" dirty="0" smtClean="0"/>
              <a:t>Procedure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 particular way of accomplishing something or of acting.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Standard Operating Procedures (SOPs) are established or prescribed methods to be followed routinely for the performance of designated operations or in designated situations.</a:t>
            </a:r>
            <a:endParaRPr 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827</Words>
  <Application>Microsoft Office PowerPoint</Application>
  <PresentationFormat>On-screen Show (4:3)</PresentationFormat>
  <Paragraphs>156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Office-thema</vt:lpstr>
      <vt:lpstr>“Strengthening capacity for safe biotechnology management in Sub-Saharan Africa (SABIMA)”  Stewardship Course</vt:lpstr>
      <vt:lpstr>2.1 Stewardship Programmes</vt:lpstr>
      <vt:lpstr>Stewardship Programmes</vt:lpstr>
      <vt:lpstr>Stewardship Programmes</vt:lpstr>
      <vt:lpstr>Life Cycle phases</vt:lpstr>
      <vt:lpstr>Life cycle themes</vt:lpstr>
      <vt:lpstr>Policy, processes &amp; procedures</vt:lpstr>
      <vt:lpstr>Policy, processes &amp; procedures</vt:lpstr>
      <vt:lpstr>Policy, processes &amp; procedures</vt:lpstr>
      <vt:lpstr>Critical Control Point</vt:lpstr>
      <vt:lpstr>Structure and organization</vt:lpstr>
      <vt:lpstr>Slide 12</vt:lpstr>
      <vt:lpstr>Incident Response</vt:lpstr>
      <vt:lpstr>Incident Response</vt:lpstr>
      <vt:lpstr>Training &amp; Communication</vt:lpstr>
      <vt:lpstr>Training &amp; Communication</vt:lpstr>
      <vt:lpstr>Verification and audits</vt:lpstr>
      <vt:lpstr>Audit Process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Patrick</dc:creator>
  <cp:lastModifiedBy>walhassan</cp:lastModifiedBy>
  <cp:revision>17</cp:revision>
  <dcterms:created xsi:type="dcterms:W3CDTF">2010-08-20T14:20:39Z</dcterms:created>
  <dcterms:modified xsi:type="dcterms:W3CDTF">2010-08-30T08:51:02Z</dcterms:modified>
</cp:coreProperties>
</file>