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5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046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72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884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7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9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0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8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8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3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8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3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1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2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3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F2D04-F735-4891-BED3-9831917A4D92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FB7070-FEED-4FB7-BA67-B60B221A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058" y="530692"/>
            <a:ext cx="7539318" cy="2387600"/>
          </a:xfrm>
        </p:spPr>
        <p:txBody>
          <a:bodyPr/>
          <a:lstStyle/>
          <a:p>
            <a:r>
              <a:rPr lang="en-US" b="1" dirty="0" smtClean="0"/>
              <a:t>DLB capacity building in PABRA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PABRA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94"/>
            <a:ext cx="10515600" cy="885451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Trainings conducted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373" y="923645"/>
            <a:ext cx="10515600" cy="2693614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training-December, 2015 (28 participants; breeders only)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training- December, 2017 (40 participants; breeders, regulatory authorities, private sector)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review workshop –September, 2018 (14 participants; Breeders)</a:t>
            </a:r>
          </a:p>
          <a:p>
            <a:r>
              <a:rPr lang="en-US" dirty="0" smtClean="0"/>
              <a:t>Mainstreaming DLB principles within ongoing projects e.g. TL3, AVISA, PABRA, TAAT</a:t>
            </a:r>
          </a:p>
          <a:p>
            <a:endParaRPr lang="en-US" dirty="0"/>
          </a:p>
        </p:txBody>
      </p:sp>
      <p:pic>
        <p:nvPicPr>
          <p:cNvPr id="4" name="Picture 3" descr="D:\Demand Led B workshop\Ptrsentations\IMG_32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63" y="3831257"/>
            <a:ext cx="3316942" cy="2479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04" y="3838558"/>
            <a:ext cx="3718560" cy="2816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704" y="3831257"/>
            <a:ext cx="3315096" cy="248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65847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Planned trainings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46" y="860612"/>
            <a:ext cx="11752729" cy="582257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Conduct </a:t>
            </a:r>
            <a:r>
              <a:rPr lang="en-US" sz="2000" dirty="0" err="1" smtClean="0">
                <a:solidFill>
                  <a:schemeClr val="tx1"/>
                </a:solidFill>
              </a:rPr>
              <a:t>atleast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one annual breeding network meetings to review progress, share and learn from each other/</a:t>
            </a:r>
            <a:r>
              <a:rPr lang="en-US" sz="2000" dirty="0" err="1">
                <a:solidFill>
                  <a:schemeClr val="tx1"/>
                </a:solidFill>
              </a:rPr>
              <a:t>pigbagged</a:t>
            </a:r>
            <a:r>
              <a:rPr lang="en-US" sz="2000" dirty="0">
                <a:solidFill>
                  <a:schemeClr val="tx1"/>
                </a:solidFill>
              </a:rPr>
              <a:t> with private sector/breeders business interactions </a:t>
            </a:r>
          </a:p>
          <a:p>
            <a:r>
              <a:rPr lang="en-US" sz="2000" dirty="0">
                <a:solidFill>
                  <a:schemeClr val="tx1"/>
                </a:solidFill>
              </a:rPr>
              <a:t>Business to business meeting focus on private sector interactions across countries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Continue mainstreaming DLB principles (AVISA, Corridor approach </a:t>
            </a:r>
            <a:r>
              <a:rPr lang="en-US" sz="2000" dirty="0" err="1" smtClean="0">
                <a:solidFill>
                  <a:schemeClr val="tx1"/>
                </a:solidFill>
              </a:rPr>
              <a:t>etc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Product profiling (Ethiopia, Uganda, Tanzania, Rwanda, Burundi, Kenya)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Market research focus on consumer traits particularly cooking time in partnership with </a:t>
            </a:r>
            <a:r>
              <a:rPr lang="en-US" i="1" dirty="0" err="1">
                <a:solidFill>
                  <a:schemeClr val="tx1"/>
                </a:solidFill>
              </a:rPr>
              <a:t>Makerere</a:t>
            </a:r>
            <a:r>
              <a:rPr lang="en-US" i="1" dirty="0">
                <a:solidFill>
                  <a:schemeClr val="tx1"/>
                </a:solidFill>
              </a:rPr>
              <a:t> University /GREAT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Trait prioritization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Market segmentation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Developing </a:t>
            </a:r>
            <a:r>
              <a:rPr lang="en-US" sz="2000" dirty="0" smtClean="0">
                <a:solidFill>
                  <a:schemeClr val="tx1"/>
                </a:solidFill>
              </a:rPr>
              <a:t>business cases (Ethiopia, Uganda, Kenya, Tanzania, Burundi, Rwanda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Collaboration with the Cornell University in GREAT program </a:t>
            </a:r>
            <a:r>
              <a:rPr lang="en-US" sz="2000" i="1" dirty="0" smtClean="0">
                <a:solidFill>
                  <a:schemeClr val="tx1"/>
                </a:solidFill>
              </a:rPr>
              <a:t>(“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Setting priorities of plant breeding programs: Concepts, research tools and  examples for gender responsiveness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”)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NARS/PABRA breeders capacity in efficient/optimized breeding in partnership with </a:t>
            </a:r>
            <a:r>
              <a:rPr lang="en-US" sz="2000" dirty="0" smtClean="0">
                <a:solidFill>
                  <a:schemeClr val="tx1"/>
                </a:solidFill>
              </a:rPr>
              <a:t>UWA-Cooking time)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Other trainings planed for Zimbabwe and Burundi (PABRA SDC project focus) 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213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DLB capacity building in PABRA</vt:lpstr>
      <vt:lpstr>Trainings conducted</vt:lpstr>
      <vt:lpstr>Planned trainings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DLB capacity building in ECABREN</dc:title>
  <dc:creator>Clare Mukankusi</dc:creator>
  <cp:lastModifiedBy>Clare Mukankusi</cp:lastModifiedBy>
  <cp:revision>16</cp:revision>
  <dcterms:created xsi:type="dcterms:W3CDTF">2018-10-25T16:38:15Z</dcterms:created>
  <dcterms:modified xsi:type="dcterms:W3CDTF">2018-10-27T06:19:05Z</dcterms:modified>
</cp:coreProperties>
</file>