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256" r:id="rId2"/>
    <p:sldId id="303" r:id="rId3"/>
    <p:sldId id="350" r:id="rId4"/>
    <p:sldId id="381" r:id="rId5"/>
    <p:sldId id="382" r:id="rId6"/>
    <p:sldId id="383" r:id="rId7"/>
    <p:sldId id="392" r:id="rId8"/>
    <p:sldId id="385" r:id="rId9"/>
    <p:sldId id="373" r:id="rId10"/>
    <p:sldId id="374" r:id="rId11"/>
    <p:sldId id="375" r:id="rId12"/>
    <p:sldId id="387" r:id="rId13"/>
    <p:sldId id="389" r:id="rId14"/>
    <p:sldId id="388" r:id="rId15"/>
    <p:sldId id="376" r:id="rId16"/>
    <p:sldId id="377" r:id="rId17"/>
    <p:sldId id="379" r:id="rId18"/>
    <p:sldId id="386" r:id="rId19"/>
    <p:sldId id="363" r:id="rId20"/>
    <p:sldId id="366" r:id="rId21"/>
    <p:sldId id="367" r:id="rId22"/>
    <p:sldId id="369" r:id="rId23"/>
    <p:sldId id="368" r:id="rId24"/>
    <p:sldId id="328" r:id="rId25"/>
    <p:sldId id="390" r:id="rId26"/>
    <p:sldId id="391" r:id="rId27"/>
    <p:sldId id="318" r:id="rId28"/>
    <p:sldId id="319" r:id="rId29"/>
    <p:sldId id="360" r:id="rId30"/>
    <p:sldId id="393" r:id="rId31"/>
    <p:sldId id="394" r:id="rId32"/>
    <p:sldId id="329" r:id="rId33"/>
    <p:sldId id="331" r:id="rId34"/>
    <p:sldId id="332" r:id="rId35"/>
    <p:sldId id="333" r:id="rId36"/>
    <p:sldId id="334" r:id="rId37"/>
    <p:sldId id="335" r:id="rId38"/>
    <p:sldId id="340" r:id="rId39"/>
    <p:sldId id="341" r:id="rId40"/>
    <p:sldId id="346" r:id="rId41"/>
    <p:sldId id="272" r:id="rId42"/>
    <p:sldId id="290" r:id="rId43"/>
    <p:sldId id="291" r:id="rId44"/>
    <p:sldId id="292" r:id="rId45"/>
    <p:sldId id="273" r:id="rId46"/>
    <p:sldId id="344" r:id="rId47"/>
    <p:sldId id="345" r:id="rId48"/>
    <p:sldId id="343" r:id="rId49"/>
    <p:sldId id="264" r:id="rId50"/>
    <p:sldId id="352" r:id="rId51"/>
    <p:sldId id="353" r:id="rId52"/>
    <p:sldId id="354" r:id="rId53"/>
    <p:sldId id="359" r:id="rId54"/>
    <p:sldId id="355" r:id="rId55"/>
    <p:sldId id="370" r:id="rId56"/>
    <p:sldId id="356" r:id="rId57"/>
    <p:sldId id="358" r:id="rId58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60"/>
  </p:normalViewPr>
  <p:slideViewPr>
    <p:cSldViewPr>
      <p:cViewPr>
        <p:scale>
          <a:sx n="46" d="100"/>
          <a:sy n="46" d="100"/>
        </p:scale>
        <p:origin x="-1386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261602-4D50-456D-8474-F841283ADC29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3D2C341-A518-44E1-956F-26B6B603FFFB}">
      <dgm:prSet phldrT="[Text]"/>
      <dgm:spPr/>
      <dgm:t>
        <a:bodyPr/>
        <a:lstStyle/>
        <a:p>
          <a:r>
            <a:rPr lang="en-US" dirty="0" smtClean="0"/>
            <a:t>Step 1</a:t>
          </a:r>
          <a:endParaRPr lang="en-US" dirty="0"/>
        </a:p>
      </dgm:t>
    </dgm:pt>
    <dgm:pt modelId="{8AE4F857-D90F-4CC6-BF92-1AAA04EDB794}" type="parTrans" cxnId="{E747B94D-6732-4627-95B8-48A457183061}">
      <dgm:prSet/>
      <dgm:spPr/>
      <dgm:t>
        <a:bodyPr/>
        <a:lstStyle/>
        <a:p>
          <a:endParaRPr lang="en-US"/>
        </a:p>
      </dgm:t>
    </dgm:pt>
    <dgm:pt modelId="{3711E712-1D33-40CC-9F40-E83E44A898CA}" type="sibTrans" cxnId="{E747B94D-6732-4627-95B8-48A457183061}">
      <dgm:prSet/>
      <dgm:spPr/>
      <dgm:t>
        <a:bodyPr/>
        <a:lstStyle/>
        <a:p>
          <a:endParaRPr lang="en-US"/>
        </a:p>
      </dgm:t>
    </dgm:pt>
    <dgm:pt modelId="{E4970595-47F0-4B29-851A-D601A0A3D2AC}">
      <dgm:prSet phldrT="[Text]"/>
      <dgm:spPr/>
      <dgm:t>
        <a:bodyPr/>
        <a:lstStyle/>
        <a:p>
          <a:r>
            <a:rPr lang="en-US" dirty="0" smtClean="0"/>
            <a:t>Step 2</a:t>
          </a:r>
          <a:endParaRPr lang="en-US" dirty="0"/>
        </a:p>
      </dgm:t>
    </dgm:pt>
    <dgm:pt modelId="{FDE36A56-4209-4D5B-90C7-F9666A73711A}" type="parTrans" cxnId="{ED8A869F-4CAF-46B1-9D2D-7374ACB4675E}">
      <dgm:prSet/>
      <dgm:spPr/>
      <dgm:t>
        <a:bodyPr/>
        <a:lstStyle/>
        <a:p>
          <a:endParaRPr lang="en-US"/>
        </a:p>
      </dgm:t>
    </dgm:pt>
    <dgm:pt modelId="{B093BC6E-5D58-4008-99AA-2AE76B2A3592}" type="sibTrans" cxnId="{ED8A869F-4CAF-46B1-9D2D-7374ACB4675E}">
      <dgm:prSet/>
      <dgm:spPr/>
      <dgm:t>
        <a:bodyPr/>
        <a:lstStyle/>
        <a:p>
          <a:endParaRPr lang="en-US"/>
        </a:p>
      </dgm:t>
    </dgm:pt>
    <dgm:pt modelId="{ECABC8C0-CA1E-40DA-9011-D3E1DC3DCF91}">
      <dgm:prSet phldrT="[Text]" custT="1"/>
      <dgm:spPr/>
      <dgm:t>
        <a:bodyPr/>
        <a:lstStyle/>
        <a:p>
          <a:r>
            <a:rPr lang="en-US" sz="2800" b="1" dirty="0" smtClean="0"/>
            <a:t>Variety Verification Trials for TC evaluation</a:t>
          </a:r>
          <a:endParaRPr lang="en-US" sz="2800" b="1" dirty="0"/>
        </a:p>
      </dgm:t>
    </dgm:pt>
    <dgm:pt modelId="{15A3FCF2-C475-4391-A23D-7EC05EB1C54C}" type="parTrans" cxnId="{2CF1410D-88FF-4A32-8C1D-69522EDB60EE}">
      <dgm:prSet/>
      <dgm:spPr/>
      <dgm:t>
        <a:bodyPr/>
        <a:lstStyle/>
        <a:p>
          <a:endParaRPr lang="en-US"/>
        </a:p>
      </dgm:t>
    </dgm:pt>
    <dgm:pt modelId="{B8C666EC-9032-4670-8D35-B2C133F1AA3F}" type="sibTrans" cxnId="{2CF1410D-88FF-4A32-8C1D-69522EDB60EE}">
      <dgm:prSet/>
      <dgm:spPr/>
      <dgm:t>
        <a:bodyPr/>
        <a:lstStyle/>
        <a:p>
          <a:endParaRPr lang="en-US"/>
        </a:p>
      </dgm:t>
    </dgm:pt>
    <dgm:pt modelId="{30E5FB2B-7B32-47FB-B62B-E02CBFB526EC}">
      <dgm:prSet phldrT="[Text]" custT="1"/>
      <dgm:spPr/>
      <dgm:t>
        <a:bodyPr/>
        <a:lstStyle/>
        <a:p>
          <a:r>
            <a:rPr lang="en-US" sz="2800" b="1" dirty="0" smtClean="0"/>
            <a:t>Plot size of 100m</a:t>
          </a:r>
          <a:r>
            <a:rPr lang="en-US" sz="2800" b="1" baseline="30000" dirty="0" smtClean="0"/>
            <a:t>2</a:t>
          </a:r>
          <a:endParaRPr lang="en-US" sz="2800" b="1" baseline="30000" dirty="0"/>
        </a:p>
      </dgm:t>
    </dgm:pt>
    <dgm:pt modelId="{DA96984A-4B4C-4B77-BCCC-EDCA90AA319A}" type="parTrans" cxnId="{A0A4A730-0D01-4604-AA51-F0F36EF702EC}">
      <dgm:prSet/>
      <dgm:spPr/>
      <dgm:t>
        <a:bodyPr/>
        <a:lstStyle/>
        <a:p>
          <a:endParaRPr lang="en-US"/>
        </a:p>
      </dgm:t>
    </dgm:pt>
    <dgm:pt modelId="{0859ABE6-0805-478D-8278-651A5F79D5CD}" type="sibTrans" cxnId="{A0A4A730-0D01-4604-AA51-F0F36EF702EC}">
      <dgm:prSet/>
      <dgm:spPr/>
      <dgm:t>
        <a:bodyPr/>
        <a:lstStyle/>
        <a:p>
          <a:endParaRPr lang="en-US"/>
        </a:p>
      </dgm:t>
    </dgm:pt>
    <dgm:pt modelId="{EC16FE3A-B87B-4B85-A34C-4752E2EF6123}">
      <dgm:prSet phldrT="[Text]"/>
      <dgm:spPr/>
      <dgm:t>
        <a:bodyPr/>
        <a:lstStyle/>
        <a:p>
          <a:r>
            <a:rPr lang="en-US" dirty="0" smtClean="0"/>
            <a:t>Step 3</a:t>
          </a:r>
          <a:endParaRPr lang="en-US" dirty="0"/>
        </a:p>
      </dgm:t>
    </dgm:pt>
    <dgm:pt modelId="{5EC57BBC-C7CD-4762-80F0-95AF43DE6407}" type="parTrans" cxnId="{1D05C708-31C4-4F39-9AD0-2D0ACADCA734}">
      <dgm:prSet/>
      <dgm:spPr/>
      <dgm:t>
        <a:bodyPr/>
        <a:lstStyle/>
        <a:p>
          <a:endParaRPr lang="en-US"/>
        </a:p>
      </dgm:t>
    </dgm:pt>
    <dgm:pt modelId="{F4630CA5-C82E-41E4-BDE3-D028091BBFF1}" type="sibTrans" cxnId="{1D05C708-31C4-4F39-9AD0-2D0ACADCA734}">
      <dgm:prSet/>
      <dgm:spPr/>
      <dgm:t>
        <a:bodyPr/>
        <a:lstStyle/>
        <a:p>
          <a:endParaRPr lang="en-US"/>
        </a:p>
      </dgm:t>
    </dgm:pt>
    <dgm:pt modelId="{BAB9947B-6091-4769-BD66-1000678352ED}">
      <dgm:prSet phldrT="[Text]" custT="1"/>
      <dgm:spPr/>
      <dgm:t>
        <a:bodyPr/>
        <a:lstStyle/>
        <a:p>
          <a:r>
            <a:rPr lang="en-US" sz="2400" b="1" dirty="0" smtClean="0"/>
            <a:t>TC will submit the report to  NVRC  and decision will be made by May of the next year based on</a:t>
          </a:r>
          <a:r>
            <a:rPr lang="en-US" sz="2000" b="1" dirty="0" smtClean="0"/>
            <a:t>:</a:t>
          </a:r>
          <a:endParaRPr lang="en-US" sz="2000" b="1" dirty="0"/>
        </a:p>
      </dgm:t>
    </dgm:pt>
    <dgm:pt modelId="{F20D6CDF-2D49-4BE1-9963-56FDF9A0E1FF}" type="parTrans" cxnId="{892D005D-456E-4E95-B936-DEAE66F9FFC9}">
      <dgm:prSet/>
      <dgm:spPr/>
      <dgm:t>
        <a:bodyPr/>
        <a:lstStyle/>
        <a:p>
          <a:endParaRPr lang="en-US"/>
        </a:p>
      </dgm:t>
    </dgm:pt>
    <dgm:pt modelId="{7529F2EA-A6F2-40FD-A12A-6D929080A614}" type="sibTrans" cxnId="{892D005D-456E-4E95-B936-DEAE66F9FFC9}">
      <dgm:prSet/>
      <dgm:spPr/>
      <dgm:t>
        <a:bodyPr/>
        <a:lstStyle/>
        <a:p>
          <a:endParaRPr lang="en-US"/>
        </a:p>
      </dgm:t>
    </dgm:pt>
    <dgm:pt modelId="{68AB255F-C317-4085-9475-FAA033D34FF8}">
      <dgm:prSet phldrT="[Text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800" b="1" dirty="0" smtClean="0"/>
            <a:t>National or Regional Variety Trials</a:t>
          </a:r>
          <a:endParaRPr lang="en-US" sz="2800" b="1" dirty="0"/>
        </a:p>
      </dgm:t>
    </dgm:pt>
    <dgm:pt modelId="{CD4A816B-835F-4BF5-BEEB-71AD60E69A2F}" type="sibTrans" cxnId="{B9956090-29EB-458B-ADE3-D39262030954}">
      <dgm:prSet/>
      <dgm:spPr/>
      <dgm:t>
        <a:bodyPr/>
        <a:lstStyle/>
        <a:p>
          <a:endParaRPr lang="en-US"/>
        </a:p>
      </dgm:t>
    </dgm:pt>
    <dgm:pt modelId="{CC7DE56B-0197-4F43-9326-CBDE2DEA6E14}" type="parTrans" cxnId="{B9956090-29EB-458B-ADE3-D39262030954}">
      <dgm:prSet/>
      <dgm:spPr/>
      <dgm:t>
        <a:bodyPr/>
        <a:lstStyle/>
        <a:p>
          <a:endParaRPr lang="en-US"/>
        </a:p>
      </dgm:t>
    </dgm:pt>
    <dgm:pt modelId="{C9011318-7390-4AFE-94AB-D3B479211778}">
      <dgm:prSet phldrT="[Text]" custT="1"/>
      <dgm:spPr/>
      <dgm:t>
        <a:bodyPr/>
        <a:lstStyle/>
        <a:p>
          <a:pPr marL="228600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2400" b="1" dirty="0"/>
        </a:p>
      </dgm:t>
    </dgm:pt>
    <dgm:pt modelId="{8162D768-58D9-4F3F-B271-DCCEEE2BF433}" type="parTrans" cxnId="{A8E92A99-3C66-4101-BB2E-6C686BB25E12}">
      <dgm:prSet/>
      <dgm:spPr/>
      <dgm:t>
        <a:bodyPr/>
        <a:lstStyle/>
        <a:p>
          <a:endParaRPr lang="en-US"/>
        </a:p>
      </dgm:t>
    </dgm:pt>
    <dgm:pt modelId="{AB13B9EC-B48E-44D0-9BD4-D7C1392835B4}" type="sibTrans" cxnId="{A8E92A99-3C66-4101-BB2E-6C686BB25E12}">
      <dgm:prSet/>
      <dgm:spPr/>
      <dgm:t>
        <a:bodyPr/>
        <a:lstStyle/>
        <a:p>
          <a:endParaRPr lang="en-US"/>
        </a:p>
      </dgm:t>
    </dgm:pt>
    <dgm:pt modelId="{032A1CD4-2D44-419E-902F-83E47735D75E}">
      <dgm:prSet phldrT="[Text]" custT="1"/>
      <dgm:spPr/>
      <dgm:t>
        <a:bodyPr/>
        <a:lstStyle/>
        <a:p>
          <a:r>
            <a:rPr lang="en-US" sz="2800" b="1" dirty="0" smtClean="0"/>
            <a:t>6 locations: 3 on-station and 3 </a:t>
          </a:r>
          <a:r>
            <a:rPr lang="en-US" sz="2800" b="1" dirty="0" smtClean="0"/>
            <a:t>on-farm</a:t>
          </a:r>
          <a:endParaRPr lang="en-US" sz="2800" b="1" dirty="0"/>
        </a:p>
      </dgm:t>
    </dgm:pt>
    <dgm:pt modelId="{8F29BFF7-3B82-481C-B6FE-848A6C735BF9}" type="parTrans" cxnId="{A77A6CD7-95FD-400A-A3E8-1ABA1BF372C2}">
      <dgm:prSet/>
      <dgm:spPr/>
      <dgm:t>
        <a:bodyPr/>
        <a:lstStyle/>
        <a:p>
          <a:endParaRPr lang="en-US"/>
        </a:p>
      </dgm:t>
    </dgm:pt>
    <dgm:pt modelId="{29F6AE1A-E14D-4758-9233-0D217A2C44F7}" type="sibTrans" cxnId="{A77A6CD7-95FD-400A-A3E8-1ABA1BF372C2}">
      <dgm:prSet/>
      <dgm:spPr/>
      <dgm:t>
        <a:bodyPr/>
        <a:lstStyle/>
        <a:p>
          <a:endParaRPr lang="en-US"/>
        </a:p>
      </dgm:t>
    </dgm:pt>
    <dgm:pt modelId="{D6EEA1E1-3154-4641-B1AB-694A0135E37B}">
      <dgm:prSet phldrT="[Text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800" b="1" dirty="0" smtClean="0"/>
            <a:t>VCU and DUS</a:t>
          </a:r>
          <a:endParaRPr lang="en-US" sz="2800" b="1" dirty="0"/>
        </a:p>
      </dgm:t>
    </dgm:pt>
    <dgm:pt modelId="{55E60C59-960F-409A-93B4-C758426CA16D}" type="parTrans" cxnId="{DF820621-63C7-421F-AE9B-60361AE04CDD}">
      <dgm:prSet/>
      <dgm:spPr/>
      <dgm:t>
        <a:bodyPr/>
        <a:lstStyle/>
        <a:p>
          <a:endParaRPr lang="en-US"/>
        </a:p>
      </dgm:t>
    </dgm:pt>
    <dgm:pt modelId="{E3F414D5-066B-404B-8D02-BFD68E3A569A}" type="sibTrans" cxnId="{DF820621-63C7-421F-AE9B-60361AE04CDD}">
      <dgm:prSet/>
      <dgm:spPr/>
      <dgm:t>
        <a:bodyPr/>
        <a:lstStyle/>
        <a:p>
          <a:endParaRPr lang="en-US"/>
        </a:p>
      </dgm:t>
    </dgm:pt>
    <dgm:pt modelId="{D9FF896F-C38C-422E-9366-E0CFEAC971AB}">
      <dgm:prSet phldrT="[Text]" custT="1"/>
      <dgm:spPr/>
      <dgm:t>
        <a:bodyPr/>
        <a:lstStyle/>
        <a:p>
          <a:r>
            <a:rPr lang="en-US" sz="2400" dirty="0" smtClean="0"/>
            <a:t>Variety Trial Performance data evaluation</a:t>
          </a:r>
          <a:endParaRPr lang="en-US" sz="2400" b="1" dirty="0"/>
        </a:p>
      </dgm:t>
    </dgm:pt>
    <dgm:pt modelId="{568B5F3F-6230-4EE9-9D18-AC0A8528B801}" type="parTrans" cxnId="{69FD98DB-DE9F-4241-B3BE-AFF40EC1ACAB}">
      <dgm:prSet/>
      <dgm:spPr/>
      <dgm:t>
        <a:bodyPr/>
        <a:lstStyle/>
        <a:p>
          <a:endParaRPr lang="en-US"/>
        </a:p>
      </dgm:t>
    </dgm:pt>
    <dgm:pt modelId="{6FF813F2-93D9-405D-A2B2-070760635A3B}" type="sibTrans" cxnId="{69FD98DB-DE9F-4241-B3BE-AFF40EC1ACAB}">
      <dgm:prSet/>
      <dgm:spPr/>
      <dgm:t>
        <a:bodyPr/>
        <a:lstStyle/>
        <a:p>
          <a:endParaRPr lang="en-US"/>
        </a:p>
      </dgm:t>
    </dgm:pt>
    <dgm:pt modelId="{A65A3316-69AC-4CAD-85B1-10B6E7C35BA7}">
      <dgm:prSet custT="1"/>
      <dgm:spPr/>
      <dgm:t>
        <a:bodyPr/>
        <a:lstStyle/>
        <a:p>
          <a:r>
            <a:rPr lang="en-US" sz="2400" dirty="0" smtClean="0"/>
            <a:t>Recommendation/Decision</a:t>
          </a:r>
          <a:endParaRPr lang="en-US" sz="2400" dirty="0"/>
        </a:p>
      </dgm:t>
    </dgm:pt>
    <dgm:pt modelId="{A2445D1D-AD0D-43D7-BC3D-B921F5465D7A}" type="sibTrans" cxnId="{D895292B-A5FF-4CDC-8A5E-0F9F3BF91E76}">
      <dgm:prSet/>
      <dgm:spPr/>
      <dgm:t>
        <a:bodyPr/>
        <a:lstStyle/>
        <a:p>
          <a:endParaRPr lang="en-US"/>
        </a:p>
      </dgm:t>
    </dgm:pt>
    <dgm:pt modelId="{8D8DE69D-C7B1-4E1B-9A56-94F74690F393}" type="parTrans" cxnId="{D895292B-A5FF-4CDC-8A5E-0F9F3BF91E76}">
      <dgm:prSet/>
      <dgm:spPr/>
      <dgm:t>
        <a:bodyPr/>
        <a:lstStyle/>
        <a:p>
          <a:endParaRPr lang="en-US"/>
        </a:p>
      </dgm:t>
    </dgm:pt>
    <dgm:pt modelId="{D31303AA-5B83-45E2-9325-9C3F22721215}">
      <dgm:prSet custT="1"/>
      <dgm:spPr/>
      <dgm:t>
        <a:bodyPr/>
        <a:lstStyle/>
        <a:p>
          <a:r>
            <a:rPr lang="en-US" sz="2400" dirty="0" smtClean="0"/>
            <a:t>Farmers’ evaluation</a:t>
          </a:r>
          <a:endParaRPr lang="en-US" sz="2400" dirty="0"/>
        </a:p>
      </dgm:t>
    </dgm:pt>
    <dgm:pt modelId="{3CB548AA-A34E-489F-B9EB-052B017C1490}" type="sibTrans" cxnId="{4A4781BD-BE5B-43B4-BCA1-0B4377A67D00}">
      <dgm:prSet/>
      <dgm:spPr/>
      <dgm:t>
        <a:bodyPr/>
        <a:lstStyle/>
        <a:p>
          <a:endParaRPr lang="en-US"/>
        </a:p>
      </dgm:t>
    </dgm:pt>
    <dgm:pt modelId="{FA1452AB-991B-4FED-AD53-F452FEFA1271}" type="parTrans" cxnId="{4A4781BD-BE5B-43B4-BCA1-0B4377A67D00}">
      <dgm:prSet/>
      <dgm:spPr/>
      <dgm:t>
        <a:bodyPr/>
        <a:lstStyle/>
        <a:p>
          <a:endParaRPr lang="en-US"/>
        </a:p>
      </dgm:t>
    </dgm:pt>
    <dgm:pt modelId="{0CB77E5C-5C6C-4C4B-88BE-9BBA8A6C8434}">
      <dgm:prSet custT="1"/>
      <dgm:spPr/>
      <dgm:t>
        <a:bodyPr/>
        <a:lstStyle/>
        <a:p>
          <a:r>
            <a:rPr lang="en-US" sz="2400" dirty="0" smtClean="0"/>
            <a:t>Variety Verification evaluation</a:t>
          </a:r>
          <a:endParaRPr lang="en-US" sz="2400" dirty="0"/>
        </a:p>
      </dgm:t>
    </dgm:pt>
    <dgm:pt modelId="{2BF0413C-060A-4B5B-A6CC-BB1F3105FC52}" type="sibTrans" cxnId="{A93B1E22-2F1C-4663-BF9F-87E786F7CFC1}">
      <dgm:prSet/>
      <dgm:spPr/>
      <dgm:t>
        <a:bodyPr/>
        <a:lstStyle/>
        <a:p>
          <a:endParaRPr lang="en-US"/>
        </a:p>
      </dgm:t>
    </dgm:pt>
    <dgm:pt modelId="{606ED669-E15D-4106-839F-B53A87BF495E}" type="parTrans" cxnId="{A93B1E22-2F1C-4663-BF9F-87E786F7CFC1}">
      <dgm:prSet/>
      <dgm:spPr/>
      <dgm:t>
        <a:bodyPr/>
        <a:lstStyle/>
        <a:p>
          <a:endParaRPr lang="en-US"/>
        </a:p>
      </dgm:t>
    </dgm:pt>
    <dgm:pt modelId="{3133ED5B-6DA3-4437-AF0A-850086AAA79A}">
      <dgm:prSet phldrT="[Text]" custT="1"/>
      <dgm:spPr/>
      <dgm:t>
        <a:bodyPr/>
        <a:lstStyle/>
        <a:p>
          <a:pPr marL="228600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2400" b="1" dirty="0"/>
        </a:p>
      </dgm:t>
    </dgm:pt>
    <dgm:pt modelId="{1650EF27-C920-45F3-9DB7-DE2C73D4A12D}" type="parTrans" cxnId="{B590E204-09DA-41C3-A95C-F3A764CC9A5B}">
      <dgm:prSet/>
      <dgm:spPr/>
      <dgm:t>
        <a:bodyPr/>
        <a:lstStyle/>
        <a:p>
          <a:endParaRPr lang="en-US"/>
        </a:p>
      </dgm:t>
    </dgm:pt>
    <dgm:pt modelId="{4CF37DD0-6F72-4808-BA56-FEABF536DE61}" type="sibTrans" cxnId="{B590E204-09DA-41C3-A95C-F3A764CC9A5B}">
      <dgm:prSet/>
      <dgm:spPr/>
      <dgm:t>
        <a:bodyPr/>
        <a:lstStyle/>
        <a:p>
          <a:endParaRPr lang="en-US"/>
        </a:p>
      </dgm:t>
    </dgm:pt>
    <dgm:pt modelId="{78701B5B-9355-4CD3-BB22-D1027421CCDA}">
      <dgm:prSet phldrT="[Text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800" b="1" dirty="0" smtClean="0"/>
            <a:t>3-5 locations over 2-3 seasons</a:t>
          </a:r>
          <a:endParaRPr lang="en-US" sz="2800" b="1" dirty="0"/>
        </a:p>
      </dgm:t>
    </dgm:pt>
    <dgm:pt modelId="{C8CA5A90-30C4-40FD-818C-71C05B931B41}" type="parTrans" cxnId="{D7D4F74E-47A5-457A-8E13-A7D3A064E754}">
      <dgm:prSet/>
      <dgm:spPr/>
      <dgm:t>
        <a:bodyPr/>
        <a:lstStyle/>
        <a:p>
          <a:endParaRPr lang="en-US"/>
        </a:p>
      </dgm:t>
    </dgm:pt>
    <dgm:pt modelId="{542EB05B-8D17-4254-9B2D-8C819CAEAD59}" type="sibTrans" cxnId="{D7D4F74E-47A5-457A-8E13-A7D3A064E754}">
      <dgm:prSet/>
      <dgm:spPr/>
      <dgm:t>
        <a:bodyPr/>
        <a:lstStyle/>
        <a:p>
          <a:endParaRPr lang="en-US"/>
        </a:p>
      </dgm:t>
    </dgm:pt>
    <dgm:pt modelId="{ED1F681A-A9A9-4C94-8A48-D3F398FEDEE4}" type="pres">
      <dgm:prSet presAssocID="{B5261602-4D50-456D-8474-F841283ADC2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FA3AE7-E29A-4967-A274-D0AD28FD5B77}" type="pres">
      <dgm:prSet presAssocID="{13D2C341-A518-44E1-956F-26B6B603FFFB}" presName="composite" presStyleCnt="0"/>
      <dgm:spPr/>
    </dgm:pt>
    <dgm:pt modelId="{70ED06A9-F73F-43D0-B8D3-CE2847D97D6E}" type="pres">
      <dgm:prSet presAssocID="{13D2C341-A518-44E1-956F-26B6B603FFF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8689A0-0C59-498E-B4EE-87119D779DEA}" type="pres">
      <dgm:prSet presAssocID="{13D2C341-A518-44E1-956F-26B6B603FFFB}" presName="descendantText" presStyleLbl="alignAcc1" presStyleIdx="0" presStyleCnt="3" custScaleY="1190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BACED0-B341-42B4-B071-DEBE5AA53922}" type="pres">
      <dgm:prSet presAssocID="{3711E712-1D33-40CC-9F40-E83E44A898CA}" presName="sp" presStyleCnt="0"/>
      <dgm:spPr/>
    </dgm:pt>
    <dgm:pt modelId="{5B013202-35F8-4D63-8CB5-7494CCC443CE}" type="pres">
      <dgm:prSet presAssocID="{E4970595-47F0-4B29-851A-D601A0A3D2AC}" presName="composite" presStyleCnt="0"/>
      <dgm:spPr/>
    </dgm:pt>
    <dgm:pt modelId="{EC75BD69-E2DD-4B8C-A834-53705AE998D3}" type="pres">
      <dgm:prSet presAssocID="{E4970595-47F0-4B29-851A-D601A0A3D2A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0FE14E-CFA1-476C-AD92-AFD6BC9B8988}" type="pres">
      <dgm:prSet presAssocID="{E4970595-47F0-4B29-851A-D601A0A3D2AC}" presName="descendantText" presStyleLbl="alignAcc1" presStyleIdx="1" presStyleCnt="3" custScaleY="167434" custLinFactNeighborX="600" custLinFactNeighborY="-154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0A02A3-218B-4960-9725-DEA13DCBE008}" type="pres">
      <dgm:prSet presAssocID="{B093BC6E-5D58-4008-99AA-2AE76B2A3592}" presName="sp" presStyleCnt="0"/>
      <dgm:spPr/>
    </dgm:pt>
    <dgm:pt modelId="{B1D11DDE-9E75-46DA-A5BA-FECA3625624F}" type="pres">
      <dgm:prSet presAssocID="{EC16FE3A-B87B-4B85-A34C-4752E2EF6123}" presName="composite" presStyleCnt="0"/>
      <dgm:spPr/>
    </dgm:pt>
    <dgm:pt modelId="{2925CD9F-9197-446F-B3BB-181CCE9BCFF7}" type="pres">
      <dgm:prSet presAssocID="{EC16FE3A-B87B-4B85-A34C-4752E2EF612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D4FAAF-B0FD-48D2-B8B6-851243E9C241}" type="pres">
      <dgm:prSet presAssocID="{EC16FE3A-B87B-4B85-A34C-4752E2EF6123}" presName="descendantText" presStyleLbl="alignAcc1" presStyleIdx="2" presStyleCnt="3" custScaleY="2264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4A83AF-A088-4E80-A039-C14B2184835E}" type="presOf" srcId="{78701B5B-9355-4CD3-BB22-D1027421CCDA}" destId="{218689A0-0C59-498E-B4EE-87119D779DEA}" srcOrd="0" destOrd="2" presId="urn:microsoft.com/office/officeart/2005/8/layout/chevron2"/>
    <dgm:cxn modelId="{A77A6CD7-95FD-400A-A3E8-1ABA1BF372C2}" srcId="{E4970595-47F0-4B29-851A-D601A0A3D2AC}" destId="{032A1CD4-2D44-419E-902F-83E47735D75E}" srcOrd="2" destOrd="0" parTransId="{8F29BFF7-3B82-481C-B6FE-848A6C735BF9}" sibTransId="{29F6AE1A-E14D-4758-9233-0D217A2C44F7}"/>
    <dgm:cxn modelId="{BC26A809-F1B2-4B14-80BB-C513E7971174}" type="presOf" srcId="{E4970595-47F0-4B29-851A-D601A0A3D2AC}" destId="{EC75BD69-E2DD-4B8C-A834-53705AE998D3}" srcOrd="0" destOrd="0" presId="urn:microsoft.com/office/officeart/2005/8/layout/chevron2"/>
    <dgm:cxn modelId="{02BCB7BD-D979-4922-A255-2D9DD809351B}" type="presOf" srcId="{BAB9947B-6091-4769-BD66-1000678352ED}" destId="{6DD4FAAF-B0FD-48D2-B8B6-851243E9C241}" srcOrd="0" destOrd="0" presId="urn:microsoft.com/office/officeart/2005/8/layout/chevron2"/>
    <dgm:cxn modelId="{6AF3AA5A-3EFA-48B9-984C-B54ECB86D5AD}" type="presOf" srcId="{D31303AA-5B83-45E2-9325-9C3F22721215}" destId="{6DD4FAAF-B0FD-48D2-B8B6-851243E9C241}" srcOrd="0" destOrd="3" presId="urn:microsoft.com/office/officeart/2005/8/layout/chevron2"/>
    <dgm:cxn modelId="{892D005D-456E-4E95-B936-DEAE66F9FFC9}" srcId="{EC16FE3A-B87B-4B85-A34C-4752E2EF6123}" destId="{BAB9947B-6091-4769-BD66-1000678352ED}" srcOrd="0" destOrd="0" parTransId="{F20D6CDF-2D49-4BE1-9963-56FDF9A0E1FF}" sibTransId="{7529F2EA-A6F2-40FD-A12A-6D929080A614}"/>
    <dgm:cxn modelId="{D895292B-A5FF-4CDC-8A5E-0F9F3BF91E76}" srcId="{BAB9947B-6091-4769-BD66-1000678352ED}" destId="{A65A3316-69AC-4CAD-85B1-10B6E7C35BA7}" srcOrd="3" destOrd="0" parTransId="{8D8DE69D-C7B1-4E1B-9A56-94F74690F393}" sibTransId="{A2445D1D-AD0D-43D7-BC3D-B921F5465D7A}"/>
    <dgm:cxn modelId="{A93B1E22-2F1C-4663-BF9F-87E786F7CFC1}" srcId="{BAB9947B-6091-4769-BD66-1000678352ED}" destId="{0CB77E5C-5C6C-4C4B-88BE-9BBA8A6C8434}" srcOrd="1" destOrd="0" parTransId="{606ED669-E15D-4106-839F-B53A87BF495E}" sibTransId="{2BF0413C-060A-4B5B-A6CC-BB1F3105FC52}"/>
    <dgm:cxn modelId="{4A4781BD-BE5B-43B4-BCA1-0B4377A67D00}" srcId="{BAB9947B-6091-4769-BD66-1000678352ED}" destId="{D31303AA-5B83-45E2-9325-9C3F22721215}" srcOrd="2" destOrd="0" parTransId="{FA1452AB-991B-4FED-AD53-F452FEFA1271}" sibTransId="{3CB548AA-A34E-489F-B9EB-052B017C1490}"/>
    <dgm:cxn modelId="{D7D4F74E-47A5-457A-8E13-A7D3A064E754}" srcId="{13D2C341-A518-44E1-956F-26B6B603FFFB}" destId="{78701B5B-9355-4CD3-BB22-D1027421CCDA}" srcOrd="2" destOrd="0" parTransId="{C8CA5A90-30C4-40FD-818C-71C05B931B41}" sibTransId="{542EB05B-8D17-4254-9B2D-8C819CAEAD59}"/>
    <dgm:cxn modelId="{AB396CD1-A29A-43C7-AF2C-3F51486F86BB}" type="presOf" srcId="{032A1CD4-2D44-419E-902F-83E47735D75E}" destId="{120FE14E-CFA1-476C-AD92-AFD6BC9B8988}" srcOrd="0" destOrd="2" presId="urn:microsoft.com/office/officeart/2005/8/layout/chevron2"/>
    <dgm:cxn modelId="{A0A4A730-0D01-4604-AA51-F0F36EF702EC}" srcId="{E4970595-47F0-4B29-851A-D601A0A3D2AC}" destId="{30E5FB2B-7B32-47FB-B62B-E02CBFB526EC}" srcOrd="1" destOrd="0" parTransId="{DA96984A-4B4C-4B77-BCCC-EDCA90AA319A}" sibTransId="{0859ABE6-0805-478D-8278-651A5F79D5CD}"/>
    <dgm:cxn modelId="{F4B54B92-5E5B-43B3-A56D-64379EA61199}" type="presOf" srcId="{C9011318-7390-4AFE-94AB-D3B479211778}" destId="{218689A0-0C59-498E-B4EE-87119D779DEA}" srcOrd="0" destOrd="4" presId="urn:microsoft.com/office/officeart/2005/8/layout/chevron2"/>
    <dgm:cxn modelId="{C21AB298-BCF5-44A2-9CDB-9FB5144724D0}" type="presOf" srcId="{68AB255F-C317-4085-9475-FAA033D34FF8}" destId="{218689A0-0C59-498E-B4EE-87119D779DEA}" srcOrd="0" destOrd="1" presId="urn:microsoft.com/office/officeart/2005/8/layout/chevron2"/>
    <dgm:cxn modelId="{1D05C708-31C4-4F39-9AD0-2D0ACADCA734}" srcId="{B5261602-4D50-456D-8474-F841283ADC29}" destId="{EC16FE3A-B87B-4B85-A34C-4752E2EF6123}" srcOrd="2" destOrd="0" parTransId="{5EC57BBC-C7CD-4762-80F0-95AF43DE6407}" sibTransId="{F4630CA5-C82E-41E4-BDE3-D028091BBFF1}"/>
    <dgm:cxn modelId="{B9956090-29EB-458B-ADE3-D39262030954}" srcId="{13D2C341-A518-44E1-956F-26B6B603FFFB}" destId="{68AB255F-C317-4085-9475-FAA033D34FF8}" srcOrd="1" destOrd="0" parTransId="{CC7DE56B-0197-4F43-9326-CBDE2DEA6E14}" sibTransId="{CD4A816B-835F-4BF5-BEEB-71AD60E69A2F}"/>
    <dgm:cxn modelId="{69FD98DB-DE9F-4241-B3BE-AFF40EC1ACAB}" srcId="{BAB9947B-6091-4769-BD66-1000678352ED}" destId="{D9FF896F-C38C-422E-9366-E0CFEAC971AB}" srcOrd="0" destOrd="0" parTransId="{568B5F3F-6230-4EE9-9D18-AC0A8528B801}" sibTransId="{6FF813F2-93D9-405D-A2B2-070760635A3B}"/>
    <dgm:cxn modelId="{AE35DFE3-3322-47C3-B873-C5F15A3E5D25}" type="presOf" srcId="{0CB77E5C-5C6C-4C4B-88BE-9BBA8A6C8434}" destId="{6DD4FAAF-B0FD-48D2-B8B6-851243E9C241}" srcOrd="0" destOrd="2" presId="urn:microsoft.com/office/officeart/2005/8/layout/chevron2"/>
    <dgm:cxn modelId="{C1933CF4-06B3-421A-84CD-8DDF86650FB3}" type="presOf" srcId="{30E5FB2B-7B32-47FB-B62B-E02CBFB526EC}" destId="{120FE14E-CFA1-476C-AD92-AFD6BC9B8988}" srcOrd="0" destOrd="1" presId="urn:microsoft.com/office/officeart/2005/8/layout/chevron2"/>
    <dgm:cxn modelId="{A8E92A99-3C66-4101-BB2E-6C686BB25E12}" srcId="{13D2C341-A518-44E1-956F-26B6B603FFFB}" destId="{C9011318-7390-4AFE-94AB-D3B479211778}" srcOrd="4" destOrd="0" parTransId="{8162D768-58D9-4F3F-B271-DCCEEE2BF433}" sibTransId="{AB13B9EC-B48E-44D0-9BD4-D7C1392835B4}"/>
    <dgm:cxn modelId="{2CF1410D-88FF-4A32-8C1D-69522EDB60EE}" srcId="{E4970595-47F0-4B29-851A-D601A0A3D2AC}" destId="{ECABC8C0-CA1E-40DA-9011-D3E1DC3DCF91}" srcOrd="0" destOrd="0" parTransId="{15A3FCF2-C475-4391-A23D-7EC05EB1C54C}" sibTransId="{B8C666EC-9032-4670-8D35-B2C133F1AA3F}"/>
    <dgm:cxn modelId="{0A0317F5-A949-4698-A4EA-2B01DEDF85E8}" type="presOf" srcId="{D6EEA1E1-3154-4641-B1AB-694A0135E37B}" destId="{218689A0-0C59-498E-B4EE-87119D779DEA}" srcOrd="0" destOrd="3" presId="urn:microsoft.com/office/officeart/2005/8/layout/chevron2"/>
    <dgm:cxn modelId="{AE1343E5-53B0-4D63-A703-1AAC13975C80}" type="presOf" srcId="{A65A3316-69AC-4CAD-85B1-10B6E7C35BA7}" destId="{6DD4FAAF-B0FD-48D2-B8B6-851243E9C241}" srcOrd="0" destOrd="4" presId="urn:microsoft.com/office/officeart/2005/8/layout/chevron2"/>
    <dgm:cxn modelId="{DF820621-63C7-421F-AE9B-60361AE04CDD}" srcId="{13D2C341-A518-44E1-956F-26B6B603FFFB}" destId="{D6EEA1E1-3154-4641-B1AB-694A0135E37B}" srcOrd="3" destOrd="0" parTransId="{55E60C59-960F-409A-93B4-C758426CA16D}" sibTransId="{E3F414D5-066B-404B-8D02-BFD68E3A569A}"/>
    <dgm:cxn modelId="{5830D69F-58B9-471D-BC94-75CD7CD4A0B7}" type="presOf" srcId="{ECABC8C0-CA1E-40DA-9011-D3E1DC3DCF91}" destId="{120FE14E-CFA1-476C-AD92-AFD6BC9B8988}" srcOrd="0" destOrd="0" presId="urn:microsoft.com/office/officeart/2005/8/layout/chevron2"/>
    <dgm:cxn modelId="{591280C6-FAC5-4B18-8A06-4865A69DB0B7}" type="presOf" srcId="{EC16FE3A-B87B-4B85-A34C-4752E2EF6123}" destId="{2925CD9F-9197-446F-B3BB-181CCE9BCFF7}" srcOrd="0" destOrd="0" presId="urn:microsoft.com/office/officeart/2005/8/layout/chevron2"/>
    <dgm:cxn modelId="{ED8A869F-4CAF-46B1-9D2D-7374ACB4675E}" srcId="{B5261602-4D50-456D-8474-F841283ADC29}" destId="{E4970595-47F0-4B29-851A-D601A0A3D2AC}" srcOrd="1" destOrd="0" parTransId="{FDE36A56-4209-4D5B-90C7-F9666A73711A}" sibTransId="{B093BC6E-5D58-4008-99AA-2AE76B2A3592}"/>
    <dgm:cxn modelId="{E747B94D-6732-4627-95B8-48A457183061}" srcId="{B5261602-4D50-456D-8474-F841283ADC29}" destId="{13D2C341-A518-44E1-956F-26B6B603FFFB}" srcOrd="0" destOrd="0" parTransId="{8AE4F857-D90F-4CC6-BF92-1AAA04EDB794}" sibTransId="{3711E712-1D33-40CC-9F40-E83E44A898CA}"/>
    <dgm:cxn modelId="{D6FEF34F-CBB3-4D9C-8D73-6E662B14F1E7}" type="presOf" srcId="{3133ED5B-6DA3-4437-AF0A-850086AAA79A}" destId="{218689A0-0C59-498E-B4EE-87119D779DEA}" srcOrd="0" destOrd="0" presId="urn:microsoft.com/office/officeart/2005/8/layout/chevron2"/>
    <dgm:cxn modelId="{A3C3DE49-DB87-4684-AAE8-CF1189E81CCF}" type="presOf" srcId="{B5261602-4D50-456D-8474-F841283ADC29}" destId="{ED1F681A-A9A9-4C94-8A48-D3F398FEDEE4}" srcOrd="0" destOrd="0" presId="urn:microsoft.com/office/officeart/2005/8/layout/chevron2"/>
    <dgm:cxn modelId="{B590E204-09DA-41C3-A95C-F3A764CC9A5B}" srcId="{13D2C341-A518-44E1-956F-26B6B603FFFB}" destId="{3133ED5B-6DA3-4437-AF0A-850086AAA79A}" srcOrd="0" destOrd="0" parTransId="{1650EF27-C920-45F3-9DB7-DE2C73D4A12D}" sibTransId="{4CF37DD0-6F72-4808-BA56-FEABF536DE61}"/>
    <dgm:cxn modelId="{170222F6-8028-494F-B15B-8B3E7C9B1B30}" type="presOf" srcId="{D9FF896F-C38C-422E-9366-E0CFEAC971AB}" destId="{6DD4FAAF-B0FD-48D2-B8B6-851243E9C241}" srcOrd="0" destOrd="1" presId="urn:microsoft.com/office/officeart/2005/8/layout/chevron2"/>
    <dgm:cxn modelId="{614DAD7A-4872-441A-B658-B107826ECA1E}" type="presOf" srcId="{13D2C341-A518-44E1-956F-26B6B603FFFB}" destId="{70ED06A9-F73F-43D0-B8D3-CE2847D97D6E}" srcOrd="0" destOrd="0" presId="urn:microsoft.com/office/officeart/2005/8/layout/chevron2"/>
    <dgm:cxn modelId="{8D4B576E-68AA-49FB-BD56-C7B554CE232B}" type="presParOf" srcId="{ED1F681A-A9A9-4C94-8A48-D3F398FEDEE4}" destId="{82FA3AE7-E29A-4967-A274-D0AD28FD5B77}" srcOrd="0" destOrd="0" presId="urn:microsoft.com/office/officeart/2005/8/layout/chevron2"/>
    <dgm:cxn modelId="{DF9CA4C6-BB93-46B8-87AF-D15B29654B07}" type="presParOf" srcId="{82FA3AE7-E29A-4967-A274-D0AD28FD5B77}" destId="{70ED06A9-F73F-43D0-B8D3-CE2847D97D6E}" srcOrd="0" destOrd="0" presId="urn:microsoft.com/office/officeart/2005/8/layout/chevron2"/>
    <dgm:cxn modelId="{08443DBA-890B-4B25-8CAD-EA72C4844CC7}" type="presParOf" srcId="{82FA3AE7-E29A-4967-A274-D0AD28FD5B77}" destId="{218689A0-0C59-498E-B4EE-87119D779DEA}" srcOrd="1" destOrd="0" presId="urn:microsoft.com/office/officeart/2005/8/layout/chevron2"/>
    <dgm:cxn modelId="{D7217E1B-F53B-4AB1-ADAF-39B7FA6BB8EA}" type="presParOf" srcId="{ED1F681A-A9A9-4C94-8A48-D3F398FEDEE4}" destId="{F0BACED0-B341-42B4-B071-DEBE5AA53922}" srcOrd="1" destOrd="0" presId="urn:microsoft.com/office/officeart/2005/8/layout/chevron2"/>
    <dgm:cxn modelId="{3551C4D2-207B-4302-AF7F-4DF2DC238597}" type="presParOf" srcId="{ED1F681A-A9A9-4C94-8A48-D3F398FEDEE4}" destId="{5B013202-35F8-4D63-8CB5-7494CCC443CE}" srcOrd="2" destOrd="0" presId="urn:microsoft.com/office/officeart/2005/8/layout/chevron2"/>
    <dgm:cxn modelId="{3B59BCFD-0BF0-427A-883F-0FD302AE31F4}" type="presParOf" srcId="{5B013202-35F8-4D63-8CB5-7494CCC443CE}" destId="{EC75BD69-E2DD-4B8C-A834-53705AE998D3}" srcOrd="0" destOrd="0" presId="urn:microsoft.com/office/officeart/2005/8/layout/chevron2"/>
    <dgm:cxn modelId="{2F10CCA9-D5FF-43E7-B629-9C88FA5F5B6C}" type="presParOf" srcId="{5B013202-35F8-4D63-8CB5-7494CCC443CE}" destId="{120FE14E-CFA1-476C-AD92-AFD6BC9B8988}" srcOrd="1" destOrd="0" presId="urn:microsoft.com/office/officeart/2005/8/layout/chevron2"/>
    <dgm:cxn modelId="{B506DB01-619B-4108-82B0-EBFB0618A23F}" type="presParOf" srcId="{ED1F681A-A9A9-4C94-8A48-D3F398FEDEE4}" destId="{010A02A3-218B-4960-9725-DEA13DCBE008}" srcOrd="3" destOrd="0" presId="urn:microsoft.com/office/officeart/2005/8/layout/chevron2"/>
    <dgm:cxn modelId="{209FD1E0-F93C-4688-884B-757132FD9974}" type="presParOf" srcId="{ED1F681A-A9A9-4C94-8A48-D3F398FEDEE4}" destId="{B1D11DDE-9E75-46DA-A5BA-FECA3625624F}" srcOrd="4" destOrd="0" presId="urn:microsoft.com/office/officeart/2005/8/layout/chevron2"/>
    <dgm:cxn modelId="{17423A82-A230-44C3-950F-263935EF59DD}" type="presParOf" srcId="{B1D11DDE-9E75-46DA-A5BA-FECA3625624F}" destId="{2925CD9F-9197-446F-B3BB-181CCE9BCFF7}" srcOrd="0" destOrd="0" presId="urn:microsoft.com/office/officeart/2005/8/layout/chevron2"/>
    <dgm:cxn modelId="{44DF8135-9E88-418A-9CFA-E90ECCD75DB4}" type="presParOf" srcId="{B1D11DDE-9E75-46DA-A5BA-FECA3625624F}" destId="{6DD4FAAF-B0FD-48D2-B8B6-851243E9C24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261602-4D50-456D-8474-F841283ADC29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4970595-47F0-4B29-851A-D601A0A3D2AC}">
      <dgm:prSet phldrT="[Text]"/>
      <dgm:spPr/>
      <dgm:t>
        <a:bodyPr/>
        <a:lstStyle/>
        <a:p>
          <a:r>
            <a:rPr lang="en-US" dirty="0" smtClean="0"/>
            <a:t>Step 1</a:t>
          </a:r>
          <a:endParaRPr lang="en-US" dirty="0"/>
        </a:p>
      </dgm:t>
    </dgm:pt>
    <dgm:pt modelId="{FDE36A56-4209-4D5B-90C7-F9666A73711A}" type="parTrans" cxnId="{ED8A869F-4CAF-46B1-9D2D-7374ACB4675E}">
      <dgm:prSet/>
      <dgm:spPr/>
      <dgm:t>
        <a:bodyPr/>
        <a:lstStyle/>
        <a:p>
          <a:endParaRPr lang="en-US"/>
        </a:p>
      </dgm:t>
    </dgm:pt>
    <dgm:pt modelId="{B093BC6E-5D58-4008-99AA-2AE76B2A3592}" type="sibTrans" cxnId="{ED8A869F-4CAF-46B1-9D2D-7374ACB4675E}">
      <dgm:prSet/>
      <dgm:spPr/>
      <dgm:t>
        <a:bodyPr/>
        <a:lstStyle/>
        <a:p>
          <a:endParaRPr lang="en-US"/>
        </a:p>
      </dgm:t>
    </dgm:pt>
    <dgm:pt modelId="{ECABC8C0-CA1E-40DA-9011-D3E1DC3DCF91}">
      <dgm:prSet phldrT="[Text]" custT="1"/>
      <dgm:spPr/>
      <dgm:t>
        <a:bodyPr/>
        <a:lstStyle/>
        <a:p>
          <a:r>
            <a:rPr lang="en-US" sz="2800" b="1" dirty="0" smtClean="0"/>
            <a:t>Variety Verification Trials for TC evaluation</a:t>
          </a:r>
          <a:endParaRPr lang="en-US" sz="2800" b="1" dirty="0"/>
        </a:p>
      </dgm:t>
    </dgm:pt>
    <dgm:pt modelId="{15A3FCF2-C475-4391-A23D-7EC05EB1C54C}" type="parTrans" cxnId="{2CF1410D-88FF-4A32-8C1D-69522EDB60EE}">
      <dgm:prSet/>
      <dgm:spPr/>
      <dgm:t>
        <a:bodyPr/>
        <a:lstStyle/>
        <a:p>
          <a:endParaRPr lang="en-US"/>
        </a:p>
      </dgm:t>
    </dgm:pt>
    <dgm:pt modelId="{B8C666EC-9032-4670-8D35-B2C133F1AA3F}" type="sibTrans" cxnId="{2CF1410D-88FF-4A32-8C1D-69522EDB60EE}">
      <dgm:prSet/>
      <dgm:spPr/>
      <dgm:t>
        <a:bodyPr/>
        <a:lstStyle/>
        <a:p>
          <a:endParaRPr lang="en-US"/>
        </a:p>
      </dgm:t>
    </dgm:pt>
    <dgm:pt modelId="{30E5FB2B-7B32-47FB-B62B-E02CBFB526EC}">
      <dgm:prSet phldrT="[Text]" custT="1"/>
      <dgm:spPr/>
      <dgm:t>
        <a:bodyPr/>
        <a:lstStyle/>
        <a:p>
          <a:r>
            <a:rPr lang="en-US" sz="2800" b="1" dirty="0" smtClean="0"/>
            <a:t>Plot size of 100m</a:t>
          </a:r>
          <a:r>
            <a:rPr lang="en-US" sz="2800" b="1" baseline="30000" dirty="0" smtClean="0"/>
            <a:t>2</a:t>
          </a:r>
          <a:endParaRPr lang="en-US" sz="2800" b="1" baseline="30000" dirty="0"/>
        </a:p>
      </dgm:t>
    </dgm:pt>
    <dgm:pt modelId="{DA96984A-4B4C-4B77-BCCC-EDCA90AA319A}" type="parTrans" cxnId="{A0A4A730-0D01-4604-AA51-F0F36EF702EC}">
      <dgm:prSet/>
      <dgm:spPr/>
      <dgm:t>
        <a:bodyPr/>
        <a:lstStyle/>
        <a:p>
          <a:endParaRPr lang="en-US"/>
        </a:p>
      </dgm:t>
    </dgm:pt>
    <dgm:pt modelId="{0859ABE6-0805-478D-8278-651A5F79D5CD}" type="sibTrans" cxnId="{A0A4A730-0D01-4604-AA51-F0F36EF702EC}">
      <dgm:prSet/>
      <dgm:spPr/>
      <dgm:t>
        <a:bodyPr/>
        <a:lstStyle/>
        <a:p>
          <a:endParaRPr lang="en-US"/>
        </a:p>
      </dgm:t>
    </dgm:pt>
    <dgm:pt modelId="{EC16FE3A-B87B-4B85-A34C-4752E2EF6123}">
      <dgm:prSet phldrT="[Text]"/>
      <dgm:spPr/>
      <dgm:t>
        <a:bodyPr/>
        <a:lstStyle/>
        <a:p>
          <a:r>
            <a:rPr lang="en-US" dirty="0" smtClean="0"/>
            <a:t>Step 2</a:t>
          </a:r>
          <a:endParaRPr lang="en-US" dirty="0"/>
        </a:p>
      </dgm:t>
    </dgm:pt>
    <dgm:pt modelId="{5EC57BBC-C7CD-4762-80F0-95AF43DE6407}" type="parTrans" cxnId="{1D05C708-31C4-4F39-9AD0-2D0ACADCA734}">
      <dgm:prSet/>
      <dgm:spPr/>
      <dgm:t>
        <a:bodyPr/>
        <a:lstStyle/>
        <a:p>
          <a:endParaRPr lang="en-US"/>
        </a:p>
      </dgm:t>
    </dgm:pt>
    <dgm:pt modelId="{F4630CA5-C82E-41E4-BDE3-D028091BBFF1}" type="sibTrans" cxnId="{1D05C708-31C4-4F39-9AD0-2D0ACADCA734}">
      <dgm:prSet/>
      <dgm:spPr/>
      <dgm:t>
        <a:bodyPr/>
        <a:lstStyle/>
        <a:p>
          <a:endParaRPr lang="en-US"/>
        </a:p>
      </dgm:t>
    </dgm:pt>
    <dgm:pt modelId="{BAB9947B-6091-4769-BD66-1000678352ED}">
      <dgm:prSet phldrT="[Text]" custT="1"/>
      <dgm:spPr/>
      <dgm:t>
        <a:bodyPr/>
        <a:lstStyle/>
        <a:p>
          <a:r>
            <a:rPr lang="en-US" sz="2800" b="1" dirty="0" smtClean="0"/>
            <a:t>TC will submit the report to  NVRC  and decision will be made by May of the next year based on</a:t>
          </a:r>
          <a:r>
            <a:rPr lang="en-US" sz="2400" b="1" dirty="0" smtClean="0"/>
            <a:t>:</a:t>
          </a:r>
          <a:endParaRPr lang="en-US" sz="2400" b="1" dirty="0"/>
        </a:p>
      </dgm:t>
    </dgm:pt>
    <dgm:pt modelId="{F20D6CDF-2D49-4BE1-9963-56FDF9A0E1FF}" type="parTrans" cxnId="{892D005D-456E-4E95-B936-DEAE66F9FFC9}">
      <dgm:prSet/>
      <dgm:spPr/>
      <dgm:t>
        <a:bodyPr/>
        <a:lstStyle/>
        <a:p>
          <a:endParaRPr lang="en-US"/>
        </a:p>
      </dgm:t>
    </dgm:pt>
    <dgm:pt modelId="{7529F2EA-A6F2-40FD-A12A-6D929080A614}" type="sibTrans" cxnId="{892D005D-456E-4E95-B936-DEAE66F9FFC9}">
      <dgm:prSet/>
      <dgm:spPr/>
      <dgm:t>
        <a:bodyPr/>
        <a:lstStyle/>
        <a:p>
          <a:endParaRPr lang="en-US"/>
        </a:p>
      </dgm:t>
    </dgm:pt>
    <dgm:pt modelId="{032A1CD4-2D44-419E-902F-83E47735D75E}">
      <dgm:prSet phldrT="[Text]" custT="1"/>
      <dgm:spPr/>
      <dgm:t>
        <a:bodyPr/>
        <a:lstStyle/>
        <a:p>
          <a:r>
            <a:rPr lang="en-US" sz="2800" b="1" dirty="0" smtClean="0"/>
            <a:t>6 locations: </a:t>
          </a:r>
          <a:r>
            <a:rPr lang="en-US" sz="2800" b="1" dirty="0" smtClean="0">
              <a:solidFill>
                <a:schemeClr val="tx1"/>
              </a:solidFill>
            </a:rPr>
            <a:t>3 on-station and 3 on-farm</a:t>
          </a:r>
          <a:endParaRPr lang="en-US" sz="2800" b="1" dirty="0">
            <a:solidFill>
              <a:schemeClr val="tx1"/>
            </a:solidFill>
          </a:endParaRPr>
        </a:p>
      </dgm:t>
    </dgm:pt>
    <dgm:pt modelId="{8F29BFF7-3B82-481C-B6FE-848A6C735BF9}" type="parTrans" cxnId="{A77A6CD7-95FD-400A-A3E8-1ABA1BF372C2}">
      <dgm:prSet/>
      <dgm:spPr/>
      <dgm:t>
        <a:bodyPr/>
        <a:lstStyle/>
        <a:p>
          <a:endParaRPr lang="en-US"/>
        </a:p>
      </dgm:t>
    </dgm:pt>
    <dgm:pt modelId="{29F6AE1A-E14D-4758-9233-0D217A2C44F7}" type="sibTrans" cxnId="{A77A6CD7-95FD-400A-A3E8-1ABA1BF372C2}">
      <dgm:prSet/>
      <dgm:spPr/>
      <dgm:t>
        <a:bodyPr/>
        <a:lstStyle/>
        <a:p>
          <a:endParaRPr lang="en-US"/>
        </a:p>
      </dgm:t>
    </dgm:pt>
    <dgm:pt modelId="{D9FF896F-C38C-422E-9366-E0CFEAC971AB}">
      <dgm:prSet phldrT="[Text]" custT="1"/>
      <dgm:spPr/>
      <dgm:t>
        <a:bodyPr/>
        <a:lstStyle/>
        <a:p>
          <a:r>
            <a:rPr lang="en-US" sz="2400" dirty="0" smtClean="0"/>
            <a:t>Variety Trial Performance data evaluation</a:t>
          </a:r>
          <a:endParaRPr lang="en-US" sz="2400" b="1" dirty="0"/>
        </a:p>
      </dgm:t>
    </dgm:pt>
    <dgm:pt modelId="{568B5F3F-6230-4EE9-9D18-AC0A8528B801}" type="parTrans" cxnId="{69FD98DB-DE9F-4241-B3BE-AFF40EC1ACAB}">
      <dgm:prSet/>
      <dgm:spPr/>
      <dgm:t>
        <a:bodyPr/>
        <a:lstStyle/>
        <a:p>
          <a:endParaRPr lang="en-US"/>
        </a:p>
      </dgm:t>
    </dgm:pt>
    <dgm:pt modelId="{6FF813F2-93D9-405D-A2B2-070760635A3B}" type="sibTrans" cxnId="{69FD98DB-DE9F-4241-B3BE-AFF40EC1ACAB}">
      <dgm:prSet/>
      <dgm:spPr/>
      <dgm:t>
        <a:bodyPr/>
        <a:lstStyle/>
        <a:p>
          <a:endParaRPr lang="en-US"/>
        </a:p>
      </dgm:t>
    </dgm:pt>
    <dgm:pt modelId="{A65A3316-69AC-4CAD-85B1-10B6E7C35BA7}">
      <dgm:prSet custT="1"/>
      <dgm:spPr/>
      <dgm:t>
        <a:bodyPr/>
        <a:lstStyle/>
        <a:p>
          <a:r>
            <a:rPr lang="en-US" sz="2400" dirty="0" smtClean="0"/>
            <a:t>Recommendation/Decision</a:t>
          </a:r>
          <a:endParaRPr lang="en-US" sz="2400" dirty="0"/>
        </a:p>
      </dgm:t>
    </dgm:pt>
    <dgm:pt modelId="{A2445D1D-AD0D-43D7-BC3D-B921F5465D7A}" type="sibTrans" cxnId="{D895292B-A5FF-4CDC-8A5E-0F9F3BF91E76}">
      <dgm:prSet/>
      <dgm:spPr/>
      <dgm:t>
        <a:bodyPr/>
        <a:lstStyle/>
        <a:p>
          <a:endParaRPr lang="en-US"/>
        </a:p>
      </dgm:t>
    </dgm:pt>
    <dgm:pt modelId="{8D8DE69D-C7B1-4E1B-9A56-94F74690F393}" type="parTrans" cxnId="{D895292B-A5FF-4CDC-8A5E-0F9F3BF91E76}">
      <dgm:prSet/>
      <dgm:spPr/>
      <dgm:t>
        <a:bodyPr/>
        <a:lstStyle/>
        <a:p>
          <a:endParaRPr lang="en-US"/>
        </a:p>
      </dgm:t>
    </dgm:pt>
    <dgm:pt modelId="{D31303AA-5B83-45E2-9325-9C3F22721215}">
      <dgm:prSet custT="1"/>
      <dgm:spPr/>
      <dgm:t>
        <a:bodyPr/>
        <a:lstStyle/>
        <a:p>
          <a:r>
            <a:rPr lang="en-US" sz="2400" dirty="0" smtClean="0"/>
            <a:t>Farmers’ evaluation</a:t>
          </a:r>
          <a:endParaRPr lang="en-US" sz="2400" dirty="0"/>
        </a:p>
      </dgm:t>
    </dgm:pt>
    <dgm:pt modelId="{3CB548AA-A34E-489F-B9EB-052B017C1490}" type="sibTrans" cxnId="{4A4781BD-BE5B-43B4-BCA1-0B4377A67D00}">
      <dgm:prSet/>
      <dgm:spPr/>
      <dgm:t>
        <a:bodyPr/>
        <a:lstStyle/>
        <a:p>
          <a:endParaRPr lang="en-US"/>
        </a:p>
      </dgm:t>
    </dgm:pt>
    <dgm:pt modelId="{FA1452AB-991B-4FED-AD53-F452FEFA1271}" type="parTrans" cxnId="{4A4781BD-BE5B-43B4-BCA1-0B4377A67D00}">
      <dgm:prSet/>
      <dgm:spPr/>
      <dgm:t>
        <a:bodyPr/>
        <a:lstStyle/>
        <a:p>
          <a:endParaRPr lang="en-US"/>
        </a:p>
      </dgm:t>
    </dgm:pt>
    <dgm:pt modelId="{0CB77E5C-5C6C-4C4B-88BE-9BBA8A6C8434}">
      <dgm:prSet custT="1"/>
      <dgm:spPr/>
      <dgm:t>
        <a:bodyPr/>
        <a:lstStyle/>
        <a:p>
          <a:r>
            <a:rPr lang="en-US" sz="2400" dirty="0" smtClean="0"/>
            <a:t>Variety Verification evaluation</a:t>
          </a:r>
          <a:endParaRPr lang="en-US" sz="2400" dirty="0"/>
        </a:p>
      </dgm:t>
    </dgm:pt>
    <dgm:pt modelId="{2BF0413C-060A-4B5B-A6CC-BB1F3105FC52}" type="sibTrans" cxnId="{A93B1E22-2F1C-4663-BF9F-87E786F7CFC1}">
      <dgm:prSet/>
      <dgm:spPr/>
      <dgm:t>
        <a:bodyPr/>
        <a:lstStyle/>
        <a:p>
          <a:endParaRPr lang="en-US"/>
        </a:p>
      </dgm:t>
    </dgm:pt>
    <dgm:pt modelId="{606ED669-E15D-4106-839F-B53A87BF495E}" type="parTrans" cxnId="{A93B1E22-2F1C-4663-BF9F-87E786F7CFC1}">
      <dgm:prSet/>
      <dgm:spPr/>
      <dgm:t>
        <a:bodyPr/>
        <a:lstStyle/>
        <a:p>
          <a:endParaRPr lang="en-US"/>
        </a:p>
      </dgm:t>
    </dgm:pt>
    <dgm:pt modelId="{ED1F681A-A9A9-4C94-8A48-D3F398FEDEE4}" type="pres">
      <dgm:prSet presAssocID="{B5261602-4D50-456D-8474-F841283ADC2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B013202-35F8-4D63-8CB5-7494CCC443CE}" type="pres">
      <dgm:prSet presAssocID="{E4970595-47F0-4B29-851A-D601A0A3D2AC}" presName="composite" presStyleCnt="0"/>
      <dgm:spPr/>
    </dgm:pt>
    <dgm:pt modelId="{EC75BD69-E2DD-4B8C-A834-53705AE998D3}" type="pres">
      <dgm:prSet presAssocID="{E4970595-47F0-4B29-851A-D601A0A3D2AC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0FE14E-CFA1-476C-AD92-AFD6BC9B8988}" type="pres">
      <dgm:prSet presAssocID="{E4970595-47F0-4B29-851A-D601A0A3D2AC}" presName="descendantText" presStyleLbl="alignAcc1" presStyleIdx="0" presStyleCnt="2" custScaleY="1216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0A02A3-218B-4960-9725-DEA13DCBE008}" type="pres">
      <dgm:prSet presAssocID="{B093BC6E-5D58-4008-99AA-2AE76B2A3592}" presName="sp" presStyleCnt="0"/>
      <dgm:spPr/>
    </dgm:pt>
    <dgm:pt modelId="{B1D11DDE-9E75-46DA-A5BA-FECA3625624F}" type="pres">
      <dgm:prSet presAssocID="{EC16FE3A-B87B-4B85-A34C-4752E2EF6123}" presName="composite" presStyleCnt="0"/>
      <dgm:spPr/>
    </dgm:pt>
    <dgm:pt modelId="{2925CD9F-9197-446F-B3BB-181CCE9BCFF7}" type="pres">
      <dgm:prSet presAssocID="{EC16FE3A-B87B-4B85-A34C-4752E2EF6123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D4FAAF-B0FD-48D2-B8B6-851243E9C241}" type="pres">
      <dgm:prSet presAssocID="{EC16FE3A-B87B-4B85-A34C-4752E2EF6123}" presName="descendantText" presStyleLbl="alignAcc1" presStyleIdx="1" presStyleCnt="2" custScaleY="1895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05C708-31C4-4F39-9AD0-2D0ACADCA734}" srcId="{B5261602-4D50-456D-8474-F841283ADC29}" destId="{EC16FE3A-B87B-4B85-A34C-4752E2EF6123}" srcOrd="1" destOrd="0" parTransId="{5EC57BBC-C7CD-4762-80F0-95AF43DE6407}" sibTransId="{F4630CA5-C82E-41E4-BDE3-D028091BBFF1}"/>
    <dgm:cxn modelId="{975B6DCB-F2C8-4F73-BD6A-2648A8693001}" type="presOf" srcId="{E4970595-47F0-4B29-851A-D601A0A3D2AC}" destId="{EC75BD69-E2DD-4B8C-A834-53705AE998D3}" srcOrd="0" destOrd="0" presId="urn:microsoft.com/office/officeart/2005/8/layout/chevron2"/>
    <dgm:cxn modelId="{69FD98DB-DE9F-4241-B3BE-AFF40EC1ACAB}" srcId="{BAB9947B-6091-4769-BD66-1000678352ED}" destId="{D9FF896F-C38C-422E-9366-E0CFEAC971AB}" srcOrd="0" destOrd="0" parTransId="{568B5F3F-6230-4EE9-9D18-AC0A8528B801}" sibTransId="{6FF813F2-93D9-405D-A2B2-070760635A3B}"/>
    <dgm:cxn modelId="{ED8A869F-4CAF-46B1-9D2D-7374ACB4675E}" srcId="{B5261602-4D50-456D-8474-F841283ADC29}" destId="{E4970595-47F0-4B29-851A-D601A0A3D2AC}" srcOrd="0" destOrd="0" parTransId="{FDE36A56-4209-4D5B-90C7-F9666A73711A}" sibTransId="{B093BC6E-5D58-4008-99AA-2AE76B2A3592}"/>
    <dgm:cxn modelId="{4A4781BD-BE5B-43B4-BCA1-0B4377A67D00}" srcId="{BAB9947B-6091-4769-BD66-1000678352ED}" destId="{D31303AA-5B83-45E2-9325-9C3F22721215}" srcOrd="2" destOrd="0" parTransId="{FA1452AB-991B-4FED-AD53-F452FEFA1271}" sibTransId="{3CB548AA-A34E-489F-B9EB-052B017C1490}"/>
    <dgm:cxn modelId="{A77A6CD7-95FD-400A-A3E8-1ABA1BF372C2}" srcId="{E4970595-47F0-4B29-851A-D601A0A3D2AC}" destId="{032A1CD4-2D44-419E-902F-83E47735D75E}" srcOrd="2" destOrd="0" parTransId="{8F29BFF7-3B82-481C-B6FE-848A6C735BF9}" sibTransId="{29F6AE1A-E14D-4758-9233-0D217A2C44F7}"/>
    <dgm:cxn modelId="{BB345EC6-1D21-43CF-8810-83EE3F230920}" type="presOf" srcId="{30E5FB2B-7B32-47FB-B62B-E02CBFB526EC}" destId="{120FE14E-CFA1-476C-AD92-AFD6BC9B8988}" srcOrd="0" destOrd="1" presId="urn:microsoft.com/office/officeart/2005/8/layout/chevron2"/>
    <dgm:cxn modelId="{FE239C1B-53B9-4C90-B8C5-E2BCBE4C56B9}" type="presOf" srcId="{D9FF896F-C38C-422E-9366-E0CFEAC971AB}" destId="{6DD4FAAF-B0FD-48D2-B8B6-851243E9C241}" srcOrd="0" destOrd="1" presId="urn:microsoft.com/office/officeart/2005/8/layout/chevron2"/>
    <dgm:cxn modelId="{E0681363-BB19-4439-BB56-C99750A0DB47}" type="presOf" srcId="{032A1CD4-2D44-419E-902F-83E47735D75E}" destId="{120FE14E-CFA1-476C-AD92-AFD6BC9B8988}" srcOrd="0" destOrd="2" presId="urn:microsoft.com/office/officeart/2005/8/layout/chevron2"/>
    <dgm:cxn modelId="{A93B1E22-2F1C-4663-BF9F-87E786F7CFC1}" srcId="{BAB9947B-6091-4769-BD66-1000678352ED}" destId="{0CB77E5C-5C6C-4C4B-88BE-9BBA8A6C8434}" srcOrd="1" destOrd="0" parTransId="{606ED669-E15D-4106-839F-B53A87BF495E}" sibTransId="{2BF0413C-060A-4B5B-A6CC-BB1F3105FC52}"/>
    <dgm:cxn modelId="{18CCCC94-8274-4D98-8A40-1F548109F168}" type="presOf" srcId="{BAB9947B-6091-4769-BD66-1000678352ED}" destId="{6DD4FAAF-B0FD-48D2-B8B6-851243E9C241}" srcOrd="0" destOrd="0" presId="urn:microsoft.com/office/officeart/2005/8/layout/chevron2"/>
    <dgm:cxn modelId="{2CF1410D-88FF-4A32-8C1D-69522EDB60EE}" srcId="{E4970595-47F0-4B29-851A-D601A0A3D2AC}" destId="{ECABC8C0-CA1E-40DA-9011-D3E1DC3DCF91}" srcOrd="0" destOrd="0" parTransId="{15A3FCF2-C475-4391-A23D-7EC05EB1C54C}" sibTransId="{B8C666EC-9032-4670-8D35-B2C133F1AA3F}"/>
    <dgm:cxn modelId="{8345BE66-A2A0-4DDC-91B2-C655668C70DF}" type="presOf" srcId="{B5261602-4D50-456D-8474-F841283ADC29}" destId="{ED1F681A-A9A9-4C94-8A48-D3F398FEDEE4}" srcOrd="0" destOrd="0" presId="urn:microsoft.com/office/officeart/2005/8/layout/chevron2"/>
    <dgm:cxn modelId="{D102E830-7FDC-4C22-A383-D3A9CC72D683}" type="presOf" srcId="{0CB77E5C-5C6C-4C4B-88BE-9BBA8A6C8434}" destId="{6DD4FAAF-B0FD-48D2-B8B6-851243E9C241}" srcOrd="0" destOrd="2" presId="urn:microsoft.com/office/officeart/2005/8/layout/chevron2"/>
    <dgm:cxn modelId="{F8FB9510-F41D-4A7A-900C-FFA282BF3F6C}" type="presOf" srcId="{D31303AA-5B83-45E2-9325-9C3F22721215}" destId="{6DD4FAAF-B0FD-48D2-B8B6-851243E9C241}" srcOrd="0" destOrd="3" presId="urn:microsoft.com/office/officeart/2005/8/layout/chevron2"/>
    <dgm:cxn modelId="{456A4A2E-546F-4EDD-905A-144D54B834C6}" type="presOf" srcId="{EC16FE3A-B87B-4B85-A34C-4752E2EF6123}" destId="{2925CD9F-9197-446F-B3BB-181CCE9BCFF7}" srcOrd="0" destOrd="0" presId="urn:microsoft.com/office/officeart/2005/8/layout/chevron2"/>
    <dgm:cxn modelId="{D895292B-A5FF-4CDC-8A5E-0F9F3BF91E76}" srcId="{BAB9947B-6091-4769-BD66-1000678352ED}" destId="{A65A3316-69AC-4CAD-85B1-10B6E7C35BA7}" srcOrd="3" destOrd="0" parTransId="{8D8DE69D-C7B1-4E1B-9A56-94F74690F393}" sibTransId="{A2445D1D-AD0D-43D7-BC3D-B921F5465D7A}"/>
    <dgm:cxn modelId="{DED6BBFD-F22E-4FDC-AF62-5857B4ED48D8}" type="presOf" srcId="{ECABC8C0-CA1E-40DA-9011-D3E1DC3DCF91}" destId="{120FE14E-CFA1-476C-AD92-AFD6BC9B8988}" srcOrd="0" destOrd="0" presId="urn:microsoft.com/office/officeart/2005/8/layout/chevron2"/>
    <dgm:cxn modelId="{A0A4A730-0D01-4604-AA51-F0F36EF702EC}" srcId="{E4970595-47F0-4B29-851A-D601A0A3D2AC}" destId="{30E5FB2B-7B32-47FB-B62B-E02CBFB526EC}" srcOrd="1" destOrd="0" parTransId="{DA96984A-4B4C-4B77-BCCC-EDCA90AA319A}" sibTransId="{0859ABE6-0805-478D-8278-651A5F79D5CD}"/>
    <dgm:cxn modelId="{892D005D-456E-4E95-B936-DEAE66F9FFC9}" srcId="{EC16FE3A-B87B-4B85-A34C-4752E2EF6123}" destId="{BAB9947B-6091-4769-BD66-1000678352ED}" srcOrd="0" destOrd="0" parTransId="{F20D6CDF-2D49-4BE1-9963-56FDF9A0E1FF}" sibTransId="{7529F2EA-A6F2-40FD-A12A-6D929080A614}"/>
    <dgm:cxn modelId="{3B31800D-E05B-4864-8877-1D81E2D81311}" type="presOf" srcId="{A65A3316-69AC-4CAD-85B1-10B6E7C35BA7}" destId="{6DD4FAAF-B0FD-48D2-B8B6-851243E9C241}" srcOrd="0" destOrd="4" presId="urn:microsoft.com/office/officeart/2005/8/layout/chevron2"/>
    <dgm:cxn modelId="{B5835086-136B-4884-AB96-FD4E6B07FFDF}" type="presParOf" srcId="{ED1F681A-A9A9-4C94-8A48-D3F398FEDEE4}" destId="{5B013202-35F8-4D63-8CB5-7494CCC443CE}" srcOrd="0" destOrd="0" presId="urn:microsoft.com/office/officeart/2005/8/layout/chevron2"/>
    <dgm:cxn modelId="{580DA796-D173-4E48-BDC4-B425C475DD1F}" type="presParOf" srcId="{5B013202-35F8-4D63-8CB5-7494CCC443CE}" destId="{EC75BD69-E2DD-4B8C-A834-53705AE998D3}" srcOrd="0" destOrd="0" presId="urn:microsoft.com/office/officeart/2005/8/layout/chevron2"/>
    <dgm:cxn modelId="{D2D016D1-5AEC-4DA3-98E2-BAF2947B722B}" type="presParOf" srcId="{5B013202-35F8-4D63-8CB5-7494CCC443CE}" destId="{120FE14E-CFA1-476C-AD92-AFD6BC9B8988}" srcOrd="1" destOrd="0" presId="urn:microsoft.com/office/officeart/2005/8/layout/chevron2"/>
    <dgm:cxn modelId="{0B7F7ECC-B2B5-4DFA-9C30-611426C203C2}" type="presParOf" srcId="{ED1F681A-A9A9-4C94-8A48-D3F398FEDEE4}" destId="{010A02A3-218B-4960-9725-DEA13DCBE008}" srcOrd="1" destOrd="0" presId="urn:microsoft.com/office/officeart/2005/8/layout/chevron2"/>
    <dgm:cxn modelId="{B2E8160E-DCCC-4B8F-88CB-AB7022FDDB5B}" type="presParOf" srcId="{ED1F681A-A9A9-4C94-8A48-D3F398FEDEE4}" destId="{B1D11DDE-9E75-46DA-A5BA-FECA3625624F}" srcOrd="2" destOrd="0" presId="urn:microsoft.com/office/officeart/2005/8/layout/chevron2"/>
    <dgm:cxn modelId="{3B697DF1-EC7C-4E22-BD4C-BC6D6C365BE4}" type="presParOf" srcId="{B1D11DDE-9E75-46DA-A5BA-FECA3625624F}" destId="{2925CD9F-9197-446F-B3BB-181CCE9BCFF7}" srcOrd="0" destOrd="0" presId="urn:microsoft.com/office/officeart/2005/8/layout/chevron2"/>
    <dgm:cxn modelId="{78C5C1C1-F329-4A97-ABAE-33AE7D2F9841}" type="presParOf" srcId="{B1D11DDE-9E75-46DA-A5BA-FECA3625624F}" destId="{6DD4FAAF-B0FD-48D2-B8B6-851243E9C24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1C5908-1ADA-4C83-9CBA-3F3389E870A8}" type="doc">
      <dgm:prSet loTypeId="urn:microsoft.com/office/officeart/2005/8/layout/radial3" loCatId="cycl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B6B784E-31B4-4063-A992-52565F95833F}">
      <dgm:prSet phldrT="[Text]"/>
      <dgm:spPr/>
      <dgm:t>
        <a:bodyPr/>
        <a:lstStyle/>
        <a:p>
          <a:r>
            <a:rPr lang="en-US" b="1" dirty="0" smtClean="0">
              <a:solidFill>
                <a:srgbClr val="FF0000"/>
              </a:solidFill>
            </a:rPr>
            <a:t>SIP Platform</a:t>
          </a:r>
          <a:endParaRPr lang="en-US" b="1" dirty="0">
            <a:solidFill>
              <a:srgbClr val="FF0000"/>
            </a:solidFill>
          </a:endParaRPr>
        </a:p>
      </dgm:t>
    </dgm:pt>
    <dgm:pt modelId="{49380662-CBEF-40D1-81E5-81DE71C7F5C3}" type="parTrans" cxnId="{32B18961-EC94-4DEC-879F-280CC9BDCFDD}">
      <dgm:prSet/>
      <dgm:spPr/>
      <dgm:t>
        <a:bodyPr/>
        <a:lstStyle/>
        <a:p>
          <a:endParaRPr lang="en-US"/>
        </a:p>
      </dgm:t>
    </dgm:pt>
    <dgm:pt modelId="{A9D3E0DC-43B9-4E77-9A2E-487E80D99C4C}" type="sibTrans" cxnId="{32B18961-EC94-4DEC-879F-280CC9BDCFDD}">
      <dgm:prSet/>
      <dgm:spPr/>
      <dgm:t>
        <a:bodyPr/>
        <a:lstStyle/>
        <a:p>
          <a:endParaRPr lang="en-US"/>
        </a:p>
      </dgm:t>
    </dgm:pt>
    <dgm:pt modelId="{9E212B52-0CF3-4EDC-B6DA-AD9C89C2B227}">
      <dgm:prSet phldrT="[Text]"/>
      <dgm:spPr/>
      <dgm:t>
        <a:bodyPr/>
        <a:lstStyle/>
        <a:p>
          <a:r>
            <a:rPr lang="en-US" dirty="0" smtClean="0"/>
            <a:t>Research</a:t>
          </a:r>
          <a:endParaRPr lang="en-US" dirty="0"/>
        </a:p>
      </dgm:t>
    </dgm:pt>
    <dgm:pt modelId="{5E177655-AEA1-4D03-A7F6-F585107A60D6}" type="parTrans" cxnId="{CB2D7678-3F45-4798-BD1F-EA428FB29442}">
      <dgm:prSet/>
      <dgm:spPr/>
      <dgm:t>
        <a:bodyPr/>
        <a:lstStyle/>
        <a:p>
          <a:endParaRPr lang="en-US"/>
        </a:p>
      </dgm:t>
    </dgm:pt>
    <dgm:pt modelId="{4043581D-E591-498C-B4F7-4DE75C780977}" type="sibTrans" cxnId="{CB2D7678-3F45-4798-BD1F-EA428FB29442}">
      <dgm:prSet/>
      <dgm:spPr/>
      <dgm:t>
        <a:bodyPr/>
        <a:lstStyle/>
        <a:p>
          <a:endParaRPr lang="en-US"/>
        </a:p>
      </dgm:t>
    </dgm:pt>
    <dgm:pt modelId="{2EB3E2D3-CA59-4C96-9D91-E2B0C43AF0D6}">
      <dgm:prSet phldrT="[Text]"/>
      <dgm:spPr/>
      <dgm:t>
        <a:bodyPr/>
        <a:lstStyle/>
        <a:p>
          <a:r>
            <a:rPr lang="en-US" dirty="0" smtClean="0"/>
            <a:t>Development</a:t>
          </a:r>
        </a:p>
        <a:p>
          <a:r>
            <a:rPr lang="en-US" dirty="0" smtClean="0"/>
            <a:t>(</a:t>
          </a:r>
          <a:r>
            <a:rPr lang="en-US" dirty="0" err="1" smtClean="0"/>
            <a:t>MoA</a:t>
          </a:r>
          <a:r>
            <a:rPr lang="en-US" dirty="0" smtClean="0"/>
            <a:t>, Input suppliers, Extension)</a:t>
          </a:r>
          <a:endParaRPr lang="en-US" dirty="0"/>
        </a:p>
      </dgm:t>
    </dgm:pt>
    <dgm:pt modelId="{E7A3D1BA-ADB1-42BC-B260-CA51FB045B58}" type="parTrans" cxnId="{ECC43BB3-C381-4EFA-8C1B-E93FF87A8643}">
      <dgm:prSet/>
      <dgm:spPr/>
      <dgm:t>
        <a:bodyPr/>
        <a:lstStyle/>
        <a:p>
          <a:endParaRPr lang="en-US"/>
        </a:p>
      </dgm:t>
    </dgm:pt>
    <dgm:pt modelId="{117AF96B-132B-4075-B62B-6142B9E251C6}" type="sibTrans" cxnId="{ECC43BB3-C381-4EFA-8C1B-E93FF87A8643}">
      <dgm:prSet/>
      <dgm:spPr/>
      <dgm:t>
        <a:bodyPr/>
        <a:lstStyle/>
        <a:p>
          <a:endParaRPr lang="en-US"/>
        </a:p>
      </dgm:t>
    </dgm:pt>
    <dgm:pt modelId="{DA0969AC-75BD-4A3D-B2DE-139FC65A8563}">
      <dgm:prSet phldrT="[Text]"/>
      <dgm:spPr/>
      <dgm:t>
        <a:bodyPr/>
        <a:lstStyle/>
        <a:p>
          <a:r>
            <a:rPr lang="en-US" dirty="0" smtClean="0"/>
            <a:t>Policy</a:t>
          </a:r>
          <a:endParaRPr lang="en-US" dirty="0"/>
        </a:p>
      </dgm:t>
    </dgm:pt>
    <dgm:pt modelId="{7458F50A-6474-413E-8398-79A2DE5FABDC}" type="parTrans" cxnId="{442541C0-1300-49B8-864B-2D82496AD1FC}">
      <dgm:prSet/>
      <dgm:spPr/>
      <dgm:t>
        <a:bodyPr/>
        <a:lstStyle/>
        <a:p>
          <a:endParaRPr lang="en-US"/>
        </a:p>
      </dgm:t>
    </dgm:pt>
    <dgm:pt modelId="{E01FBEEF-8719-4A0E-B4F9-C00E29EE6A36}" type="sibTrans" cxnId="{442541C0-1300-49B8-864B-2D82496AD1FC}">
      <dgm:prSet/>
      <dgm:spPr/>
      <dgm:t>
        <a:bodyPr/>
        <a:lstStyle/>
        <a:p>
          <a:endParaRPr lang="en-US"/>
        </a:p>
      </dgm:t>
    </dgm:pt>
    <dgm:pt modelId="{2D7126F9-5D2B-482E-A347-82486F6FA254}">
      <dgm:prSet phldrT="[Text]"/>
      <dgm:spPr/>
      <dgm:t>
        <a:bodyPr/>
        <a:lstStyle/>
        <a:p>
          <a:r>
            <a:rPr lang="en-US" dirty="0" smtClean="0"/>
            <a:t>Academia</a:t>
          </a:r>
          <a:endParaRPr lang="en-US" dirty="0"/>
        </a:p>
      </dgm:t>
    </dgm:pt>
    <dgm:pt modelId="{EF5F427C-20FC-497C-AB7E-79F188E54689}" type="parTrans" cxnId="{9399D308-6DBA-4731-B221-FA1B40D4D8E8}">
      <dgm:prSet/>
      <dgm:spPr/>
      <dgm:t>
        <a:bodyPr/>
        <a:lstStyle/>
        <a:p>
          <a:endParaRPr lang="en-US"/>
        </a:p>
      </dgm:t>
    </dgm:pt>
    <dgm:pt modelId="{4D9AFD6F-2367-45E8-9039-21252F834141}" type="sibTrans" cxnId="{9399D308-6DBA-4731-B221-FA1B40D4D8E8}">
      <dgm:prSet/>
      <dgm:spPr/>
      <dgm:t>
        <a:bodyPr/>
        <a:lstStyle/>
        <a:p>
          <a:endParaRPr lang="en-US"/>
        </a:p>
      </dgm:t>
    </dgm:pt>
    <dgm:pt modelId="{8AC8DE8C-99E4-4D88-BBE1-EE86FDA4E818}">
      <dgm:prSet phldrT="[Text]"/>
      <dgm:spPr/>
      <dgm:t>
        <a:bodyPr/>
        <a:lstStyle/>
        <a:p>
          <a:endParaRPr lang="en-US"/>
        </a:p>
      </dgm:t>
    </dgm:pt>
    <dgm:pt modelId="{8D1526FA-D91E-4148-A0BA-1E8B4B89F46D}" type="parTrans" cxnId="{765DA3B6-11DC-4409-B5D7-E33AADA1599E}">
      <dgm:prSet/>
      <dgm:spPr/>
      <dgm:t>
        <a:bodyPr/>
        <a:lstStyle/>
        <a:p>
          <a:endParaRPr lang="en-US"/>
        </a:p>
      </dgm:t>
    </dgm:pt>
    <dgm:pt modelId="{FC9784D0-07F3-4A1B-8B13-E67F3DC24111}" type="sibTrans" cxnId="{765DA3B6-11DC-4409-B5D7-E33AADA1599E}">
      <dgm:prSet/>
      <dgm:spPr/>
      <dgm:t>
        <a:bodyPr/>
        <a:lstStyle/>
        <a:p>
          <a:endParaRPr lang="en-US"/>
        </a:p>
      </dgm:t>
    </dgm:pt>
    <dgm:pt modelId="{0BC729C7-19D1-4D7E-B958-712663F7132B}">
      <dgm:prSet phldrT="[Text]"/>
      <dgm:spPr/>
      <dgm:t>
        <a:bodyPr/>
        <a:lstStyle/>
        <a:p>
          <a:endParaRPr lang="en-US"/>
        </a:p>
      </dgm:t>
    </dgm:pt>
    <dgm:pt modelId="{456780D9-E2B6-4B8D-BACE-5FBB02C66A48}" type="parTrans" cxnId="{EFBA2007-4351-4D30-950A-B72AFA348C52}">
      <dgm:prSet/>
      <dgm:spPr/>
      <dgm:t>
        <a:bodyPr/>
        <a:lstStyle/>
        <a:p>
          <a:endParaRPr lang="en-US"/>
        </a:p>
      </dgm:t>
    </dgm:pt>
    <dgm:pt modelId="{CDE28D87-5F4C-4877-9A07-C0F7B3054C9A}" type="sibTrans" cxnId="{EFBA2007-4351-4D30-950A-B72AFA348C52}">
      <dgm:prSet/>
      <dgm:spPr/>
      <dgm:t>
        <a:bodyPr/>
        <a:lstStyle/>
        <a:p>
          <a:endParaRPr lang="en-US"/>
        </a:p>
      </dgm:t>
    </dgm:pt>
    <dgm:pt modelId="{6F280E2D-47A2-4214-9148-E3DF0ADEE4A2}">
      <dgm:prSet phldrT="[Text]"/>
      <dgm:spPr/>
      <dgm:t>
        <a:bodyPr/>
        <a:lstStyle/>
        <a:p>
          <a:endParaRPr lang="en-US"/>
        </a:p>
      </dgm:t>
    </dgm:pt>
    <dgm:pt modelId="{3E47202A-9BE8-4761-91C9-C402E6999351}" type="parTrans" cxnId="{06CEC0A7-DFBC-4D5A-8E0B-23D7937018B5}">
      <dgm:prSet/>
      <dgm:spPr/>
      <dgm:t>
        <a:bodyPr/>
        <a:lstStyle/>
        <a:p>
          <a:endParaRPr lang="en-US"/>
        </a:p>
      </dgm:t>
    </dgm:pt>
    <dgm:pt modelId="{A55DE76F-4CA5-4650-9AA2-A5A5569EDD1B}" type="sibTrans" cxnId="{06CEC0A7-DFBC-4D5A-8E0B-23D7937018B5}">
      <dgm:prSet/>
      <dgm:spPr/>
      <dgm:t>
        <a:bodyPr/>
        <a:lstStyle/>
        <a:p>
          <a:endParaRPr lang="en-US"/>
        </a:p>
      </dgm:t>
    </dgm:pt>
    <dgm:pt modelId="{6CB7AECD-F506-472D-986F-13E4CE88FCBC}">
      <dgm:prSet phldrT="[Text]" custRadScaleRad="113059" custRadScaleInc="-30713"/>
      <dgm:spPr/>
      <dgm:t>
        <a:bodyPr/>
        <a:lstStyle/>
        <a:p>
          <a:endParaRPr lang="en-US"/>
        </a:p>
      </dgm:t>
    </dgm:pt>
    <dgm:pt modelId="{6B6B2E3F-CE90-42C7-8779-77CFF18BB9F0}" type="parTrans" cxnId="{DAA6A224-7C5B-4732-8197-9FCB1C8FF5C8}">
      <dgm:prSet/>
      <dgm:spPr/>
      <dgm:t>
        <a:bodyPr/>
        <a:lstStyle/>
        <a:p>
          <a:endParaRPr lang="en-US"/>
        </a:p>
      </dgm:t>
    </dgm:pt>
    <dgm:pt modelId="{DEA0695F-9186-46CA-A215-658119818A58}" type="sibTrans" cxnId="{DAA6A224-7C5B-4732-8197-9FCB1C8FF5C8}">
      <dgm:prSet/>
      <dgm:spPr/>
      <dgm:t>
        <a:bodyPr/>
        <a:lstStyle/>
        <a:p>
          <a:endParaRPr lang="en-US"/>
        </a:p>
      </dgm:t>
    </dgm:pt>
    <dgm:pt modelId="{37B629E3-C9F0-475D-9588-9765684D9EA7}">
      <dgm:prSet phldrT="[Text]" custRadScaleRad="113059" custRadScaleInc="-30713"/>
      <dgm:spPr/>
      <dgm:t>
        <a:bodyPr/>
        <a:lstStyle/>
        <a:p>
          <a:endParaRPr lang="en-US"/>
        </a:p>
      </dgm:t>
    </dgm:pt>
    <dgm:pt modelId="{FBFBF829-2823-4A75-B4F2-1778C016491F}" type="parTrans" cxnId="{BF6470CB-5EA7-4894-9AD7-4F2D79399ECC}">
      <dgm:prSet/>
      <dgm:spPr/>
      <dgm:t>
        <a:bodyPr/>
        <a:lstStyle/>
        <a:p>
          <a:endParaRPr lang="en-US"/>
        </a:p>
      </dgm:t>
    </dgm:pt>
    <dgm:pt modelId="{8F2177CC-59BA-4CF5-BAC5-20D354BEEAE7}" type="sibTrans" cxnId="{BF6470CB-5EA7-4894-9AD7-4F2D79399ECC}">
      <dgm:prSet/>
      <dgm:spPr/>
      <dgm:t>
        <a:bodyPr/>
        <a:lstStyle/>
        <a:p>
          <a:endParaRPr lang="en-US"/>
        </a:p>
      </dgm:t>
    </dgm:pt>
    <dgm:pt modelId="{F9999D70-E505-46A9-895A-2BCE3D5A1650}">
      <dgm:prSet/>
      <dgm:spPr/>
      <dgm:t>
        <a:bodyPr/>
        <a:lstStyle/>
        <a:p>
          <a:endParaRPr lang="en-US"/>
        </a:p>
      </dgm:t>
    </dgm:pt>
    <dgm:pt modelId="{835FB5BE-9DCD-4920-A726-5A76193E9255}" type="parTrans" cxnId="{D21A5614-F82A-4F6F-97A2-4B9724732ADB}">
      <dgm:prSet/>
      <dgm:spPr/>
      <dgm:t>
        <a:bodyPr/>
        <a:lstStyle/>
        <a:p>
          <a:endParaRPr lang="en-US"/>
        </a:p>
      </dgm:t>
    </dgm:pt>
    <dgm:pt modelId="{C5CBEE73-3933-4055-ABED-F1DF1F92D35E}" type="sibTrans" cxnId="{D21A5614-F82A-4F6F-97A2-4B9724732ADB}">
      <dgm:prSet/>
      <dgm:spPr/>
      <dgm:t>
        <a:bodyPr/>
        <a:lstStyle/>
        <a:p>
          <a:endParaRPr lang="en-US"/>
        </a:p>
      </dgm:t>
    </dgm:pt>
    <dgm:pt modelId="{3C108643-DE59-437D-85C1-EDF4EA76DBB3}">
      <dgm:prSet/>
      <dgm:spPr/>
      <dgm:t>
        <a:bodyPr/>
        <a:lstStyle/>
        <a:p>
          <a:endParaRPr lang="en-US"/>
        </a:p>
      </dgm:t>
    </dgm:pt>
    <dgm:pt modelId="{1247C080-D876-40D9-A236-6D96FD61825C}" type="parTrans" cxnId="{612363AB-AB9A-4BDB-99ED-E053297061AF}">
      <dgm:prSet/>
      <dgm:spPr/>
      <dgm:t>
        <a:bodyPr/>
        <a:lstStyle/>
        <a:p>
          <a:endParaRPr lang="en-US"/>
        </a:p>
      </dgm:t>
    </dgm:pt>
    <dgm:pt modelId="{6E511BEA-9B2C-40F3-A9AC-1C0161D107BE}" type="sibTrans" cxnId="{612363AB-AB9A-4BDB-99ED-E053297061AF}">
      <dgm:prSet/>
      <dgm:spPr/>
      <dgm:t>
        <a:bodyPr/>
        <a:lstStyle/>
        <a:p>
          <a:endParaRPr lang="en-US"/>
        </a:p>
      </dgm:t>
    </dgm:pt>
    <dgm:pt modelId="{A3C618A5-2645-4D75-9300-0D9917B6D428}">
      <dgm:prSet phldrT="[Text]" custRadScaleRad="113059" custRadScaleInc="-30713"/>
      <dgm:spPr/>
      <dgm:t>
        <a:bodyPr/>
        <a:lstStyle/>
        <a:p>
          <a:endParaRPr lang="en-US"/>
        </a:p>
      </dgm:t>
    </dgm:pt>
    <dgm:pt modelId="{C77C751A-8CA6-4F12-A56D-AC833132BA59}" type="parTrans" cxnId="{D5181765-940A-4353-B5DA-F7669B5B1928}">
      <dgm:prSet/>
      <dgm:spPr/>
      <dgm:t>
        <a:bodyPr/>
        <a:lstStyle/>
        <a:p>
          <a:endParaRPr lang="en-US"/>
        </a:p>
      </dgm:t>
    </dgm:pt>
    <dgm:pt modelId="{9BEAF4EE-61AC-4800-931C-9A5597516362}" type="sibTrans" cxnId="{D5181765-940A-4353-B5DA-F7669B5B1928}">
      <dgm:prSet/>
      <dgm:spPr/>
      <dgm:t>
        <a:bodyPr/>
        <a:lstStyle/>
        <a:p>
          <a:endParaRPr lang="en-US"/>
        </a:p>
      </dgm:t>
    </dgm:pt>
    <dgm:pt modelId="{2DD23661-E3AB-44FC-A469-0BC1C47CEFD7}">
      <dgm:prSet phldrT="[Text]" custRadScaleRad="113059" custRadScaleInc="-30713"/>
      <dgm:spPr/>
      <dgm:t>
        <a:bodyPr/>
        <a:lstStyle/>
        <a:p>
          <a:endParaRPr lang="en-US"/>
        </a:p>
      </dgm:t>
    </dgm:pt>
    <dgm:pt modelId="{48D0C688-4DC1-4524-8B46-3F939E1D4EA8}" type="parTrans" cxnId="{F49AD89A-6A04-4B90-BFAA-721B9EDA731B}">
      <dgm:prSet/>
      <dgm:spPr/>
      <dgm:t>
        <a:bodyPr/>
        <a:lstStyle/>
        <a:p>
          <a:endParaRPr lang="en-US"/>
        </a:p>
      </dgm:t>
    </dgm:pt>
    <dgm:pt modelId="{CCAADE3D-24DB-40A9-AEAB-C2A92887BF07}" type="sibTrans" cxnId="{F49AD89A-6A04-4B90-BFAA-721B9EDA731B}">
      <dgm:prSet/>
      <dgm:spPr/>
      <dgm:t>
        <a:bodyPr/>
        <a:lstStyle/>
        <a:p>
          <a:endParaRPr lang="en-US"/>
        </a:p>
      </dgm:t>
    </dgm:pt>
    <dgm:pt modelId="{8B87E085-BB06-4C8C-AEFF-F0EDD23CEAB0}">
      <dgm:prSet phldrT="[Text]" custRadScaleRad="113059" custRadScaleInc="-30713"/>
      <dgm:spPr/>
      <dgm:t>
        <a:bodyPr/>
        <a:lstStyle/>
        <a:p>
          <a:endParaRPr lang="en-US"/>
        </a:p>
      </dgm:t>
    </dgm:pt>
    <dgm:pt modelId="{472EDE5D-EB2D-4A41-B01B-1B53A6A169CA}" type="parTrans" cxnId="{B23213E9-194A-4320-AB1B-F54D2CFCBD77}">
      <dgm:prSet/>
      <dgm:spPr/>
      <dgm:t>
        <a:bodyPr/>
        <a:lstStyle/>
        <a:p>
          <a:endParaRPr lang="en-US"/>
        </a:p>
      </dgm:t>
    </dgm:pt>
    <dgm:pt modelId="{BBE6A677-30A0-4240-8CF8-D8CED112708E}" type="sibTrans" cxnId="{B23213E9-194A-4320-AB1B-F54D2CFCBD77}">
      <dgm:prSet/>
      <dgm:spPr/>
      <dgm:t>
        <a:bodyPr/>
        <a:lstStyle/>
        <a:p>
          <a:endParaRPr lang="en-US"/>
        </a:p>
      </dgm:t>
    </dgm:pt>
    <dgm:pt modelId="{D974A5C6-4541-47C4-A5B5-D1BE97631E41}">
      <dgm:prSet phldrT="[Text]" custRadScaleRad="113059" custRadScaleInc="-30713"/>
      <dgm:spPr/>
      <dgm:t>
        <a:bodyPr/>
        <a:lstStyle/>
        <a:p>
          <a:endParaRPr lang="en-US"/>
        </a:p>
      </dgm:t>
    </dgm:pt>
    <dgm:pt modelId="{D165710C-1B4D-40AF-900A-1BC5E96DB125}" type="parTrans" cxnId="{57D00110-4C36-4A01-BA25-979B11AB6495}">
      <dgm:prSet/>
      <dgm:spPr/>
      <dgm:t>
        <a:bodyPr/>
        <a:lstStyle/>
        <a:p>
          <a:endParaRPr lang="en-US"/>
        </a:p>
      </dgm:t>
    </dgm:pt>
    <dgm:pt modelId="{E3AAD118-2B5A-414E-B907-025D0D4004BF}" type="sibTrans" cxnId="{57D00110-4C36-4A01-BA25-979B11AB6495}">
      <dgm:prSet/>
      <dgm:spPr/>
      <dgm:t>
        <a:bodyPr/>
        <a:lstStyle/>
        <a:p>
          <a:endParaRPr lang="en-US"/>
        </a:p>
      </dgm:t>
    </dgm:pt>
    <dgm:pt modelId="{A3E368A7-3470-4D0D-8089-8DB3B37EC4F9}">
      <dgm:prSet/>
      <dgm:spPr/>
      <dgm:t>
        <a:bodyPr/>
        <a:lstStyle/>
        <a:p>
          <a:endParaRPr lang="en-US"/>
        </a:p>
      </dgm:t>
    </dgm:pt>
    <dgm:pt modelId="{8CEE5014-29FC-486E-9510-52944D9038AC}" type="parTrans" cxnId="{904B8BFD-819C-4447-BB18-0A9F471313C4}">
      <dgm:prSet/>
      <dgm:spPr/>
      <dgm:t>
        <a:bodyPr/>
        <a:lstStyle/>
        <a:p>
          <a:endParaRPr lang="en-US"/>
        </a:p>
      </dgm:t>
    </dgm:pt>
    <dgm:pt modelId="{6703BB74-8566-4149-BDB3-E52DF4B26888}" type="sibTrans" cxnId="{904B8BFD-819C-4447-BB18-0A9F471313C4}">
      <dgm:prSet/>
      <dgm:spPr/>
      <dgm:t>
        <a:bodyPr/>
        <a:lstStyle/>
        <a:p>
          <a:endParaRPr lang="en-US"/>
        </a:p>
      </dgm:t>
    </dgm:pt>
    <dgm:pt modelId="{E86CB853-50F2-41FD-BE23-F49FD022A444}">
      <dgm:prSet/>
      <dgm:spPr/>
      <dgm:t>
        <a:bodyPr/>
        <a:lstStyle/>
        <a:p>
          <a:endParaRPr lang="en-US"/>
        </a:p>
      </dgm:t>
    </dgm:pt>
    <dgm:pt modelId="{B0C2E2A6-C07A-418C-ACD2-EFA2B6C64DA6}" type="parTrans" cxnId="{379F526B-BC87-4B8A-8F00-DCAFDAF43262}">
      <dgm:prSet/>
      <dgm:spPr/>
      <dgm:t>
        <a:bodyPr/>
        <a:lstStyle/>
        <a:p>
          <a:endParaRPr lang="en-US"/>
        </a:p>
      </dgm:t>
    </dgm:pt>
    <dgm:pt modelId="{9BD407D8-47F5-459B-9FA2-EE9B39551090}" type="sibTrans" cxnId="{379F526B-BC87-4B8A-8F00-DCAFDAF43262}">
      <dgm:prSet/>
      <dgm:spPr/>
      <dgm:t>
        <a:bodyPr/>
        <a:lstStyle/>
        <a:p>
          <a:endParaRPr lang="en-US"/>
        </a:p>
      </dgm:t>
    </dgm:pt>
    <dgm:pt modelId="{7B9E16E7-5308-4B1A-9B34-F848CB961E56}">
      <dgm:prSet phldrT="[Text]" custRadScaleRad="113059" custRadScaleInc="-30713"/>
      <dgm:spPr/>
      <dgm:t>
        <a:bodyPr/>
        <a:lstStyle/>
        <a:p>
          <a:endParaRPr lang="en-US"/>
        </a:p>
      </dgm:t>
    </dgm:pt>
    <dgm:pt modelId="{91C2CF76-857F-49F6-A70E-09F069EAED9B}" type="parTrans" cxnId="{E6C1A1BC-4D12-45E1-8DB8-B23225CF0132}">
      <dgm:prSet/>
      <dgm:spPr/>
      <dgm:t>
        <a:bodyPr/>
        <a:lstStyle/>
        <a:p>
          <a:endParaRPr lang="en-US"/>
        </a:p>
      </dgm:t>
    </dgm:pt>
    <dgm:pt modelId="{181A15C9-32FC-4194-B1A8-88CAD28CEB20}" type="sibTrans" cxnId="{E6C1A1BC-4D12-45E1-8DB8-B23225CF0132}">
      <dgm:prSet/>
      <dgm:spPr/>
      <dgm:t>
        <a:bodyPr/>
        <a:lstStyle/>
        <a:p>
          <a:endParaRPr lang="en-US"/>
        </a:p>
      </dgm:t>
    </dgm:pt>
    <dgm:pt modelId="{912E4D89-2758-4A22-B19C-F2C682A7F7F1}">
      <dgm:prSet phldrT="[Text]" custRadScaleRad="113059" custRadScaleInc="-30713"/>
      <dgm:spPr/>
      <dgm:t>
        <a:bodyPr/>
        <a:lstStyle/>
        <a:p>
          <a:endParaRPr lang="en-US"/>
        </a:p>
      </dgm:t>
    </dgm:pt>
    <dgm:pt modelId="{48F3A8DF-DD0E-4BF6-B946-50B1A52BEEC6}" type="parTrans" cxnId="{3D102D93-6666-49A9-A481-2C71A403FD7E}">
      <dgm:prSet/>
      <dgm:spPr/>
      <dgm:t>
        <a:bodyPr/>
        <a:lstStyle/>
        <a:p>
          <a:endParaRPr lang="en-US"/>
        </a:p>
      </dgm:t>
    </dgm:pt>
    <dgm:pt modelId="{56D2D9DA-456B-4F9B-BDFC-2427BB0E2545}" type="sibTrans" cxnId="{3D102D93-6666-49A9-A481-2C71A403FD7E}">
      <dgm:prSet/>
      <dgm:spPr/>
      <dgm:t>
        <a:bodyPr/>
        <a:lstStyle/>
        <a:p>
          <a:endParaRPr lang="en-US"/>
        </a:p>
      </dgm:t>
    </dgm:pt>
    <dgm:pt modelId="{0E1965C6-52B6-4B21-8E7F-522025F29C40}">
      <dgm:prSet phldrT="[Text]" custRadScaleRad="113059" custRadScaleInc="-30713"/>
      <dgm:spPr/>
      <dgm:t>
        <a:bodyPr/>
        <a:lstStyle/>
        <a:p>
          <a:endParaRPr lang="en-US"/>
        </a:p>
      </dgm:t>
    </dgm:pt>
    <dgm:pt modelId="{D12F71F6-50B4-4727-AC55-7AD8334B33CB}" type="parTrans" cxnId="{336E6A3E-D05D-475F-87E5-AD853F1F2156}">
      <dgm:prSet/>
      <dgm:spPr/>
      <dgm:t>
        <a:bodyPr/>
        <a:lstStyle/>
        <a:p>
          <a:endParaRPr lang="en-US"/>
        </a:p>
      </dgm:t>
    </dgm:pt>
    <dgm:pt modelId="{D3F3C2BD-5978-431C-A800-266F27299AFD}" type="sibTrans" cxnId="{336E6A3E-D05D-475F-87E5-AD853F1F2156}">
      <dgm:prSet/>
      <dgm:spPr/>
      <dgm:t>
        <a:bodyPr/>
        <a:lstStyle/>
        <a:p>
          <a:endParaRPr lang="en-US"/>
        </a:p>
      </dgm:t>
    </dgm:pt>
    <dgm:pt modelId="{FAA877F5-432F-46FB-AA8F-64B49E00749E}">
      <dgm:prSet phldrT="[Text]"/>
      <dgm:spPr/>
      <dgm:t>
        <a:bodyPr/>
        <a:lstStyle/>
        <a:p>
          <a:r>
            <a:rPr lang="en-US" dirty="0" smtClean="0"/>
            <a:t>Farmers (organization)</a:t>
          </a:r>
          <a:endParaRPr lang="en-US" dirty="0"/>
        </a:p>
      </dgm:t>
    </dgm:pt>
    <dgm:pt modelId="{74AD3AA2-0F45-47B5-8CFB-A4DA8C54314A}" type="parTrans" cxnId="{FD797403-E779-48A4-AD39-8235F5395EF1}">
      <dgm:prSet/>
      <dgm:spPr/>
      <dgm:t>
        <a:bodyPr/>
        <a:lstStyle/>
        <a:p>
          <a:endParaRPr lang="en-US"/>
        </a:p>
      </dgm:t>
    </dgm:pt>
    <dgm:pt modelId="{71D85196-00B2-4439-8A30-7A82E0227A5B}" type="sibTrans" cxnId="{FD797403-E779-48A4-AD39-8235F5395EF1}">
      <dgm:prSet/>
      <dgm:spPr/>
      <dgm:t>
        <a:bodyPr/>
        <a:lstStyle/>
        <a:p>
          <a:endParaRPr lang="en-US"/>
        </a:p>
      </dgm:t>
    </dgm:pt>
    <dgm:pt modelId="{3C34168E-D327-4FF2-8E88-77A7C57C598E}">
      <dgm:prSet phldrT="[Text]"/>
      <dgm:spPr/>
      <dgm:t>
        <a:bodyPr/>
        <a:lstStyle/>
        <a:p>
          <a:r>
            <a:rPr lang="en-US" dirty="0" smtClean="0"/>
            <a:t>Food and Beverage Processors</a:t>
          </a:r>
          <a:endParaRPr lang="en-US" dirty="0"/>
        </a:p>
      </dgm:t>
    </dgm:pt>
    <dgm:pt modelId="{CDF5538C-A151-4963-BD91-DB08B6EC4A71}" type="parTrans" cxnId="{F7C1C4AF-2094-469E-9D96-49D21C8FAB4E}">
      <dgm:prSet/>
      <dgm:spPr/>
      <dgm:t>
        <a:bodyPr/>
        <a:lstStyle/>
        <a:p>
          <a:endParaRPr lang="en-US"/>
        </a:p>
      </dgm:t>
    </dgm:pt>
    <dgm:pt modelId="{41C51FD6-C650-46AB-AF09-8EABAA46A5AA}" type="sibTrans" cxnId="{F7C1C4AF-2094-469E-9D96-49D21C8FAB4E}">
      <dgm:prSet/>
      <dgm:spPr/>
      <dgm:t>
        <a:bodyPr/>
        <a:lstStyle/>
        <a:p>
          <a:endParaRPr lang="en-US"/>
        </a:p>
      </dgm:t>
    </dgm:pt>
    <dgm:pt modelId="{83CC6D62-13FB-4F95-BD56-C2CB9D9708BE}">
      <dgm:prSet phldrT="[Text]"/>
      <dgm:spPr/>
      <dgm:t>
        <a:bodyPr/>
        <a:lstStyle/>
        <a:p>
          <a:r>
            <a:rPr lang="en-US" dirty="0" smtClean="0"/>
            <a:t>Feed Industry</a:t>
          </a:r>
          <a:endParaRPr lang="en-US" dirty="0"/>
        </a:p>
      </dgm:t>
    </dgm:pt>
    <dgm:pt modelId="{532FACFC-77E9-4E5C-A268-8FAFEA8A34C5}" type="parTrans" cxnId="{4305DFA1-D58A-4AC2-925B-B83B91F9C299}">
      <dgm:prSet/>
      <dgm:spPr/>
      <dgm:t>
        <a:bodyPr/>
        <a:lstStyle/>
        <a:p>
          <a:endParaRPr lang="en-US"/>
        </a:p>
      </dgm:t>
    </dgm:pt>
    <dgm:pt modelId="{A1F101FB-7A98-4538-81EA-E4968B961459}" type="sibTrans" cxnId="{4305DFA1-D58A-4AC2-925B-B83B91F9C299}">
      <dgm:prSet/>
      <dgm:spPr/>
      <dgm:t>
        <a:bodyPr/>
        <a:lstStyle/>
        <a:p>
          <a:endParaRPr lang="en-US"/>
        </a:p>
      </dgm:t>
    </dgm:pt>
    <dgm:pt modelId="{BADB75B3-5402-4E79-88B3-F19CF063676E}">
      <dgm:prSet phldrT="[Text]"/>
      <dgm:spPr/>
      <dgm:t>
        <a:bodyPr/>
        <a:lstStyle/>
        <a:p>
          <a:r>
            <a:rPr lang="en-US" dirty="0" smtClean="0"/>
            <a:t>Exporters</a:t>
          </a:r>
          <a:endParaRPr lang="en-US" dirty="0"/>
        </a:p>
      </dgm:t>
    </dgm:pt>
    <dgm:pt modelId="{8329999C-0D6F-458D-A39E-9A1F608396AB}" type="parTrans" cxnId="{A1387F0B-3ACC-43D4-9DAC-F2A710DDCA68}">
      <dgm:prSet/>
      <dgm:spPr/>
      <dgm:t>
        <a:bodyPr/>
        <a:lstStyle/>
        <a:p>
          <a:endParaRPr lang="en-US"/>
        </a:p>
      </dgm:t>
    </dgm:pt>
    <dgm:pt modelId="{9F4708A7-3079-406F-BE0B-6B4062EC07CD}" type="sibTrans" cxnId="{A1387F0B-3ACC-43D4-9DAC-F2A710DDCA68}">
      <dgm:prSet/>
      <dgm:spPr/>
      <dgm:t>
        <a:bodyPr/>
        <a:lstStyle/>
        <a:p>
          <a:endParaRPr lang="en-US"/>
        </a:p>
      </dgm:t>
    </dgm:pt>
    <dgm:pt modelId="{D2EB2513-666E-45BB-9114-CFDB9E61B6BA}">
      <dgm:prSet phldrT="[Text]"/>
      <dgm:spPr/>
      <dgm:t>
        <a:bodyPr/>
        <a:lstStyle/>
        <a:p>
          <a:r>
            <a:rPr lang="en-US" dirty="0" smtClean="0"/>
            <a:t>Distributors</a:t>
          </a:r>
          <a:endParaRPr lang="en-US" dirty="0"/>
        </a:p>
      </dgm:t>
    </dgm:pt>
    <dgm:pt modelId="{618AF40B-83CF-4D57-912C-4B5AAF7E4DAF}" type="parTrans" cxnId="{659311A9-4055-44F4-8A65-CC91ECA4F37C}">
      <dgm:prSet/>
      <dgm:spPr/>
      <dgm:t>
        <a:bodyPr/>
        <a:lstStyle/>
        <a:p>
          <a:endParaRPr lang="en-US"/>
        </a:p>
      </dgm:t>
    </dgm:pt>
    <dgm:pt modelId="{17C878D3-028D-48FD-B38B-27485F86FC46}" type="sibTrans" cxnId="{659311A9-4055-44F4-8A65-CC91ECA4F37C}">
      <dgm:prSet/>
      <dgm:spPr/>
      <dgm:t>
        <a:bodyPr/>
        <a:lstStyle/>
        <a:p>
          <a:endParaRPr lang="en-US"/>
        </a:p>
      </dgm:t>
    </dgm:pt>
    <dgm:pt modelId="{F88BCA26-9F91-4481-AFDA-2CB9D52A4765}" type="pres">
      <dgm:prSet presAssocID="{811C5908-1ADA-4C83-9CBA-3F3389E870A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ABA36A-7754-47C5-8F55-98D9E549F43B}" type="pres">
      <dgm:prSet presAssocID="{811C5908-1ADA-4C83-9CBA-3F3389E870A8}" presName="radial" presStyleCnt="0">
        <dgm:presLayoutVars>
          <dgm:animLvl val="ctr"/>
        </dgm:presLayoutVars>
      </dgm:prSet>
      <dgm:spPr/>
    </dgm:pt>
    <dgm:pt modelId="{FF65FEEF-CA29-4727-BEB3-1EC025BC6AC6}" type="pres">
      <dgm:prSet presAssocID="{4B6B784E-31B4-4063-A992-52565F95833F}" presName="centerShape" presStyleLbl="vennNode1" presStyleIdx="0" presStyleCnt="10"/>
      <dgm:spPr/>
      <dgm:t>
        <a:bodyPr/>
        <a:lstStyle/>
        <a:p>
          <a:endParaRPr lang="en-US"/>
        </a:p>
      </dgm:t>
    </dgm:pt>
    <dgm:pt modelId="{8BAAAB48-8F44-4B49-88D8-1DE14D0AE662}" type="pres">
      <dgm:prSet presAssocID="{9E212B52-0CF3-4EDC-B6DA-AD9C89C2B227}" presName="node" presStyleLbl="vennNode1" presStyleIdx="1" presStyleCnt="10" custRadScaleRad="97394" custRadScaleInc="-51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E9B88B-70FD-4B2F-8C50-A2CD13E1F4CF}" type="pres">
      <dgm:prSet presAssocID="{2EB3E2D3-CA59-4C96-9D91-E2B0C43AF0D6}" presName="node" presStyleLbl="venn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98E8B5-6BB2-49BC-8333-30414441ECC5}" type="pres">
      <dgm:prSet presAssocID="{DA0969AC-75BD-4A3D-B2DE-139FC65A8563}" presName="node" presStyleLbl="venn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370337-FB2A-45ED-AB2C-B7C20CF79845}" type="pres">
      <dgm:prSet presAssocID="{2D7126F9-5D2B-482E-A347-82486F6FA254}" presName="node" presStyleLbl="venn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0A28A6-6C67-4DC1-9B4D-2772DB6282C3}" type="pres">
      <dgm:prSet presAssocID="{FAA877F5-432F-46FB-AA8F-64B49E00749E}" presName="node" presStyleLbl="venn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215B87-8E57-47CC-9BDE-041E7A11E176}" type="pres">
      <dgm:prSet presAssocID="{3C34168E-D327-4FF2-8E88-77A7C57C598E}" presName="node" presStyleLbl="venn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9AB47D-BE95-4C9E-B67C-22994D0A3BE7}" type="pres">
      <dgm:prSet presAssocID="{83CC6D62-13FB-4F95-BD56-C2CB9D9708BE}" presName="node" presStyleLbl="venn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9D10B3-039A-4A64-A46A-B936685900B6}" type="pres">
      <dgm:prSet presAssocID="{BADB75B3-5402-4E79-88B3-F19CF063676E}" presName="node" presStyleLbl="venn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044849-BC75-4EEF-9665-5A33347A505F}" type="pres">
      <dgm:prSet presAssocID="{D2EB2513-666E-45BB-9114-CFDB9E61B6BA}" presName="node" presStyleLbl="venn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1A5614-F82A-4F6F-97A2-4B9724732ADB}" srcId="{811C5908-1ADA-4C83-9CBA-3F3389E870A8}" destId="{F9999D70-E505-46A9-895A-2BCE3D5A1650}" srcOrd="7" destOrd="0" parTransId="{835FB5BE-9DCD-4920-A726-5A76193E9255}" sibTransId="{C5CBEE73-3933-4055-ABED-F1DF1F92D35E}"/>
    <dgm:cxn modelId="{612363AB-AB9A-4BDB-99ED-E053297061AF}" srcId="{811C5908-1ADA-4C83-9CBA-3F3389E870A8}" destId="{3C108643-DE59-437D-85C1-EDF4EA76DBB3}" srcOrd="8" destOrd="0" parTransId="{1247C080-D876-40D9-A236-6D96FD61825C}" sibTransId="{6E511BEA-9B2C-40F3-A9AC-1C0161D107BE}"/>
    <dgm:cxn modelId="{FD797403-E779-48A4-AD39-8235F5395EF1}" srcId="{4B6B784E-31B4-4063-A992-52565F95833F}" destId="{FAA877F5-432F-46FB-AA8F-64B49E00749E}" srcOrd="4" destOrd="0" parTransId="{74AD3AA2-0F45-47B5-8CFB-A4DA8C54314A}" sibTransId="{71D85196-00B2-4439-8A30-7A82E0227A5B}"/>
    <dgm:cxn modelId="{F7C1C4AF-2094-469E-9D96-49D21C8FAB4E}" srcId="{4B6B784E-31B4-4063-A992-52565F95833F}" destId="{3C34168E-D327-4FF2-8E88-77A7C57C598E}" srcOrd="5" destOrd="0" parTransId="{CDF5538C-A151-4963-BD91-DB08B6EC4A71}" sibTransId="{41C51FD6-C650-46AB-AF09-8EABAA46A5AA}"/>
    <dgm:cxn modelId="{BB2C25DC-BB82-48E9-8214-4781AB22F87A}" type="presOf" srcId="{D2EB2513-666E-45BB-9114-CFDB9E61B6BA}" destId="{39044849-BC75-4EEF-9665-5A33347A505F}" srcOrd="0" destOrd="0" presId="urn:microsoft.com/office/officeart/2005/8/layout/radial3"/>
    <dgm:cxn modelId="{83F2E81F-2C77-450E-85CF-E97D8DFF7F86}" type="presOf" srcId="{3C34168E-D327-4FF2-8E88-77A7C57C598E}" destId="{E9215B87-8E57-47CC-9BDE-041E7A11E176}" srcOrd="0" destOrd="0" presId="urn:microsoft.com/office/officeart/2005/8/layout/radial3"/>
    <dgm:cxn modelId="{442541C0-1300-49B8-864B-2D82496AD1FC}" srcId="{4B6B784E-31B4-4063-A992-52565F95833F}" destId="{DA0969AC-75BD-4A3D-B2DE-139FC65A8563}" srcOrd="2" destOrd="0" parTransId="{7458F50A-6474-413E-8398-79A2DE5FABDC}" sibTransId="{E01FBEEF-8719-4A0E-B4F9-C00E29EE6A36}"/>
    <dgm:cxn modelId="{E6C1A1BC-4D12-45E1-8DB8-B23225CF0132}" srcId="{811C5908-1ADA-4C83-9CBA-3F3389E870A8}" destId="{7B9E16E7-5308-4B1A-9B34-F848CB961E56}" srcOrd="15" destOrd="0" parTransId="{91C2CF76-857F-49F6-A70E-09F069EAED9B}" sibTransId="{181A15C9-32FC-4194-B1A8-88CAD28CEB20}"/>
    <dgm:cxn modelId="{BC617A2E-2D2E-4A78-91D6-9936CB833914}" type="presOf" srcId="{2EB3E2D3-CA59-4C96-9D91-E2B0C43AF0D6}" destId="{17E9B88B-70FD-4B2F-8C50-A2CD13E1F4CF}" srcOrd="0" destOrd="0" presId="urn:microsoft.com/office/officeart/2005/8/layout/radial3"/>
    <dgm:cxn modelId="{06CEC0A7-DFBC-4D5A-8E0B-23D7937018B5}" srcId="{811C5908-1ADA-4C83-9CBA-3F3389E870A8}" destId="{6F280E2D-47A2-4214-9148-E3DF0ADEE4A2}" srcOrd="4" destOrd="0" parTransId="{3E47202A-9BE8-4761-91C9-C402E6999351}" sibTransId="{A55DE76F-4CA5-4650-9AA2-A5A5569EDD1B}"/>
    <dgm:cxn modelId="{088DE73E-94F4-481A-A817-3272BABEA8AF}" type="presOf" srcId="{FAA877F5-432F-46FB-AA8F-64B49E00749E}" destId="{BE0A28A6-6C67-4DC1-9B4D-2772DB6282C3}" srcOrd="0" destOrd="0" presId="urn:microsoft.com/office/officeart/2005/8/layout/radial3"/>
    <dgm:cxn modelId="{4305DFA1-D58A-4AC2-925B-B83B91F9C299}" srcId="{4B6B784E-31B4-4063-A992-52565F95833F}" destId="{83CC6D62-13FB-4F95-BD56-C2CB9D9708BE}" srcOrd="6" destOrd="0" parTransId="{532FACFC-77E9-4E5C-A268-8FAFEA8A34C5}" sibTransId="{A1F101FB-7A98-4538-81EA-E4968B961459}"/>
    <dgm:cxn modelId="{B23213E9-194A-4320-AB1B-F54D2CFCBD77}" srcId="{811C5908-1ADA-4C83-9CBA-3F3389E870A8}" destId="{8B87E085-BB06-4C8C-AEFF-F0EDD23CEAB0}" srcOrd="11" destOrd="0" parTransId="{472EDE5D-EB2D-4A41-B01B-1B53A6A169CA}" sibTransId="{BBE6A677-30A0-4240-8CF8-D8CED112708E}"/>
    <dgm:cxn modelId="{ECC43BB3-C381-4EFA-8C1B-E93FF87A8643}" srcId="{4B6B784E-31B4-4063-A992-52565F95833F}" destId="{2EB3E2D3-CA59-4C96-9D91-E2B0C43AF0D6}" srcOrd="1" destOrd="0" parTransId="{E7A3D1BA-ADB1-42BC-B260-CA51FB045B58}" sibTransId="{117AF96B-132B-4075-B62B-6142B9E251C6}"/>
    <dgm:cxn modelId="{D5181765-940A-4353-B5DA-F7669B5B1928}" srcId="{811C5908-1ADA-4C83-9CBA-3F3389E870A8}" destId="{A3C618A5-2645-4D75-9300-0D9917B6D428}" srcOrd="9" destOrd="0" parTransId="{C77C751A-8CA6-4F12-A56D-AC833132BA59}" sibTransId="{9BEAF4EE-61AC-4800-931C-9A5597516362}"/>
    <dgm:cxn modelId="{336E6A3E-D05D-475F-87E5-AD853F1F2156}" srcId="{811C5908-1ADA-4C83-9CBA-3F3389E870A8}" destId="{0E1965C6-52B6-4B21-8E7F-522025F29C40}" srcOrd="16" destOrd="0" parTransId="{D12F71F6-50B4-4727-AC55-7AD8334B33CB}" sibTransId="{D3F3C2BD-5978-431C-A800-266F27299AFD}"/>
    <dgm:cxn modelId="{659311A9-4055-44F4-8A65-CC91ECA4F37C}" srcId="{4B6B784E-31B4-4063-A992-52565F95833F}" destId="{D2EB2513-666E-45BB-9114-CFDB9E61B6BA}" srcOrd="8" destOrd="0" parTransId="{618AF40B-83CF-4D57-912C-4B5AAF7E4DAF}" sibTransId="{17C878D3-028D-48FD-B38B-27485F86FC46}"/>
    <dgm:cxn modelId="{9399D308-6DBA-4731-B221-FA1B40D4D8E8}" srcId="{4B6B784E-31B4-4063-A992-52565F95833F}" destId="{2D7126F9-5D2B-482E-A347-82486F6FA254}" srcOrd="3" destOrd="0" parTransId="{EF5F427C-20FC-497C-AB7E-79F188E54689}" sibTransId="{4D9AFD6F-2367-45E8-9039-21252F834141}"/>
    <dgm:cxn modelId="{FE9A51F6-FEDD-4F72-AC76-775B5EE30DFB}" type="presOf" srcId="{9E212B52-0CF3-4EDC-B6DA-AD9C89C2B227}" destId="{8BAAAB48-8F44-4B49-88D8-1DE14D0AE662}" srcOrd="0" destOrd="0" presId="urn:microsoft.com/office/officeart/2005/8/layout/radial3"/>
    <dgm:cxn modelId="{AABF7CB0-A3BA-48B3-9F45-6A08C4C50E84}" type="presOf" srcId="{811C5908-1ADA-4C83-9CBA-3F3389E870A8}" destId="{F88BCA26-9F91-4481-AFDA-2CB9D52A4765}" srcOrd="0" destOrd="0" presId="urn:microsoft.com/office/officeart/2005/8/layout/radial3"/>
    <dgm:cxn modelId="{904B8BFD-819C-4447-BB18-0A9F471313C4}" srcId="{811C5908-1ADA-4C83-9CBA-3F3389E870A8}" destId="{A3E368A7-3470-4D0D-8089-8DB3B37EC4F9}" srcOrd="13" destOrd="0" parTransId="{8CEE5014-29FC-486E-9510-52944D9038AC}" sibTransId="{6703BB74-8566-4149-BDB3-E52DF4B26888}"/>
    <dgm:cxn modelId="{EFBA2007-4351-4D30-950A-B72AFA348C52}" srcId="{811C5908-1ADA-4C83-9CBA-3F3389E870A8}" destId="{0BC729C7-19D1-4D7E-B958-712663F7132B}" srcOrd="3" destOrd="0" parTransId="{456780D9-E2B6-4B8D-BACE-5FBB02C66A48}" sibTransId="{CDE28D87-5F4C-4877-9A07-C0F7B3054C9A}"/>
    <dgm:cxn modelId="{FF880CE8-B007-4408-AC6A-1A7268BCDBFF}" type="presOf" srcId="{DA0969AC-75BD-4A3D-B2DE-139FC65A8563}" destId="{1698E8B5-6BB2-49BC-8333-30414441ECC5}" srcOrd="0" destOrd="0" presId="urn:microsoft.com/office/officeart/2005/8/layout/radial3"/>
    <dgm:cxn modelId="{765DA3B6-11DC-4409-B5D7-E33AADA1599E}" srcId="{811C5908-1ADA-4C83-9CBA-3F3389E870A8}" destId="{8AC8DE8C-99E4-4D88-BBE1-EE86FDA4E818}" srcOrd="2" destOrd="0" parTransId="{8D1526FA-D91E-4148-A0BA-1E8B4B89F46D}" sibTransId="{FC9784D0-07F3-4A1B-8B13-E67F3DC24111}"/>
    <dgm:cxn modelId="{32B18961-EC94-4DEC-879F-280CC9BDCFDD}" srcId="{811C5908-1ADA-4C83-9CBA-3F3389E870A8}" destId="{4B6B784E-31B4-4063-A992-52565F95833F}" srcOrd="0" destOrd="0" parTransId="{49380662-CBEF-40D1-81E5-81DE71C7F5C3}" sibTransId="{A9D3E0DC-43B9-4E77-9A2E-487E80D99C4C}"/>
    <dgm:cxn modelId="{57D00110-4C36-4A01-BA25-979B11AB6495}" srcId="{811C5908-1ADA-4C83-9CBA-3F3389E870A8}" destId="{D974A5C6-4541-47C4-A5B5-D1BE97631E41}" srcOrd="12" destOrd="0" parTransId="{D165710C-1B4D-40AF-900A-1BC5E96DB125}" sibTransId="{E3AAD118-2B5A-414E-B907-025D0D4004BF}"/>
    <dgm:cxn modelId="{DAA6A224-7C5B-4732-8197-9FCB1C8FF5C8}" srcId="{811C5908-1ADA-4C83-9CBA-3F3389E870A8}" destId="{6CB7AECD-F506-472D-986F-13E4CE88FCBC}" srcOrd="5" destOrd="0" parTransId="{6B6B2E3F-CE90-42C7-8779-77CFF18BB9F0}" sibTransId="{DEA0695F-9186-46CA-A215-658119818A58}"/>
    <dgm:cxn modelId="{C9BA9A1E-0177-4A28-8930-F9DD7774EE9B}" type="presOf" srcId="{83CC6D62-13FB-4F95-BD56-C2CB9D9708BE}" destId="{589AB47D-BE95-4C9E-B67C-22994D0A3BE7}" srcOrd="0" destOrd="0" presId="urn:microsoft.com/office/officeart/2005/8/layout/radial3"/>
    <dgm:cxn modelId="{FC3439E4-CADD-41B9-9AB5-4DE85FDE3FC7}" type="presOf" srcId="{2D7126F9-5D2B-482E-A347-82486F6FA254}" destId="{80370337-FB2A-45ED-AB2C-B7C20CF79845}" srcOrd="0" destOrd="0" presId="urn:microsoft.com/office/officeart/2005/8/layout/radial3"/>
    <dgm:cxn modelId="{379F526B-BC87-4B8A-8F00-DCAFDAF43262}" srcId="{811C5908-1ADA-4C83-9CBA-3F3389E870A8}" destId="{E86CB853-50F2-41FD-BE23-F49FD022A444}" srcOrd="14" destOrd="0" parTransId="{B0C2E2A6-C07A-418C-ACD2-EFA2B6C64DA6}" sibTransId="{9BD407D8-47F5-459B-9FA2-EE9B39551090}"/>
    <dgm:cxn modelId="{F49AD89A-6A04-4B90-BFAA-721B9EDA731B}" srcId="{811C5908-1ADA-4C83-9CBA-3F3389E870A8}" destId="{2DD23661-E3AB-44FC-A469-0BC1C47CEFD7}" srcOrd="10" destOrd="0" parTransId="{48D0C688-4DC1-4524-8B46-3F939E1D4EA8}" sibTransId="{CCAADE3D-24DB-40A9-AEAB-C2A92887BF07}"/>
    <dgm:cxn modelId="{3D102D93-6666-49A9-A481-2C71A403FD7E}" srcId="{811C5908-1ADA-4C83-9CBA-3F3389E870A8}" destId="{912E4D89-2758-4A22-B19C-F2C682A7F7F1}" srcOrd="1" destOrd="0" parTransId="{48F3A8DF-DD0E-4BF6-B946-50B1A52BEEC6}" sibTransId="{56D2D9DA-456B-4F9B-BDFC-2427BB0E2545}"/>
    <dgm:cxn modelId="{CB2D7678-3F45-4798-BD1F-EA428FB29442}" srcId="{4B6B784E-31B4-4063-A992-52565F95833F}" destId="{9E212B52-0CF3-4EDC-B6DA-AD9C89C2B227}" srcOrd="0" destOrd="0" parTransId="{5E177655-AEA1-4D03-A7F6-F585107A60D6}" sibTransId="{4043581D-E591-498C-B4F7-4DE75C780977}"/>
    <dgm:cxn modelId="{20840F07-5500-4C0A-9EEE-5D2F43E697E1}" type="presOf" srcId="{4B6B784E-31B4-4063-A992-52565F95833F}" destId="{FF65FEEF-CA29-4727-BEB3-1EC025BC6AC6}" srcOrd="0" destOrd="0" presId="urn:microsoft.com/office/officeart/2005/8/layout/radial3"/>
    <dgm:cxn modelId="{BF6470CB-5EA7-4894-9AD7-4F2D79399ECC}" srcId="{811C5908-1ADA-4C83-9CBA-3F3389E870A8}" destId="{37B629E3-C9F0-475D-9588-9765684D9EA7}" srcOrd="6" destOrd="0" parTransId="{FBFBF829-2823-4A75-B4F2-1778C016491F}" sibTransId="{8F2177CC-59BA-4CF5-BAC5-20D354BEEAE7}"/>
    <dgm:cxn modelId="{45466330-A578-42B5-9BD3-378AC0948897}" type="presOf" srcId="{BADB75B3-5402-4E79-88B3-F19CF063676E}" destId="{D19D10B3-039A-4A64-A46A-B936685900B6}" srcOrd="0" destOrd="0" presId="urn:microsoft.com/office/officeart/2005/8/layout/radial3"/>
    <dgm:cxn modelId="{A1387F0B-3ACC-43D4-9DAC-F2A710DDCA68}" srcId="{4B6B784E-31B4-4063-A992-52565F95833F}" destId="{BADB75B3-5402-4E79-88B3-F19CF063676E}" srcOrd="7" destOrd="0" parTransId="{8329999C-0D6F-458D-A39E-9A1F608396AB}" sibTransId="{9F4708A7-3079-406F-BE0B-6B4062EC07CD}"/>
    <dgm:cxn modelId="{65FB772F-E4FC-4977-B995-349DBFCE7DEF}" type="presParOf" srcId="{F88BCA26-9F91-4481-AFDA-2CB9D52A4765}" destId="{1BABA36A-7754-47C5-8F55-98D9E549F43B}" srcOrd="0" destOrd="0" presId="urn:microsoft.com/office/officeart/2005/8/layout/radial3"/>
    <dgm:cxn modelId="{7C2B36D6-DA38-46A1-9E37-BBA28B7EB3AF}" type="presParOf" srcId="{1BABA36A-7754-47C5-8F55-98D9E549F43B}" destId="{FF65FEEF-CA29-4727-BEB3-1EC025BC6AC6}" srcOrd="0" destOrd="0" presId="urn:microsoft.com/office/officeart/2005/8/layout/radial3"/>
    <dgm:cxn modelId="{FB70E543-7CF6-4E4F-A46D-DEA5BCA653E5}" type="presParOf" srcId="{1BABA36A-7754-47C5-8F55-98D9E549F43B}" destId="{8BAAAB48-8F44-4B49-88D8-1DE14D0AE662}" srcOrd="1" destOrd="0" presId="urn:microsoft.com/office/officeart/2005/8/layout/radial3"/>
    <dgm:cxn modelId="{9026C20E-D4E0-4A37-8DC4-7D8E026B8A84}" type="presParOf" srcId="{1BABA36A-7754-47C5-8F55-98D9E549F43B}" destId="{17E9B88B-70FD-4B2F-8C50-A2CD13E1F4CF}" srcOrd="2" destOrd="0" presId="urn:microsoft.com/office/officeart/2005/8/layout/radial3"/>
    <dgm:cxn modelId="{B90A1674-F05D-40D2-AA48-C3D7720B3F50}" type="presParOf" srcId="{1BABA36A-7754-47C5-8F55-98D9E549F43B}" destId="{1698E8B5-6BB2-49BC-8333-30414441ECC5}" srcOrd="3" destOrd="0" presId="urn:microsoft.com/office/officeart/2005/8/layout/radial3"/>
    <dgm:cxn modelId="{9E7E21DD-8FA3-4C06-AB28-9419C2E2D371}" type="presParOf" srcId="{1BABA36A-7754-47C5-8F55-98D9E549F43B}" destId="{80370337-FB2A-45ED-AB2C-B7C20CF79845}" srcOrd="4" destOrd="0" presId="urn:microsoft.com/office/officeart/2005/8/layout/radial3"/>
    <dgm:cxn modelId="{0EF84B82-A9BF-452B-8ECB-6CBAB398CD4F}" type="presParOf" srcId="{1BABA36A-7754-47C5-8F55-98D9E549F43B}" destId="{BE0A28A6-6C67-4DC1-9B4D-2772DB6282C3}" srcOrd="5" destOrd="0" presId="urn:microsoft.com/office/officeart/2005/8/layout/radial3"/>
    <dgm:cxn modelId="{661F6642-A93F-421B-B797-850BF03AFE18}" type="presParOf" srcId="{1BABA36A-7754-47C5-8F55-98D9E549F43B}" destId="{E9215B87-8E57-47CC-9BDE-041E7A11E176}" srcOrd="6" destOrd="0" presId="urn:microsoft.com/office/officeart/2005/8/layout/radial3"/>
    <dgm:cxn modelId="{1081D69E-C15B-4BFB-8CFF-80355B4E0332}" type="presParOf" srcId="{1BABA36A-7754-47C5-8F55-98D9E549F43B}" destId="{589AB47D-BE95-4C9E-B67C-22994D0A3BE7}" srcOrd="7" destOrd="0" presId="urn:microsoft.com/office/officeart/2005/8/layout/radial3"/>
    <dgm:cxn modelId="{B1255395-D88B-4B50-8DE9-7D114C3C6178}" type="presParOf" srcId="{1BABA36A-7754-47C5-8F55-98D9E549F43B}" destId="{D19D10B3-039A-4A64-A46A-B936685900B6}" srcOrd="8" destOrd="0" presId="urn:microsoft.com/office/officeart/2005/8/layout/radial3"/>
    <dgm:cxn modelId="{FA2D99AC-397A-41CA-BD63-BE2C1FB2D8FE}" type="presParOf" srcId="{1BABA36A-7754-47C5-8F55-98D9E549F43B}" destId="{39044849-BC75-4EEF-9665-5A33347A505F}" srcOrd="9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18D178-97E3-4F96-9DD1-CFB9F81B8E19}" type="doc">
      <dgm:prSet loTypeId="urn:microsoft.com/office/officeart/2005/8/layout/hierarchy1" loCatId="hierarchy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6B46A21-0C6F-48A0-BE7E-E37DB5F9F543}">
      <dgm:prSet phldrT="[Text]"/>
      <dgm:spPr/>
      <dgm:t>
        <a:bodyPr/>
        <a:lstStyle/>
        <a:p>
          <a:r>
            <a:rPr lang="en-US" dirty="0" smtClean="0"/>
            <a:t>NARS</a:t>
          </a:r>
          <a:endParaRPr lang="en-US" dirty="0"/>
        </a:p>
      </dgm:t>
    </dgm:pt>
    <dgm:pt modelId="{70B5B6C4-1F97-4FD9-AA31-5533B44E3CD7}" type="parTrans" cxnId="{45027125-02AA-47C5-A221-CF7BB0ACE041}">
      <dgm:prSet/>
      <dgm:spPr/>
      <dgm:t>
        <a:bodyPr/>
        <a:lstStyle/>
        <a:p>
          <a:endParaRPr lang="en-US"/>
        </a:p>
      </dgm:t>
    </dgm:pt>
    <dgm:pt modelId="{34023A02-DA39-4882-867F-6B21E55A4641}" type="sibTrans" cxnId="{45027125-02AA-47C5-A221-CF7BB0ACE041}">
      <dgm:prSet/>
      <dgm:spPr/>
      <dgm:t>
        <a:bodyPr/>
        <a:lstStyle/>
        <a:p>
          <a:endParaRPr lang="en-US"/>
        </a:p>
      </dgm:t>
    </dgm:pt>
    <dgm:pt modelId="{A17A4D4D-CCAE-4316-8344-884B3E0B49B4}">
      <dgm:prSet phldrT="[Text]"/>
      <dgm:spPr/>
      <dgm:t>
        <a:bodyPr/>
        <a:lstStyle/>
        <a:p>
          <a:r>
            <a:rPr lang="en-US" dirty="0" err="1" smtClean="0"/>
            <a:t>MoANR</a:t>
          </a:r>
          <a:endParaRPr lang="en-US" dirty="0"/>
        </a:p>
      </dgm:t>
    </dgm:pt>
    <dgm:pt modelId="{7E7E4B24-BEB0-4107-BA2B-0F440EF3489C}" type="parTrans" cxnId="{B82994C6-31C9-4248-ABBC-EE19EC43C12A}">
      <dgm:prSet/>
      <dgm:spPr/>
      <dgm:t>
        <a:bodyPr/>
        <a:lstStyle/>
        <a:p>
          <a:endParaRPr lang="en-US"/>
        </a:p>
      </dgm:t>
    </dgm:pt>
    <dgm:pt modelId="{74E3544F-753B-41B5-B70B-8E1C22465B0C}" type="sibTrans" cxnId="{B82994C6-31C9-4248-ABBC-EE19EC43C12A}">
      <dgm:prSet/>
      <dgm:spPr/>
      <dgm:t>
        <a:bodyPr/>
        <a:lstStyle/>
        <a:p>
          <a:endParaRPr lang="en-US"/>
        </a:p>
      </dgm:t>
    </dgm:pt>
    <dgm:pt modelId="{300BAC54-E4C3-4A5A-8C02-8E634A0CC95A}">
      <dgm:prSet phldrT="[Text]"/>
      <dgm:spPr/>
      <dgm:t>
        <a:bodyPr/>
        <a:lstStyle/>
        <a:p>
          <a:r>
            <a:rPr lang="en-US" dirty="0" smtClean="0"/>
            <a:t>EIAR</a:t>
          </a:r>
          <a:endParaRPr lang="en-US" dirty="0"/>
        </a:p>
      </dgm:t>
    </dgm:pt>
    <dgm:pt modelId="{F2AF83E5-A077-4068-A01D-9B070C4AC67F}" type="parTrans" cxnId="{606C137D-0B25-421E-9F93-C401717EC580}">
      <dgm:prSet/>
      <dgm:spPr/>
      <dgm:t>
        <a:bodyPr/>
        <a:lstStyle/>
        <a:p>
          <a:endParaRPr lang="en-US"/>
        </a:p>
      </dgm:t>
    </dgm:pt>
    <dgm:pt modelId="{279EFF12-CBCA-455A-9A66-F5437D43E8D9}" type="sibTrans" cxnId="{606C137D-0B25-421E-9F93-C401717EC580}">
      <dgm:prSet/>
      <dgm:spPr/>
      <dgm:t>
        <a:bodyPr/>
        <a:lstStyle/>
        <a:p>
          <a:endParaRPr lang="en-US"/>
        </a:p>
      </dgm:t>
    </dgm:pt>
    <dgm:pt modelId="{AECC5870-B0CC-4A69-87F9-A344F6F4F18F}">
      <dgm:prSet phldrT="[Text]"/>
      <dgm:spPr/>
      <dgm:t>
        <a:bodyPr/>
        <a:lstStyle/>
        <a:p>
          <a:r>
            <a:rPr lang="en-US" dirty="0" err="1" smtClean="0"/>
            <a:t>MoE</a:t>
          </a:r>
          <a:endParaRPr lang="en-US" dirty="0"/>
        </a:p>
      </dgm:t>
    </dgm:pt>
    <dgm:pt modelId="{4427F578-CF7F-499C-9883-D8987155CE61}" type="parTrans" cxnId="{DF88C82B-73F6-4354-B73C-8FBA11C10EC3}">
      <dgm:prSet/>
      <dgm:spPr/>
      <dgm:t>
        <a:bodyPr/>
        <a:lstStyle/>
        <a:p>
          <a:endParaRPr lang="en-US"/>
        </a:p>
      </dgm:t>
    </dgm:pt>
    <dgm:pt modelId="{F894FAA5-D1A3-4AB5-82D1-8525B8FFE254}" type="sibTrans" cxnId="{DF88C82B-73F6-4354-B73C-8FBA11C10EC3}">
      <dgm:prSet/>
      <dgm:spPr/>
      <dgm:t>
        <a:bodyPr/>
        <a:lstStyle/>
        <a:p>
          <a:endParaRPr lang="en-US"/>
        </a:p>
      </dgm:t>
    </dgm:pt>
    <dgm:pt modelId="{DCA5187E-5AAF-480D-8844-82DB7E71C7DE}">
      <dgm:prSet phldrT="[Text]"/>
      <dgm:spPr/>
      <dgm:t>
        <a:bodyPr/>
        <a:lstStyle/>
        <a:p>
          <a:r>
            <a:rPr lang="en-US" dirty="0" smtClean="0"/>
            <a:t>Universities</a:t>
          </a:r>
        </a:p>
        <a:p>
          <a:endParaRPr lang="en-US" dirty="0"/>
        </a:p>
      </dgm:t>
    </dgm:pt>
    <dgm:pt modelId="{2D77B1B4-60ED-4543-B237-D8ACB77E34C4}" type="parTrans" cxnId="{C3B36807-8082-46BB-8FEC-188134BE2D17}">
      <dgm:prSet/>
      <dgm:spPr/>
      <dgm:t>
        <a:bodyPr/>
        <a:lstStyle/>
        <a:p>
          <a:endParaRPr lang="en-US"/>
        </a:p>
      </dgm:t>
    </dgm:pt>
    <dgm:pt modelId="{B73D1F31-2731-4231-A1DD-5932C2907C8C}" type="sibTrans" cxnId="{C3B36807-8082-46BB-8FEC-188134BE2D17}">
      <dgm:prSet/>
      <dgm:spPr/>
      <dgm:t>
        <a:bodyPr/>
        <a:lstStyle/>
        <a:p>
          <a:endParaRPr lang="en-US"/>
        </a:p>
      </dgm:t>
    </dgm:pt>
    <dgm:pt modelId="{8C3A0CBD-42AC-4B3E-9361-1B116E7987C9}">
      <dgm:prSet/>
      <dgm:spPr/>
      <dgm:t>
        <a:bodyPr/>
        <a:lstStyle/>
        <a:p>
          <a:r>
            <a:rPr lang="en-US" dirty="0" err="1" smtClean="0"/>
            <a:t>RBoA</a:t>
          </a:r>
          <a:endParaRPr lang="en-US" dirty="0"/>
        </a:p>
      </dgm:t>
    </dgm:pt>
    <dgm:pt modelId="{FC2A30B0-64F7-43A1-98AD-361AF8D18B4F}" type="parTrans" cxnId="{BFAEFC33-25B5-45D0-8909-AB02F176A0AD}">
      <dgm:prSet/>
      <dgm:spPr/>
      <dgm:t>
        <a:bodyPr/>
        <a:lstStyle/>
        <a:p>
          <a:endParaRPr lang="en-US"/>
        </a:p>
      </dgm:t>
    </dgm:pt>
    <dgm:pt modelId="{714D7E56-47CE-4958-AC1F-407878390FA7}" type="sibTrans" cxnId="{BFAEFC33-25B5-45D0-8909-AB02F176A0AD}">
      <dgm:prSet/>
      <dgm:spPr/>
      <dgm:t>
        <a:bodyPr/>
        <a:lstStyle/>
        <a:p>
          <a:endParaRPr lang="en-US"/>
        </a:p>
      </dgm:t>
    </dgm:pt>
    <dgm:pt modelId="{B4CA456E-A48E-49E2-B6B4-47C252CAD42E}">
      <dgm:prSet/>
      <dgm:spPr/>
      <dgm:t>
        <a:bodyPr/>
        <a:lstStyle/>
        <a:p>
          <a:r>
            <a:rPr lang="en-US" dirty="0" smtClean="0"/>
            <a:t>RARI</a:t>
          </a:r>
          <a:endParaRPr lang="en-US" dirty="0"/>
        </a:p>
      </dgm:t>
    </dgm:pt>
    <dgm:pt modelId="{1AD5986A-C5F3-480C-975D-3F7412F32F28}" type="parTrans" cxnId="{B29391F4-1C58-4A73-AD59-AFD2B21CCB19}">
      <dgm:prSet/>
      <dgm:spPr/>
      <dgm:t>
        <a:bodyPr/>
        <a:lstStyle/>
        <a:p>
          <a:endParaRPr lang="en-US"/>
        </a:p>
      </dgm:t>
    </dgm:pt>
    <dgm:pt modelId="{D6A363EB-6F37-4A25-8355-D9E142B1380C}" type="sibTrans" cxnId="{B29391F4-1C58-4A73-AD59-AFD2B21CCB19}">
      <dgm:prSet/>
      <dgm:spPr/>
      <dgm:t>
        <a:bodyPr/>
        <a:lstStyle/>
        <a:p>
          <a:endParaRPr lang="en-US"/>
        </a:p>
      </dgm:t>
    </dgm:pt>
    <dgm:pt modelId="{6F53C95A-1AB4-4E97-8596-ABEDC047FBF7}" type="pres">
      <dgm:prSet presAssocID="{5B18D178-97E3-4F96-9DD1-CFB9F81B8E1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62C0A38-5ED8-4740-8178-4E46B618209C}" type="pres">
      <dgm:prSet presAssocID="{16B46A21-0C6F-48A0-BE7E-E37DB5F9F543}" presName="hierRoot1" presStyleCnt="0"/>
      <dgm:spPr/>
      <dgm:t>
        <a:bodyPr/>
        <a:lstStyle/>
        <a:p>
          <a:endParaRPr lang="en-US"/>
        </a:p>
      </dgm:t>
    </dgm:pt>
    <dgm:pt modelId="{162D2AE0-1502-415D-9495-FFBFD89A53D7}" type="pres">
      <dgm:prSet presAssocID="{16B46A21-0C6F-48A0-BE7E-E37DB5F9F543}" presName="composite" presStyleCnt="0"/>
      <dgm:spPr/>
      <dgm:t>
        <a:bodyPr/>
        <a:lstStyle/>
        <a:p>
          <a:endParaRPr lang="en-US"/>
        </a:p>
      </dgm:t>
    </dgm:pt>
    <dgm:pt modelId="{F1CB0409-2D72-4948-8C60-0A25389F8E58}" type="pres">
      <dgm:prSet presAssocID="{16B46A21-0C6F-48A0-BE7E-E37DB5F9F543}" presName="background" presStyleLbl="node0" presStyleIdx="0" presStyleCnt="1"/>
      <dgm:spPr/>
      <dgm:t>
        <a:bodyPr/>
        <a:lstStyle/>
        <a:p>
          <a:endParaRPr lang="en-US"/>
        </a:p>
      </dgm:t>
    </dgm:pt>
    <dgm:pt modelId="{E61111CA-A3D0-4031-99B4-62EBBF26200A}" type="pres">
      <dgm:prSet presAssocID="{16B46A21-0C6F-48A0-BE7E-E37DB5F9F543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391FEEC-F0C4-4521-BD2A-7EE8CF1DCCDA}" type="pres">
      <dgm:prSet presAssocID="{16B46A21-0C6F-48A0-BE7E-E37DB5F9F543}" presName="hierChild2" presStyleCnt="0"/>
      <dgm:spPr/>
      <dgm:t>
        <a:bodyPr/>
        <a:lstStyle/>
        <a:p>
          <a:endParaRPr lang="en-US"/>
        </a:p>
      </dgm:t>
    </dgm:pt>
    <dgm:pt modelId="{1C59DDBD-E2A1-4124-822A-33DC9C245196}" type="pres">
      <dgm:prSet presAssocID="{7E7E4B24-BEB0-4107-BA2B-0F440EF3489C}" presName="Name10" presStyleLbl="parChTrans1D2" presStyleIdx="0" presStyleCnt="3"/>
      <dgm:spPr/>
      <dgm:t>
        <a:bodyPr/>
        <a:lstStyle/>
        <a:p>
          <a:endParaRPr lang="en-US"/>
        </a:p>
      </dgm:t>
    </dgm:pt>
    <dgm:pt modelId="{AA768C7C-8773-4F89-B1F4-93F3728FF350}" type="pres">
      <dgm:prSet presAssocID="{A17A4D4D-CCAE-4316-8344-884B3E0B49B4}" presName="hierRoot2" presStyleCnt="0"/>
      <dgm:spPr/>
      <dgm:t>
        <a:bodyPr/>
        <a:lstStyle/>
        <a:p>
          <a:endParaRPr lang="en-US"/>
        </a:p>
      </dgm:t>
    </dgm:pt>
    <dgm:pt modelId="{7B264666-3289-4013-A8D4-44A6C2DBAE50}" type="pres">
      <dgm:prSet presAssocID="{A17A4D4D-CCAE-4316-8344-884B3E0B49B4}" presName="composite2" presStyleCnt="0"/>
      <dgm:spPr/>
      <dgm:t>
        <a:bodyPr/>
        <a:lstStyle/>
        <a:p>
          <a:endParaRPr lang="en-US"/>
        </a:p>
      </dgm:t>
    </dgm:pt>
    <dgm:pt modelId="{8C8EF8D8-003C-41F4-B4F6-EE3322825440}" type="pres">
      <dgm:prSet presAssocID="{A17A4D4D-CCAE-4316-8344-884B3E0B49B4}" presName="background2" presStyleLbl="node2" presStyleIdx="0" presStyleCnt="3"/>
      <dgm:spPr/>
      <dgm:t>
        <a:bodyPr/>
        <a:lstStyle/>
        <a:p>
          <a:endParaRPr lang="en-US"/>
        </a:p>
      </dgm:t>
    </dgm:pt>
    <dgm:pt modelId="{15A6D871-959F-4D78-923D-C8DB7C359AFD}" type="pres">
      <dgm:prSet presAssocID="{A17A4D4D-CCAE-4316-8344-884B3E0B49B4}" presName="text2" presStyleLbl="fgAcc2" presStyleIdx="0" presStyleCnt="3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6BDA0B78-9179-4348-964B-A810EF85C68D}" type="pres">
      <dgm:prSet presAssocID="{A17A4D4D-CCAE-4316-8344-884B3E0B49B4}" presName="hierChild3" presStyleCnt="0"/>
      <dgm:spPr/>
      <dgm:t>
        <a:bodyPr/>
        <a:lstStyle/>
        <a:p>
          <a:endParaRPr lang="en-US"/>
        </a:p>
      </dgm:t>
    </dgm:pt>
    <dgm:pt modelId="{2ADD55DA-08FC-491D-B4B9-8A3C25FDB044}" type="pres">
      <dgm:prSet presAssocID="{F2AF83E5-A077-4068-A01D-9B070C4AC67F}" presName="Name17" presStyleLbl="parChTrans1D3" presStyleIdx="0" presStyleCnt="3"/>
      <dgm:spPr/>
      <dgm:t>
        <a:bodyPr/>
        <a:lstStyle/>
        <a:p>
          <a:endParaRPr lang="en-US"/>
        </a:p>
      </dgm:t>
    </dgm:pt>
    <dgm:pt modelId="{49340B12-60EC-4F7A-A72B-BEAEE2F924E4}" type="pres">
      <dgm:prSet presAssocID="{300BAC54-E4C3-4A5A-8C02-8E634A0CC95A}" presName="hierRoot3" presStyleCnt="0"/>
      <dgm:spPr/>
      <dgm:t>
        <a:bodyPr/>
        <a:lstStyle/>
        <a:p>
          <a:endParaRPr lang="en-US"/>
        </a:p>
      </dgm:t>
    </dgm:pt>
    <dgm:pt modelId="{C1D05024-2CB7-4BAA-B955-94AF19BE2164}" type="pres">
      <dgm:prSet presAssocID="{300BAC54-E4C3-4A5A-8C02-8E634A0CC95A}" presName="composite3" presStyleCnt="0"/>
      <dgm:spPr/>
      <dgm:t>
        <a:bodyPr/>
        <a:lstStyle/>
        <a:p>
          <a:endParaRPr lang="en-US"/>
        </a:p>
      </dgm:t>
    </dgm:pt>
    <dgm:pt modelId="{2626FC5A-3BF6-4A51-8AD0-9FBF0C4209BC}" type="pres">
      <dgm:prSet presAssocID="{300BAC54-E4C3-4A5A-8C02-8E634A0CC95A}" presName="background3" presStyleLbl="node3" presStyleIdx="0" presStyleCnt="3"/>
      <dgm:spPr/>
      <dgm:t>
        <a:bodyPr/>
        <a:lstStyle/>
        <a:p>
          <a:endParaRPr lang="en-US"/>
        </a:p>
      </dgm:t>
    </dgm:pt>
    <dgm:pt modelId="{9EE7DBF3-87A6-440A-8628-92350070F6C9}" type="pres">
      <dgm:prSet presAssocID="{300BAC54-E4C3-4A5A-8C02-8E634A0CC95A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2F33766-4CCD-45B5-B049-175E26E1E338}" type="pres">
      <dgm:prSet presAssocID="{300BAC54-E4C3-4A5A-8C02-8E634A0CC95A}" presName="hierChild4" presStyleCnt="0"/>
      <dgm:spPr/>
      <dgm:t>
        <a:bodyPr/>
        <a:lstStyle/>
        <a:p>
          <a:endParaRPr lang="en-US"/>
        </a:p>
      </dgm:t>
    </dgm:pt>
    <dgm:pt modelId="{94101F38-1999-4E7B-916E-94A2C4A4FA33}" type="pres">
      <dgm:prSet presAssocID="{FC2A30B0-64F7-43A1-98AD-361AF8D18B4F}" presName="Name10" presStyleLbl="parChTrans1D2" presStyleIdx="1" presStyleCnt="3"/>
      <dgm:spPr/>
      <dgm:t>
        <a:bodyPr/>
        <a:lstStyle/>
        <a:p>
          <a:endParaRPr lang="en-US"/>
        </a:p>
      </dgm:t>
    </dgm:pt>
    <dgm:pt modelId="{F98AC46C-AD48-4E97-9D1A-E825725FA37C}" type="pres">
      <dgm:prSet presAssocID="{8C3A0CBD-42AC-4B3E-9361-1B116E7987C9}" presName="hierRoot2" presStyleCnt="0"/>
      <dgm:spPr/>
      <dgm:t>
        <a:bodyPr/>
        <a:lstStyle/>
        <a:p>
          <a:endParaRPr lang="en-US"/>
        </a:p>
      </dgm:t>
    </dgm:pt>
    <dgm:pt modelId="{F41F6746-3ED7-4AC0-9725-3966354E57F6}" type="pres">
      <dgm:prSet presAssocID="{8C3A0CBD-42AC-4B3E-9361-1B116E7987C9}" presName="composite2" presStyleCnt="0"/>
      <dgm:spPr/>
      <dgm:t>
        <a:bodyPr/>
        <a:lstStyle/>
        <a:p>
          <a:endParaRPr lang="en-US"/>
        </a:p>
      </dgm:t>
    </dgm:pt>
    <dgm:pt modelId="{7485D928-5A50-421E-8AC1-2084ED9E49C2}" type="pres">
      <dgm:prSet presAssocID="{8C3A0CBD-42AC-4B3E-9361-1B116E7987C9}" presName="background2" presStyleLbl="node2" presStyleIdx="1" presStyleCnt="3"/>
      <dgm:spPr/>
      <dgm:t>
        <a:bodyPr/>
        <a:lstStyle/>
        <a:p>
          <a:endParaRPr lang="en-US"/>
        </a:p>
      </dgm:t>
    </dgm:pt>
    <dgm:pt modelId="{3CD20C44-A4BF-4C86-A326-CA94824CE5BE}" type="pres">
      <dgm:prSet presAssocID="{8C3A0CBD-42AC-4B3E-9361-1B116E7987C9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4A90F91-0BD9-4412-9BCB-989C2589C25E}" type="pres">
      <dgm:prSet presAssocID="{8C3A0CBD-42AC-4B3E-9361-1B116E7987C9}" presName="hierChild3" presStyleCnt="0"/>
      <dgm:spPr/>
      <dgm:t>
        <a:bodyPr/>
        <a:lstStyle/>
        <a:p>
          <a:endParaRPr lang="en-US"/>
        </a:p>
      </dgm:t>
    </dgm:pt>
    <dgm:pt modelId="{79370520-6E02-44B6-964C-34FD9331B6E8}" type="pres">
      <dgm:prSet presAssocID="{1AD5986A-C5F3-480C-975D-3F7412F32F28}" presName="Name17" presStyleLbl="parChTrans1D3" presStyleIdx="1" presStyleCnt="3"/>
      <dgm:spPr/>
      <dgm:t>
        <a:bodyPr/>
        <a:lstStyle/>
        <a:p>
          <a:endParaRPr lang="en-US"/>
        </a:p>
      </dgm:t>
    </dgm:pt>
    <dgm:pt modelId="{963342E5-873A-4BCE-9556-32842573A925}" type="pres">
      <dgm:prSet presAssocID="{B4CA456E-A48E-49E2-B6B4-47C252CAD42E}" presName="hierRoot3" presStyleCnt="0"/>
      <dgm:spPr/>
      <dgm:t>
        <a:bodyPr/>
        <a:lstStyle/>
        <a:p>
          <a:endParaRPr lang="en-US"/>
        </a:p>
      </dgm:t>
    </dgm:pt>
    <dgm:pt modelId="{EF114A04-D2EC-46A1-89C2-8D566EB32FE2}" type="pres">
      <dgm:prSet presAssocID="{B4CA456E-A48E-49E2-B6B4-47C252CAD42E}" presName="composite3" presStyleCnt="0"/>
      <dgm:spPr/>
      <dgm:t>
        <a:bodyPr/>
        <a:lstStyle/>
        <a:p>
          <a:endParaRPr lang="en-US"/>
        </a:p>
      </dgm:t>
    </dgm:pt>
    <dgm:pt modelId="{0AD7D953-B652-4818-878A-8164B7FB87C4}" type="pres">
      <dgm:prSet presAssocID="{B4CA456E-A48E-49E2-B6B4-47C252CAD42E}" presName="background3" presStyleLbl="node3" presStyleIdx="1" presStyleCnt="3"/>
      <dgm:spPr/>
      <dgm:t>
        <a:bodyPr/>
        <a:lstStyle/>
        <a:p>
          <a:endParaRPr lang="en-US"/>
        </a:p>
      </dgm:t>
    </dgm:pt>
    <dgm:pt modelId="{908E2B2C-122B-472F-A389-C71BEBB01A7A}" type="pres">
      <dgm:prSet presAssocID="{B4CA456E-A48E-49E2-B6B4-47C252CAD42E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8F10C4F-AFBA-4187-8344-0515F45D4B6C}" type="pres">
      <dgm:prSet presAssocID="{B4CA456E-A48E-49E2-B6B4-47C252CAD42E}" presName="hierChild4" presStyleCnt="0"/>
      <dgm:spPr/>
      <dgm:t>
        <a:bodyPr/>
        <a:lstStyle/>
        <a:p>
          <a:endParaRPr lang="en-US"/>
        </a:p>
      </dgm:t>
    </dgm:pt>
    <dgm:pt modelId="{C957DFD7-5D2C-48BC-AF01-ECA3F77457B8}" type="pres">
      <dgm:prSet presAssocID="{4427F578-CF7F-499C-9883-D8987155CE61}" presName="Name10" presStyleLbl="parChTrans1D2" presStyleIdx="2" presStyleCnt="3"/>
      <dgm:spPr/>
      <dgm:t>
        <a:bodyPr/>
        <a:lstStyle/>
        <a:p>
          <a:endParaRPr lang="en-US"/>
        </a:p>
      </dgm:t>
    </dgm:pt>
    <dgm:pt modelId="{59222964-F879-4E03-9E13-56AB20744AFE}" type="pres">
      <dgm:prSet presAssocID="{AECC5870-B0CC-4A69-87F9-A344F6F4F18F}" presName="hierRoot2" presStyleCnt="0"/>
      <dgm:spPr/>
      <dgm:t>
        <a:bodyPr/>
        <a:lstStyle/>
        <a:p>
          <a:endParaRPr lang="en-US"/>
        </a:p>
      </dgm:t>
    </dgm:pt>
    <dgm:pt modelId="{7D900B33-CF06-4E0F-92B6-7283B7F7FC48}" type="pres">
      <dgm:prSet presAssocID="{AECC5870-B0CC-4A69-87F9-A344F6F4F18F}" presName="composite2" presStyleCnt="0"/>
      <dgm:spPr/>
      <dgm:t>
        <a:bodyPr/>
        <a:lstStyle/>
        <a:p>
          <a:endParaRPr lang="en-US"/>
        </a:p>
      </dgm:t>
    </dgm:pt>
    <dgm:pt modelId="{7AA5996B-913E-4388-93C8-4803EC94E2E0}" type="pres">
      <dgm:prSet presAssocID="{AECC5870-B0CC-4A69-87F9-A344F6F4F18F}" presName="background2" presStyleLbl="node2" presStyleIdx="2" presStyleCnt="3"/>
      <dgm:spPr/>
      <dgm:t>
        <a:bodyPr/>
        <a:lstStyle/>
        <a:p>
          <a:endParaRPr lang="en-US"/>
        </a:p>
      </dgm:t>
    </dgm:pt>
    <dgm:pt modelId="{A9AF720E-1795-47C0-86BB-943746EF4F46}" type="pres">
      <dgm:prSet presAssocID="{AECC5870-B0CC-4A69-87F9-A344F6F4F18F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5EE677-E628-4E0A-84CA-AAAE7187F585}" type="pres">
      <dgm:prSet presAssocID="{AECC5870-B0CC-4A69-87F9-A344F6F4F18F}" presName="hierChild3" presStyleCnt="0"/>
      <dgm:spPr/>
      <dgm:t>
        <a:bodyPr/>
        <a:lstStyle/>
        <a:p>
          <a:endParaRPr lang="en-US"/>
        </a:p>
      </dgm:t>
    </dgm:pt>
    <dgm:pt modelId="{27559175-839F-40F9-BCFB-B67496CF49C0}" type="pres">
      <dgm:prSet presAssocID="{2D77B1B4-60ED-4543-B237-D8ACB77E34C4}" presName="Name17" presStyleLbl="parChTrans1D3" presStyleIdx="2" presStyleCnt="3"/>
      <dgm:spPr/>
      <dgm:t>
        <a:bodyPr/>
        <a:lstStyle/>
        <a:p>
          <a:endParaRPr lang="en-US"/>
        </a:p>
      </dgm:t>
    </dgm:pt>
    <dgm:pt modelId="{CC3B979B-34F8-4E56-8BB9-95F4B10CA92D}" type="pres">
      <dgm:prSet presAssocID="{DCA5187E-5AAF-480D-8844-82DB7E71C7DE}" presName="hierRoot3" presStyleCnt="0"/>
      <dgm:spPr/>
      <dgm:t>
        <a:bodyPr/>
        <a:lstStyle/>
        <a:p>
          <a:endParaRPr lang="en-US"/>
        </a:p>
      </dgm:t>
    </dgm:pt>
    <dgm:pt modelId="{B33F14CA-D8FA-437E-A9A2-F4D83B2304C8}" type="pres">
      <dgm:prSet presAssocID="{DCA5187E-5AAF-480D-8844-82DB7E71C7DE}" presName="composite3" presStyleCnt="0"/>
      <dgm:spPr/>
      <dgm:t>
        <a:bodyPr/>
        <a:lstStyle/>
        <a:p>
          <a:endParaRPr lang="en-US"/>
        </a:p>
      </dgm:t>
    </dgm:pt>
    <dgm:pt modelId="{90C52425-208E-4FDC-91FF-F9B4B810357D}" type="pres">
      <dgm:prSet presAssocID="{DCA5187E-5AAF-480D-8844-82DB7E71C7DE}" presName="background3" presStyleLbl="node3" presStyleIdx="2" presStyleCnt="3"/>
      <dgm:spPr/>
      <dgm:t>
        <a:bodyPr/>
        <a:lstStyle/>
        <a:p>
          <a:endParaRPr lang="en-US"/>
        </a:p>
      </dgm:t>
    </dgm:pt>
    <dgm:pt modelId="{CEC31127-8AB0-4853-A911-3E9DCCBEF5BC}" type="pres">
      <dgm:prSet presAssocID="{DCA5187E-5AAF-480D-8844-82DB7E71C7DE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FD08E2-901E-4167-9B11-E126E849AC2C}" type="pres">
      <dgm:prSet presAssocID="{DCA5187E-5AAF-480D-8844-82DB7E71C7DE}" presName="hierChild4" presStyleCnt="0"/>
      <dgm:spPr/>
      <dgm:t>
        <a:bodyPr/>
        <a:lstStyle/>
        <a:p>
          <a:endParaRPr lang="en-US"/>
        </a:p>
      </dgm:t>
    </dgm:pt>
  </dgm:ptLst>
  <dgm:cxnLst>
    <dgm:cxn modelId="{F8D9BBD4-23A1-4037-985D-20AC9B4311C2}" type="presOf" srcId="{16B46A21-0C6F-48A0-BE7E-E37DB5F9F543}" destId="{E61111CA-A3D0-4031-99B4-62EBBF26200A}" srcOrd="0" destOrd="0" presId="urn:microsoft.com/office/officeart/2005/8/layout/hierarchy1"/>
    <dgm:cxn modelId="{467CE730-35EC-4D01-A349-CDF8F72E9C8E}" type="presOf" srcId="{2D77B1B4-60ED-4543-B237-D8ACB77E34C4}" destId="{27559175-839F-40F9-BCFB-B67496CF49C0}" srcOrd="0" destOrd="0" presId="urn:microsoft.com/office/officeart/2005/8/layout/hierarchy1"/>
    <dgm:cxn modelId="{606C137D-0B25-421E-9F93-C401717EC580}" srcId="{A17A4D4D-CCAE-4316-8344-884B3E0B49B4}" destId="{300BAC54-E4C3-4A5A-8C02-8E634A0CC95A}" srcOrd="0" destOrd="0" parTransId="{F2AF83E5-A077-4068-A01D-9B070C4AC67F}" sibTransId="{279EFF12-CBCA-455A-9A66-F5437D43E8D9}"/>
    <dgm:cxn modelId="{87465645-466E-4DBA-A17A-8F289BA17433}" type="presOf" srcId="{FC2A30B0-64F7-43A1-98AD-361AF8D18B4F}" destId="{94101F38-1999-4E7B-916E-94A2C4A4FA33}" srcOrd="0" destOrd="0" presId="urn:microsoft.com/office/officeart/2005/8/layout/hierarchy1"/>
    <dgm:cxn modelId="{4EC682FA-C05F-4629-A646-9DEA07B5AD93}" type="presOf" srcId="{7E7E4B24-BEB0-4107-BA2B-0F440EF3489C}" destId="{1C59DDBD-E2A1-4124-822A-33DC9C245196}" srcOrd="0" destOrd="0" presId="urn:microsoft.com/office/officeart/2005/8/layout/hierarchy1"/>
    <dgm:cxn modelId="{4AEF0A7F-EE56-4461-BE8C-F0BE2C3EA26E}" type="presOf" srcId="{5B18D178-97E3-4F96-9DD1-CFB9F81B8E19}" destId="{6F53C95A-1AB4-4E97-8596-ABEDC047FBF7}" srcOrd="0" destOrd="0" presId="urn:microsoft.com/office/officeart/2005/8/layout/hierarchy1"/>
    <dgm:cxn modelId="{45027125-02AA-47C5-A221-CF7BB0ACE041}" srcId="{5B18D178-97E3-4F96-9DD1-CFB9F81B8E19}" destId="{16B46A21-0C6F-48A0-BE7E-E37DB5F9F543}" srcOrd="0" destOrd="0" parTransId="{70B5B6C4-1F97-4FD9-AA31-5533B44E3CD7}" sibTransId="{34023A02-DA39-4882-867F-6B21E55A4641}"/>
    <dgm:cxn modelId="{75E7EB38-F1C8-4B8E-8BAD-A1424AEF5AB9}" type="presOf" srcId="{8C3A0CBD-42AC-4B3E-9361-1B116E7987C9}" destId="{3CD20C44-A4BF-4C86-A326-CA94824CE5BE}" srcOrd="0" destOrd="0" presId="urn:microsoft.com/office/officeart/2005/8/layout/hierarchy1"/>
    <dgm:cxn modelId="{B82994C6-31C9-4248-ABBC-EE19EC43C12A}" srcId="{16B46A21-0C6F-48A0-BE7E-E37DB5F9F543}" destId="{A17A4D4D-CCAE-4316-8344-884B3E0B49B4}" srcOrd="0" destOrd="0" parTransId="{7E7E4B24-BEB0-4107-BA2B-0F440EF3489C}" sibTransId="{74E3544F-753B-41B5-B70B-8E1C22465B0C}"/>
    <dgm:cxn modelId="{2CD2A19A-4D70-4DCE-A439-70D54EBB6528}" type="presOf" srcId="{300BAC54-E4C3-4A5A-8C02-8E634A0CC95A}" destId="{9EE7DBF3-87A6-440A-8628-92350070F6C9}" srcOrd="0" destOrd="0" presId="urn:microsoft.com/office/officeart/2005/8/layout/hierarchy1"/>
    <dgm:cxn modelId="{A1183778-5632-49F5-B917-BCFEFA271C3D}" type="presOf" srcId="{AECC5870-B0CC-4A69-87F9-A344F6F4F18F}" destId="{A9AF720E-1795-47C0-86BB-943746EF4F46}" srcOrd="0" destOrd="0" presId="urn:microsoft.com/office/officeart/2005/8/layout/hierarchy1"/>
    <dgm:cxn modelId="{4E53C477-0BA5-4D8D-9F2F-21369331C286}" type="presOf" srcId="{F2AF83E5-A077-4068-A01D-9B070C4AC67F}" destId="{2ADD55DA-08FC-491D-B4B9-8A3C25FDB044}" srcOrd="0" destOrd="0" presId="urn:microsoft.com/office/officeart/2005/8/layout/hierarchy1"/>
    <dgm:cxn modelId="{AF288066-BC01-4CD1-AE7E-810ADE909979}" type="presOf" srcId="{B4CA456E-A48E-49E2-B6B4-47C252CAD42E}" destId="{908E2B2C-122B-472F-A389-C71BEBB01A7A}" srcOrd="0" destOrd="0" presId="urn:microsoft.com/office/officeart/2005/8/layout/hierarchy1"/>
    <dgm:cxn modelId="{CB8A8D28-7C3C-4184-B148-3EEB80219793}" type="presOf" srcId="{4427F578-CF7F-499C-9883-D8987155CE61}" destId="{C957DFD7-5D2C-48BC-AF01-ECA3F77457B8}" srcOrd="0" destOrd="0" presId="urn:microsoft.com/office/officeart/2005/8/layout/hierarchy1"/>
    <dgm:cxn modelId="{DF88C82B-73F6-4354-B73C-8FBA11C10EC3}" srcId="{16B46A21-0C6F-48A0-BE7E-E37DB5F9F543}" destId="{AECC5870-B0CC-4A69-87F9-A344F6F4F18F}" srcOrd="2" destOrd="0" parTransId="{4427F578-CF7F-499C-9883-D8987155CE61}" sibTransId="{F894FAA5-D1A3-4AB5-82D1-8525B8FFE254}"/>
    <dgm:cxn modelId="{885487E7-D24D-4C6C-8B21-F3AFC1C454FB}" type="presOf" srcId="{1AD5986A-C5F3-480C-975D-3F7412F32F28}" destId="{79370520-6E02-44B6-964C-34FD9331B6E8}" srcOrd="0" destOrd="0" presId="urn:microsoft.com/office/officeart/2005/8/layout/hierarchy1"/>
    <dgm:cxn modelId="{E4D64D7E-28DF-42D2-83CD-7392C7AC1415}" type="presOf" srcId="{DCA5187E-5AAF-480D-8844-82DB7E71C7DE}" destId="{CEC31127-8AB0-4853-A911-3E9DCCBEF5BC}" srcOrd="0" destOrd="0" presId="urn:microsoft.com/office/officeart/2005/8/layout/hierarchy1"/>
    <dgm:cxn modelId="{BFAEFC33-25B5-45D0-8909-AB02F176A0AD}" srcId="{16B46A21-0C6F-48A0-BE7E-E37DB5F9F543}" destId="{8C3A0CBD-42AC-4B3E-9361-1B116E7987C9}" srcOrd="1" destOrd="0" parTransId="{FC2A30B0-64F7-43A1-98AD-361AF8D18B4F}" sibTransId="{714D7E56-47CE-4958-AC1F-407878390FA7}"/>
    <dgm:cxn modelId="{1C908CD6-6BD3-4BD0-9DE0-C295FB5DBBAC}" type="presOf" srcId="{A17A4D4D-CCAE-4316-8344-884B3E0B49B4}" destId="{15A6D871-959F-4D78-923D-C8DB7C359AFD}" srcOrd="0" destOrd="0" presId="urn:microsoft.com/office/officeart/2005/8/layout/hierarchy1"/>
    <dgm:cxn modelId="{B29391F4-1C58-4A73-AD59-AFD2B21CCB19}" srcId="{8C3A0CBD-42AC-4B3E-9361-1B116E7987C9}" destId="{B4CA456E-A48E-49E2-B6B4-47C252CAD42E}" srcOrd="0" destOrd="0" parTransId="{1AD5986A-C5F3-480C-975D-3F7412F32F28}" sibTransId="{D6A363EB-6F37-4A25-8355-D9E142B1380C}"/>
    <dgm:cxn modelId="{C3B36807-8082-46BB-8FEC-188134BE2D17}" srcId="{AECC5870-B0CC-4A69-87F9-A344F6F4F18F}" destId="{DCA5187E-5AAF-480D-8844-82DB7E71C7DE}" srcOrd="0" destOrd="0" parTransId="{2D77B1B4-60ED-4543-B237-D8ACB77E34C4}" sibTransId="{B73D1F31-2731-4231-A1DD-5932C2907C8C}"/>
    <dgm:cxn modelId="{708BFC91-59D7-4BF1-B52D-2D17475867C6}" type="presParOf" srcId="{6F53C95A-1AB4-4E97-8596-ABEDC047FBF7}" destId="{C62C0A38-5ED8-4740-8178-4E46B618209C}" srcOrd="0" destOrd="0" presId="urn:microsoft.com/office/officeart/2005/8/layout/hierarchy1"/>
    <dgm:cxn modelId="{7A4A45E8-A6C8-4F9F-B584-1C943F44D32A}" type="presParOf" srcId="{C62C0A38-5ED8-4740-8178-4E46B618209C}" destId="{162D2AE0-1502-415D-9495-FFBFD89A53D7}" srcOrd="0" destOrd="0" presId="urn:microsoft.com/office/officeart/2005/8/layout/hierarchy1"/>
    <dgm:cxn modelId="{7AFFC815-0AE3-4C40-B067-7123CA0CD5E0}" type="presParOf" srcId="{162D2AE0-1502-415D-9495-FFBFD89A53D7}" destId="{F1CB0409-2D72-4948-8C60-0A25389F8E58}" srcOrd="0" destOrd="0" presId="urn:microsoft.com/office/officeart/2005/8/layout/hierarchy1"/>
    <dgm:cxn modelId="{A066B05E-F330-47A1-B9A3-4AF83C0D306F}" type="presParOf" srcId="{162D2AE0-1502-415D-9495-FFBFD89A53D7}" destId="{E61111CA-A3D0-4031-99B4-62EBBF26200A}" srcOrd="1" destOrd="0" presId="urn:microsoft.com/office/officeart/2005/8/layout/hierarchy1"/>
    <dgm:cxn modelId="{F4CECF37-F863-4B01-B18A-0107F9A7A0C6}" type="presParOf" srcId="{C62C0A38-5ED8-4740-8178-4E46B618209C}" destId="{0391FEEC-F0C4-4521-BD2A-7EE8CF1DCCDA}" srcOrd="1" destOrd="0" presId="urn:microsoft.com/office/officeart/2005/8/layout/hierarchy1"/>
    <dgm:cxn modelId="{AB31A4CA-A89F-4D7D-8752-FB752DC421C6}" type="presParOf" srcId="{0391FEEC-F0C4-4521-BD2A-7EE8CF1DCCDA}" destId="{1C59DDBD-E2A1-4124-822A-33DC9C245196}" srcOrd="0" destOrd="0" presId="urn:microsoft.com/office/officeart/2005/8/layout/hierarchy1"/>
    <dgm:cxn modelId="{7144EFA7-0951-4077-9494-F291B2A1E267}" type="presParOf" srcId="{0391FEEC-F0C4-4521-BD2A-7EE8CF1DCCDA}" destId="{AA768C7C-8773-4F89-B1F4-93F3728FF350}" srcOrd="1" destOrd="0" presId="urn:microsoft.com/office/officeart/2005/8/layout/hierarchy1"/>
    <dgm:cxn modelId="{95FF2B4A-3668-4DF6-9273-0D4F274E39D9}" type="presParOf" srcId="{AA768C7C-8773-4F89-B1F4-93F3728FF350}" destId="{7B264666-3289-4013-A8D4-44A6C2DBAE50}" srcOrd="0" destOrd="0" presId="urn:microsoft.com/office/officeart/2005/8/layout/hierarchy1"/>
    <dgm:cxn modelId="{5B1A8BC4-EDDC-416D-B605-030468945CB0}" type="presParOf" srcId="{7B264666-3289-4013-A8D4-44A6C2DBAE50}" destId="{8C8EF8D8-003C-41F4-B4F6-EE3322825440}" srcOrd="0" destOrd="0" presId="urn:microsoft.com/office/officeart/2005/8/layout/hierarchy1"/>
    <dgm:cxn modelId="{8C611A12-1F2B-4620-997F-180CB72E98A8}" type="presParOf" srcId="{7B264666-3289-4013-A8D4-44A6C2DBAE50}" destId="{15A6D871-959F-4D78-923D-C8DB7C359AFD}" srcOrd="1" destOrd="0" presId="urn:microsoft.com/office/officeart/2005/8/layout/hierarchy1"/>
    <dgm:cxn modelId="{C2D95450-CDF1-4B95-93BD-DC0B46D51CD6}" type="presParOf" srcId="{AA768C7C-8773-4F89-B1F4-93F3728FF350}" destId="{6BDA0B78-9179-4348-964B-A810EF85C68D}" srcOrd="1" destOrd="0" presId="urn:microsoft.com/office/officeart/2005/8/layout/hierarchy1"/>
    <dgm:cxn modelId="{9590E729-5D4F-4444-9D0E-F492482CD848}" type="presParOf" srcId="{6BDA0B78-9179-4348-964B-A810EF85C68D}" destId="{2ADD55DA-08FC-491D-B4B9-8A3C25FDB044}" srcOrd="0" destOrd="0" presId="urn:microsoft.com/office/officeart/2005/8/layout/hierarchy1"/>
    <dgm:cxn modelId="{18214DFA-1C54-4FB7-8585-507037D214EC}" type="presParOf" srcId="{6BDA0B78-9179-4348-964B-A810EF85C68D}" destId="{49340B12-60EC-4F7A-A72B-BEAEE2F924E4}" srcOrd="1" destOrd="0" presId="urn:microsoft.com/office/officeart/2005/8/layout/hierarchy1"/>
    <dgm:cxn modelId="{C4C321D0-A790-41F3-8767-532A2F721217}" type="presParOf" srcId="{49340B12-60EC-4F7A-A72B-BEAEE2F924E4}" destId="{C1D05024-2CB7-4BAA-B955-94AF19BE2164}" srcOrd="0" destOrd="0" presId="urn:microsoft.com/office/officeart/2005/8/layout/hierarchy1"/>
    <dgm:cxn modelId="{4BF29CD0-C48D-4224-9900-8BC9A16524C9}" type="presParOf" srcId="{C1D05024-2CB7-4BAA-B955-94AF19BE2164}" destId="{2626FC5A-3BF6-4A51-8AD0-9FBF0C4209BC}" srcOrd="0" destOrd="0" presId="urn:microsoft.com/office/officeart/2005/8/layout/hierarchy1"/>
    <dgm:cxn modelId="{DFAA3347-38A8-4622-A372-FEF4A6B88F1C}" type="presParOf" srcId="{C1D05024-2CB7-4BAA-B955-94AF19BE2164}" destId="{9EE7DBF3-87A6-440A-8628-92350070F6C9}" srcOrd="1" destOrd="0" presId="urn:microsoft.com/office/officeart/2005/8/layout/hierarchy1"/>
    <dgm:cxn modelId="{CAA74D3F-726B-4985-8DA2-4F6BFD46C256}" type="presParOf" srcId="{49340B12-60EC-4F7A-A72B-BEAEE2F924E4}" destId="{82F33766-4CCD-45B5-B049-175E26E1E338}" srcOrd="1" destOrd="0" presId="urn:microsoft.com/office/officeart/2005/8/layout/hierarchy1"/>
    <dgm:cxn modelId="{302A6D47-DEF0-4A3D-A48D-C292B7D2EA36}" type="presParOf" srcId="{0391FEEC-F0C4-4521-BD2A-7EE8CF1DCCDA}" destId="{94101F38-1999-4E7B-916E-94A2C4A4FA33}" srcOrd="2" destOrd="0" presId="urn:microsoft.com/office/officeart/2005/8/layout/hierarchy1"/>
    <dgm:cxn modelId="{0EFF9A37-D91F-4077-B83F-1ABBAA506796}" type="presParOf" srcId="{0391FEEC-F0C4-4521-BD2A-7EE8CF1DCCDA}" destId="{F98AC46C-AD48-4E97-9D1A-E825725FA37C}" srcOrd="3" destOrd="0" presId="urn:microsoft.com/office/officeart/2005/8/layout/hierarchy1"/>
    <dgm:cxn modelId="{794DF380-0F7C-40E6-8B7D-8F7D657F209F}" type="presParOf" srcId="{F98AC46C-AD48-4E97-9D1A-E825725FA37C}" destId="{F41F6746-3ED7-4AC0-9725-3966354E57F6}" srcOrd="0" destOrd="0" presId="urn:microsoft.com/office/officeart/2005/8/layout/hierarchy1"/>
    <dgm:cxn modelId="{E3A3FF83-D855-49CF-8EA7-DADC2529CBF9}" type="presParOf" srcId="{F41F6746-3ED7-4AC0-9725-3966354E57F6}" destId="{7485D928-5A50-421E-8AC1-2084ED9E49C2}" srcOrd="0" destOrd="0" presId="urn:microsoft.com/office/officeart/2005/8/layout/hierarchy1"/>
    <dgm:cxn modelId="{679076EC-5D1D-4235-AC2E-053AA1814FA4}" type="presParOf" srcId="{F41F6746-3ED7-4AC0-9725-3966354E57F6}" destId="{3CD20C44-A4BF-4C86-A326-CA94824CE5BE}" srcOrd="1" destOrd="0" presId="urn:microsoft.com/office/officeart/2005/8/layout/hierarchy1"/>
    <dgm:cxn modelId="{77E0649B-E622-4649-80E3-BFE6B708233C}" type="presParOf" srcId="{F98AC46C-AD48-4E97-9D1A-E825725FA37C}" destId="{D4A90F91-0BD9-4412-9BCB-989C2589C25E}" srcOrd="1" destOrd="0" presId="urn:microsoft.com/office/officeart/2005/8/layout/hierarchy1"/>
    <dgm:cxn modelId="{019A5903-0DFB-45E5-865E-DE6AD16D4A69}" type="presParOf" srcId="{D4A90F91-0BD9-4412-9BCB-989C2589C25E}" destId="{79370520-6E02-44B6-964C-34FD9331B6E8}" srcOrd="0" destOrd="0" presId="urn:microsoft.com/office/officeart/2005/8/layout/hierarchy1"/>
    <dgm:cxn modelId="{3A2C86E1-E787-4A9A-997A-B7ECC5739593}" type="presParOf" srcId="{D4A90F91-0BD9-4412-9BCB-989C2589C25E}" destId="{963342E5-873A-4BCE-9556-32842573A925}" srcOrd="1" destOrd="0" presId="urn:microsoft.com/office/officeart/2005/8/layout/hierarchy1"/>
    <dgm:cxn modelId="{CBE5034E-2C11-4CB7-9171-DB02A43CDA13}" type="presParOf" srcId="{963342E5-873A-4BCE-9556-32842573A925}" destId="{EF114A04-D2EC-46A1-89C2-8D566EB32FE2}" srcOrd="0" destOrd="0" presId="urn:microsoft.com/office/officeart/2005/8/layout/hierarchy1"/>
    <dgm:cxn modelId="{8E46364C-9476-4325-9D2C-2B85362EFF3F}" type="presParOf" srcId="{EF114A04-D2EC-46A1-89C2-8D566EB32FE2}" destId="{0AD7D953-B652-4818-878A-8164B7FB87C4}" srcOrd="0" destOrd="0" presId="urn:microsoft.com/office/officeart/2005/8/layout/hierarchy1"/>
    <dgm:cxn modelId="{C60A88D6-4175-42FD-82E6-5CC23793D427}" type="presParOf" srcId="{EF114A04-D2EC-46A1-89C2-8D566EB32FE2}" destId="{908E2B2C-122B-472F-A389-C71BEBB01A7A}" srcOrd="1" destOrd="0" presId="urn:microsoft.com/office/officeart/2005/8/layout/hierarchy1"/>
    <dgm:cxn modelId="{2E980B30-181F-4DC3-8891-8B33CEBEEFD3}" type="presParOf" srcId="{963342E5-873A-4BCE-9556-32842573A925}" destId="{68F10C4F-AFBA-4187-8344-0515F45D4B6C}" srcOrd="1" destOrd="0" presId="urn:microsoft.com/office/officeart/2005/8/layout/hierarchy1"/>
    <dgm:cxn modelId="{DFD8195A-4603-4D1E-8567-24DD01E29E57}" type="presParOf" srcId="{0391FEEC-F0C4-4521-BD2A-7EE8CF1DCCDA}" destId="{C957DFD7-5D2C-48BC-AF01-ECA3F77457B8}" srcOrd="4" destOrd="0" presId="urn:microsoft.com/office/officeart/2005/8/layout/hierarchy1"/>
    <dgm:cxn modelId="{DB73C255-8E9D-4F14-B3BF-9AFA2052AE19}" type="presParOf" srcId="{0391FEEC-F0C4-4521-BD2A-7EE8CF1DCCDA}" destId="{59222964-F879-4E03-9E13-56AB20744AFE}" srcOrd="5" destOrd="0" presId="urn:microsoft.com/office/officeart/2005/8/layout/hierarchy1"/>
    <dgm:cxn modelId="{304ECFDD-5CEB-4111-8FBE-CA9F31254871}" type="presParOf" srcId="{59222964-F879-4E03-9E13-56AB20744AFE}" destId="{7D900B33-CF06-4E0F-92B6-7283B7F7FC48}" srcOrd="0" destOrd="0" presId="urn:microsoft.com/office/officeart/2005/8/layout/hierarchy1"/>
    <dgm:cxn modelId="{4E6488BF-7DF4-40AE-B427-05515ECFC86B}" type="presParOf" srcId="{7D900B33-CF06-4E0F-92B6-7283B7F7FC48}" destId="{7AA5996B-913E-4388-93C8-4803EC94E2E0}" srcOrd="0" destOrd="0" presId="urn:microsoft.com/office/officeart/2005/8/layout/hierarchy1"/>
    <dgm:cxn modelId="{11960673-5D7E-4B4F-8B9E-EA3566612147}" type="presParOf" srcId="{7D900B33-CF06-4E0F-92B6-7283B7F7FC48}" destId="{A9AF720E-1795-47C0-86BB-943746EF4F46}" srcOrd="1" destOrd="0" presId="urn:microsoft.com/office/officeart/2005/8/layout/hierarchy1"/>
    <dgm:cxn modelId="{29189B79-23C0-412E-B822-D805DEE2CAE3}" type="presParOf" srcId="{59222964-F879-4E03-9E13-56AB20744AFE}" destId="{B35EE677-E628-4E0A-84CA-AAAE7187F585}" srcOrd="1" destOrd="0" presId="urn:microsoft.com/office/officeart/2005/8/layout/hierarchy1"/>
    <dgm:cxn modelId="{B7BC9673-1AC5-4BD3-8814-1776A58B3940}" type="presParOf" srcId="{B35EE677-E628-4E0A-84CA-AAAE7187F585}" destId="{27559175-839F-40F9-BCFB-B67496CF49C0}" srcOrd="0" destOrd="0" presId="urn:microsoft.com/office/officeart/2005/8/layout/hierarchy1"/>
    <dgm:cxn modelId="{B7DE32DE-EC7A-4E2C-A395-E2A9B4A282F2}" type="presParOf" srcId="{B35EE677-E628-4E0A-84CA-AAAE7187F585}" destId="{CC3B979B-34F8-4E56-8BB9-95F4B10CA92D}" srcOrd="1" destOrd="0" presId="urn:microsoft.com/office/officeart/2005/8/layout/hierarchy1"/>
    <dgm:cxn modelId="{45C54722-E21D-4889-B403-033550204321}" type="presParOf" srcId="{CC3B979B-34F8-4E56-8BB9-95F4B10CA92D}" destId="{B33F14CA-D8FA-437E-A9A2-F4D83B2304C8}" srcOrd="0" destOrd="0" presId="urn:microsoft.com/office/officeart/2005/8/layout/hierarchy1"/>
    <dgm:cxn modelId="{F253840D-DEE7-4628-AFB9-5477B01EA9EC}" type="presParOf" srcId="{B33F14CA-D8FA-437E-A9A2-F4D83B2304C8}" destId="{90C52425-208E-4FDC-91FF-F9B4B810357D}" srcOrd="0" destOrd="0" presId="urn:microsoft.com/office/officeart/2005/8/layout/hierarchy1"/>
    <dgm:cxn modelId="{28D2BD58-8AB9-4E02-A8EF-6912310B4204}" type="presParOf" srcId="{B33F14CA-D8FA-437E-A9A2-F4D83B2304C8}" destId="{CEC31127-8AB0-4853-A911-3E9DCCBEF5BC}" srcOrd="1" destOrd="0" presId="urn:microsoft.com/office/officeart/2005/8/layout/hierarchy1"/>
    <dgm:cxn modelId="{A90DA5C0-737F-41E3-8DEA-3D4660294946}" type="presParOf" srcId="{CC3B979B-34F8-4E56-8BB9-95F4B10CA92D}" destId="{63FD08E2-901E-4167-9B11-E126E849AC2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70D464C-FB97-4A29-A9E4-D9D8484BDEFD}" type="doc">
      <dgm:prSet loTypeId="urn:microsoft.com/office/officeart/2005/8/layout/bProcess2" loCatId="process" qsTypeId="urn:microsoft.com/office/officeart/2005/8/quickstyle/3d3" qsCatId="3D" csTypeId="urn:microsoft.com/office/officeart/2005/8/colors/colorful5" csCatId="colorful" phldr="1"/>
      <dgm:spPr/>
    </dgm:pt>
    <dgm:pt modelId="{86A122B9-B5D8-4B7A-AC59-011E153F705E}">
      <dgm:prSet phldrT="[Text]" custT="1"/>
      <dgm:spPr/>
      <dgm:t>
        <a:bodyPr/>
        <a:lstStyle/>
        <a:p>
          <a:r>
            <a:rPr lang="en-US" sz="2300" b="1" dirty="0" smtClean="0"/>
            <a:t>Research and Technology</a:t>
          </a:r>
          <a:endParaRPr lang="en-US" sz="2300" b="1" dirty="0"/>
        </a:p>
      </dgm:t>
    </dgm:pt>
    <dgm:pt modelId="{826B01DD-85AA-4A35-B6AD-1215F49590C8}" type="parTrans" cxnId="{03C0B79F-DBC6-4B71-BC19-F900ADA95B70}">
      <dgm:prSet/>
      <dgm:spPr/>
      <dgm:t>
        <a:bodyPr/>
        <a:lstStyle/>
        <a:p>
          <a:endParaRPr lang="en-US"/>
        </a:p>
      </dgm:t>
    </dgm:pt>
    <dgm:pt modelId="{D1F8DF0E-1D5D-47C4-8AAC-94BC41B27F49}" type="sibTrans" cxnId="{03C0B79F-DBC6-4B71-BC19-F900ADA95B70}">
      <dgm:prSet/>
      <dgm:spPr/>
      <dgm:t>
        <a:bodyPr/>
        <a:lstStyle/>
        <a:p>
          <a:endParaRPr lang="en-US"/>
        </a:p>
      </dgm:t>
    </dgm:pt>
    <dgm:pt modelId="{D51FB588-AF6E-430A-B5AA-96BC121F12E8}">
      <dgm:prSet phldrT="[Text]" custT="1"/>
      <dgm:spPr/>
      <dgm:t>
        <a:bodyPr/>
        <a:lstStyle/>
        <a:p>
          <a:r>
            <a:rPr lang="en-US" sz="2300" b="1" dirty="0" smtClean="0"/>
            <a:t>Inputs production and supply</a:t>
          </a:r>
          <a:endParaRPr lang="en-US" sz="2300" b="1" dirty="0"/>
        </a:p>
      </dgm:t>
    </dgm:pt>
    <dgm:pt modelId="{4F4F09B3-A854-4950-9242-735575063630}" type="parTrans" cxnId="{75E58EB9-44A2-438D-A4E9-061A6184D5B3}">
      <dgm:prSet/>
      <dgm:spPr/>
      <dgm:t>
        <a:bodyPr/>
        <a:lstStyle/>
        <a:p>
          <a:endParaRPr lang="en-US"/>
        </a:p>
      </dgm:t>
    </dgm:pt>
    <dgm:pt modelId="{2CA0ECEB-899D-4914-A5DB-4913479D7867}" type="sibTrans" cxnId="{75E58EB9-44A2-438D-A4E9-061A6184D5B3}">
      <dgm:prSet/>
      <dgm:spPr/>
      <dgm:t>
        <a:bodyPr/>
        <a:lstStyle/>
        <a:p>
          <a:endParaRPr lang="en-US"/>
        </a:p>
      </dgm:t>
    </dgm:pt>
    <dgm:pt modelId="{CAAD1702-3486-4F71-8AA4-9CCCA099C87A}">
      <dgm:prSet phldrT="[Text]" custT="1"/>
      <dgm:spPr/>
      <dgm:t>
        <a:bodyPr/>
        <a:lstStyle/>
        <a:p>
          <a:r>
            <a:rPr lang="en-US" sz="2400" b="1" dirty="0" smtClean="0"/>
            <a:t>On farm production</a:t>
          </a:r>
          <a:endParaRPr lang="en-US" sz="2400" b="1" dirty="0"/>
        </a:p>
      </dgm:t>
    </dgm:pt>
    <dgm:pt modelId="{D4214E87-DBDF-4DF5-88C5-5AFFD693D25F}" type="parTrans" cxnId="{87F28867-2E4C-46ED-9540-B5D66BCD8978}">
      <dgm:prSet/>
      <dgm:spPr/>
      <dgm:t>
        <a:bodyPr/>
        <a:lstStyle/>
        <a:p>
          <a:endParaRPr lang="en-US"/>
        </a:p>
      </dgm:t>
    </dgm:pt>
    <dgm:pt modelId="{627CB0DD-BBED-4743-BFD4-B60246D621BD}" type="sibTrans" cxnId="{87F28867-2E4C-46ED-9540-B5D66BCD8978}">
      <dgm:prSet/>
      <dgm:spPr/>
      <dgm:t>
        <a:bodyPr/>
        <a:lstStyle/>
        <a:p>
          <a:endParaRPr lang="en-US"/>
        </a:p>
      </dgm:t>
    </dgm:pt>
    <dgm:pt modelId="{8004FA1C-B433-471B-BE76-9A5433BC90FB}">
      <dgm:prSet phldrT="[Text]" custT="1"/>
      <dgm:spPr/>
      <dgm:t>
        <a:bodyPr/>
        <a:lstStyle/>
        <a:p>
          <a:r>
            <a:rPr lang="en-US" sz="1900" b="1" dirty="0" smtClean="0"/>
            <a:t>Postharvest Processing</a:t>
          </a:r>
          <a:endParaRPr lang="en-US" sz="1900" b="1" dirty="0"/>
        </a:p>
      </dgm:t>
    </dgm:pt>
    <dgm:pt modelId="{EEC3376A-232C-4B59-8971-CDEC606B465B}" type="parTrans" cxnId="{A93F6DB7-F6DC-48E9-AF9C-B79D51EBCF73}">
      <dgm:prSet/>
      <dgm:spPr/>
      <dgm:t>
        <a:bodyPr/>
        <a:lstStyle/>
        <a:p>
          <a:endParaRPr lang="en-US"/>
        </a:p>
      </dgm:t>
    </dgm:pt>
    <dgm:pt modelId="{2817CD5C-3277-4909-A490-0EFD0C84C2E7}" type="sibTrans" cxnId="{A93F6DB7-F6DC-48E9-AF9C-B79D51EBCF73}">
      <dgm:prSet/>
      <dgm:spPr/>
      <dgm:t>
        <a:bodyPr/>
        <a:lstStyle/>
        <a:p>
          <a:endParaRPr lang="en-US"/>
        </a:p>
      </dgm:t>
    </dgm:pt>
    <dgm:pt modelId="{C17216FD-1EED-47A6-A542-934F1917C5DC}">
      <dgm:prSet phldrT="[Text]"/>
      <dgm:spPr/>
      <dgm:t>
        <a:bodyPr/>
        <a:lstStyle/>
        <a:p>
          <a:r>
            <a:rPr lang="en-US" b="1" dirty="0" smtClean="0"/>
            <a:t>Market access and growth</a:t>
          </a:r>
          <a:endParaRPr lang="en-US" b="1" dirty="0"/>
        </a:p>
      </dgm:t>
    </dgm:pt>
    <dgm:pt modelId="{8327E28F-9B2B-4E6B-9F8E-7EA5A4F71E7E}" type="parTrans" cxnId="{FC300B49-B74A-4B9C-90B1-7CFD44B348E2}">
      <dgm:prSet/>
      <dgm:spPr/>
      <dgm:t>
        <a:bodyPr/>
        <a:lstStyle/>
        <a:p>
          <a:endParaRPr lang="en-US"/>
        </a:p>
      </dgm:t>
    </dgm:pt>
    <dgm:pt modelId="{E2E0CC1C-4CA0-454E-BDEE-7DECD758CD8D}" type="sibTrans" cxnId="{FC300B49-B74A-4B9C-90B1-7CFD44B348E2}">
      <dgm:prSet/>
      <dgm:spPr/>
      <dgm:t>
        <a:bodyPr/>
        <a:lstStyle/>
        <a:p>
          <a:endParaRPr lang="en-US"/>
        </a:p>
      </dgm:t>
    </dgm:pt>
    <dgm:pt modelId="{2F42C81D-69F2-45DC-AC52-C62F82742E1B}">
      <dgm:prSet phldrT="[Text]" custT="1"/>
      <dgm:spPr/>
      <dgm:t>
        <a:bodyPr/>
        <a:lstStyle/>
        <a:p>
          <a:r>
            <a:rPr lang="en-US" sz="2100" b="1" dirty="0" smtClean="0"/>
            <a:t>Inputs distribution</a:t>
          </a:r>
          <a:endParaRPr lang="en-US" sz="2100" b="1" dirty="0"/>
        </a:p>
      </dgm:t>
    </dgm:pt>
    <dgm:pt modelId="{4F96D85A-F2EA-4656-AE9C-F47C62DF7FC3}" type="parTrans" cxnId="{F56DFA9A-519F-4A78-9505-8CDEC32B6ADC}">
      <dgm:prSet/>
      <dgm:spPr/>
      <dgm:t>
        <a:bodyPr/>
        <a:lstStyle/>
        <a:p>
          <a:endParaRPr lang="en-US"/>
        </a:p>
      </dgm:t>
    </dgm:pt>
    <dgm:pt modelId="{0AB4877C-1F81-4D11-B957-91FA3AF1B77B}" type="sibTrans" cxnId="{F56DFA9A-519F-4A78-9505-8CDEC32B6ADC}">
      <dgm:prSet/>
      <dgm:spPr/>
      <dgm:t>
        <a:bodyPr/>
        <a:lstStyle/>
        <a:p>
          <a:endParaRPr lang="en-US"/>
        </a:p>
      </dgm:t>
    </dgm:pt>
    <dgm:pt modelId="{75BC7168-F08E-4482-ADC6-792BBAAE895F}" type="pres">
      <dgm:prSet presAssocID="{E70D464C-FB97-4A29-A9E4-D9D8484BDEFD}" presName="diagram" presStyleCnt="0">
        <dgm:presLayoutVars>
          <dgm:dir/>
          <dgm:resizeHandles/>
        </dgm:presLayoutVars>
      </dgm:prSet>
      <dgm:spPr/>
    </dgm:pt>
    <dgm:pt modelId="{372637C3-6C9D-4902-9F30-7188D15E1970}" type="pres">
      <dgm:prSet presAssocID="{86A122B9-B5D8-4B7A-AC59-011E153F705E}" presName="firstNode" presStyleLbl="node1" presStyleIdx="0" presStyleCnt="6" custScaleX="134428" custScaleY="954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425153-F924-4822-AB96-BFDBF4F6BFC2}" type="pres">
      <dgm:prSet presAssocID="{D1F8DF0E-1D5D-47C4-8AAC-94BC41B27F49}" presName="sibTrans" presStyleLbl="sibTrans2D1" presStyleIdx="0" presStyleCnt="5"/>
      <dgm:spPr/>
      <dgm:t>
        <a:bodyPr/>
        <a:lstStyle/>
        <a:p>
          <a:endParaRPr lang="en-US"/>
        </a:p>
      </dgm:t>
    </dgm:pt>
    <dgm:pt modelId="{1709776E-081F-475E-9A14-7C324DA00408}" type="pres">
      <dgm:prSet presAssocID="{D51FB588-AF6E-430A-B5AA-96BC121F12E8}" presName="middleNode" presStyleCnt="0"/>
      <dgm:spPr/>
    </dgm:pt>
    <dgm:pt modelId="{860EB9B5-088C-4BF7-98BB-32AC89C1CEC8}" type="pres">
      <dgm:prSet presAssocID="{D51FB588-AF6E-430A-B5AA-96BC121F12E8}" presName="padding" presStyleLbl="node1" presStyleIdx="0" presStyleCnt="6"/>
      <dgm:spPr/>
    </dgm:pt>
    <dgm:pt modelId="{65DA6428-F3BB-4F7D-A448-7068DD925331}" type="pres">
      <dgm:prSet presAssocID="{D51FB588-AF6E-430A-B5AA-96BC121F12E8}" presName="shape" presStyleLbl="node1" presStyleIdx="1" presStyleCnt="6" custScaleX="200443" custScaleY="128383" custLinFactNeighborX="5541" custLinFactNeighborY="7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F66456-CB47-41B7-9655-B2266EF279F4}" type="pres">
      <dgm:prSet presAssocID="{2CA0ECEB-899D-4914-A5DB-4913479D7867}" presName="sibTrans" presStyleLbl="sibTrans2D1" presStyleIdx="1" presStyleCnt="5"/>
      <dgm:spPr/>
      <dgm:t>
        <a:bodyPr/>
        <a:lstStyle/>
        <a:p>
          <a:endParaRPr lang="en-US"/>
        </a:p>
      </dgm:t>
    </dgm:pt>
    <dgm:pt modelId="{E77AC589-168A-4A26-9EB7-4D432A69B1C0}" type="pres">
      <dgm:prSet presAssocID="{2F42C81D-69F2-45DC-AC52-C62F82742E1B}" presName="middleNode" presStyleCnt="0"/>
      <dgm:spPr/>
    </dgm:pt>
    <dgm:pt modelId="{EC84E12B-0E79-4C41-8F41-C11B0BAB5178}" type="pres">
      <dgm:prSet presAssocID="{2F42C81D-69F2-45DC-AC52-C62F82742E1B}" presName="padding" presStyleLbl="node1" presStyleIdx="1" presStyleCnt="6"/>
      <dgm:spPr/>
    </dgm:pt>
    <dgm:pt modelId="{68D8945B-608B-45BE-91BA-FAE583787643}" type="pres">
      <dgm:prSet presAssocID="{2F42C81D-69F2-45DC-AC52-C62F82742E1B}" presName="shape" presStyleLbl="node1" presStyleIdx="2" presStyleCnt="6" custScaleX="193800" custScaleY="881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945B7D-0BBA-434E-AC1A-405957A9EB22}" type="pres">
      <dgm:prSet presAssocID="{0AB4877C-1F81-4D11-B957-91FA3AF1B77B}" presName="sibTrans" presStyleLbl="sibTrans2D1" presStyleIdx="2" presStyleCnt="5"/>
      <dgm:spPr/>
      <dgm:t>
        <a:bodyPr/>
        <a:lstStyle/>
        <a:p>
          <a:endParaRPr lang="en-US"/>
        </a:p>
      </dgm:t>
    </dgm:pt>
    <dgm:pt modelId="{556C8654-1567-45E4-B53D-428BB24B7017}" type="pres">
      <dgm:prSet presAssocID="{CAAD1702-3486-4F71-8AA4-9CCCA099C87A}" presName="middleNode" presStyleCnt="0"/>
      <dgm:spPr/>
    </dgm:pt>
    <dgm:pt modelId="{3F190CE2-92D9-4280-860F-ABA522FFD664}" type="pres">
      <dgm:prSet presAssocID="{CAAD1702-3486-4F71-8AA4-9CCCA099C87A}" presName="padding" presStyleLbl="node1" presStyleIdx="2" presStyleCnt="6"/>
      <dgm:spPr/>
    </dgm:pt>
    <dgm:pt modelId="{01BA8477-451D-4E22-804F-7233F3514313}" type="pres">
      <dgm:prSet presAssocID="{CAAD1702-3486-4F71-8AA4-9CCCA099C87A}" presName="shape" presStyleLbl="node1" presStyleIdx="3" presStyleCnt="6" custScaleX="216984" custScaleY="108355" custLinFactNeighborX="-13875" custLinFactNeighborY="-4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2F1226-3172-4008-B4E5-6CACC5041B3A}" type="pres">
      <dgm:prSet presAssocID="{627CB0DD-BBED-4743-BFD4-B60246D621BD}" presName="sibTrans" presStyleLbl="sibTrans2D1" presStyleIdx="3" presStyleCnt="5"/>
      <dgm:spPr/>
      <dgm:t>
        <a:bodyPr/>
        <a:lstStyle/>
        <a:p>
          <a:endParaRPr lang="en-US"/>
        </a:p>
      </dgm:t>
    </dgm:pt>
    <dgm:pt modelId="{35FF41F7-0FE6-42D8-8A41-48D3C6BDB59C}" type="pres">
      <dgm:prSet presAssocID="{8004FA1C-B433-471B-BE76-9A5433BC90FB}" presName="middleNode" presStyleCnt="0"/>
      <dgm:spPr/>
    </dgm:pt>
    <dgm:pt modelId="{65CBA93C-D778-4465-A015-814643064701}" type="pres">
      <dgm:prSet presAssocID="{8004FA1C-B433-471B-BE76-9A5433BC90FB}" presName="padding" presStyleLbl="node1" presStyleIdx="3" presStyleCnt="6"/>
      <dgm:spPr/>
    </dgm:pt>
    <dgm:pt modelId="{26850A80-5B88-4BEC-B51A-C4C33BF21BD0}" type="pres">
      <dgm:prSet presAssocID="{8004FA1C-B433-471B-BE76-9A5433BC90FB}" presName="shape" presStyleLbl="node1" presStyleIdx="4" presStyleCnt="6" custScaleX="167993" custLinFactNeighborX="0" custLinFactNeighborY="5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6BF3ED-1DD4-4286-A1F6-1433612111B7}" type="pres">
      <dgm:prSet presAssocID="{2817CD5C-3277-4909-A490-0EFD0C84C2E7}" presName="sibTrans" presStyleLbl="sibTrans2D1" presStyleIdx="4" presStyleCnt="5"/>
      <dgm:spPr/>
      <dgm:t>
        <a:bodyPr/>
        <a:lstStyle/>
        <a:p>
          <a:endParaRPr lang="en-US"/>
        </a:p>
      </dgm:t>
    </dgm:pt>
    <dgm:pt modelId="{D798393A-226C-48A2-BAC2-D17790F39A8B}" type="pres">
      <dgm:prSet presAssocID="{C17216FD-1EED-47A6-A542-934F1917C5DC}" presName="lastNode" presStyleLbl="node1" presStyleIdx="5" presStyleCnt="6" custScaleX="97183" custScaleY="801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B03751-2A2A-4890-A76C-1517FEF70712}" type="presOf" srcId="{C17216FD-1EED-47A6-A542-934F1917C5DC}" destId="{D798393A-226C-48A2-BAC2-D17790F39A8B}" srcOrd="0" destOrd="0" presId="urn:microsoft.com/office/officeart/2005/8/layout/bProcess2"/>
    <dgm:cxn modelId="{E73B01C8-CB66-4473-ADC9-F6FA14F9851E}" type="presOf" srcId="{D51FB588-AF6E-430A-B5AA-96BC121F12E8}" destId="{65DA6428-F3BB-4F7D-A448-7068DD925331}" srcOrd="0" destOrd="0" presId="urn:microsoft.com/office/officeart/2005/8/layout/bProcess2"/>
    <dgm:cxn modelId="{D6A9C9C5-8072-4943-B76A-FF75665C9859}" type="presOf" srcId="{CAAD1702-3486-4F71-8AA4-9CCCA099C87A}" destId="{01BA8477-451D-4E22-804F-7233F3514313}" srcOrd="0" destOrd="0" presId="urn:microsoft.com/office/officeart/2005/8/layout/bProcess2"/>
    <dgm:cxn modelId="{EE2081EA-E26A-411A-AC32-C5D65262DBF6}" type="presOf" srcId="{2F42C81D-69F2-45DC-AC52-C62F82742E1B}" destId="{68D8945B-608B-45BE-91BA-FAE583787643}" srcOrd="0" destOrd="0" presId="urn:microsoft.com/office/officeart/2005/8/layout/bProcess2"/>
    <dgm:cxn modelId="{75E58EB9-44A2-438D-A4E9-061A6184D5B3}" srcId="{E70D464C-FB97-4A29-A9E4-D9D8484BDEFD}" destId="{D51FB588-AF6E-430A-B5AA-96BC121F12E8}" srcOrd="1" destOrd="0" parTransId="{4F4F09B3-A854-4950-9242-735575063630}" sibTransId="{2CA0ECEB-899D-4914-A5DB-4913479D7867}"/>
    <dgm:cxn modelId="{52C1EA46-5A5D-42A0-8BBE-6E6745E8AE74}" type="presOf" srcId="{E70D464C-FB97-4A29-A9E4-D9D8484BDEFD}" destId="{75BC7168-F08E-4482-ADC6-792BBAAE895F}" srcOrd="0" destOrd="0" presId="urn:microsoft.com/office/officeart/2005/8/layout/bProcess2"/>
    <dgm:cxn modelId="{87F28867-2E4C-46ED-9540-B5D66BCD8978}" srcId="{E70D464C-FB97-4A29-A9E4-D9D8484BDEFD}" destId="{CAAD1702-3486-4F71-8AA4-9CCCA099C87A}" srcOrd="3" destOrd="0" parTransId="{D4214E87-DBDF-4DF5-88C5-5AFFD693D25F}" sibTransId="{627CB0DD-BBED-4743-BFD4-B60246D621BD}"/>
    <dgm:cxn modelId="{03C0B79F-DBC6-4B71-BC19-F900ADA95B70}" srcId="{E70D464C-FB97-4A29-A9E4-D9D8484BDEFD}" destId="{86A122B9-B5D8-4B7A-AC59-011E153F705E}" srcOrd="0" destOrd="0" parTransId="{826B01DD-85AA-4A35-B6AD-1215F49590C8}" sibTransId="{D1F8DF0E-1D5D-47C4-8AAC-94BC41B27F49}"/>
    <dgm:cxn modelId="{F56DFA9A-519F-4A78-9505-8CDEC32B6ADC}" srcId="{E70D464C-FB97-4A29-A9E4-D9D8484BDEFD}" destId="{2F42C81D-69F2-45DC-AC52-C62F82742E1B}" srcOrd="2" destOrd="0" parTransId="{4F96D85A-F2EA-4656-AE9C-F47C62DF7FC3}" sibTransId="{0AB4877C-1F81-4D11-B957-91FA3AF1B77B}"/>
    <dgm:cxn modelId="{CDA59EC9-695D-409B-8F57-96BBAD584DF0}" type="presOf" srcId="{D1F8DF0E-1D5D-47C4-8AAC-94BC41B27F49}" destId="{7D425153-F924-4822-AB96-BFDBF4F6BFC2}" srcOrd="0" destOrd="0" presId="urn:microsoft.com/office/officeart/2005/8/layout/bProcess2"/>
    <dgm:cxn modelId="{43925F7C-57BB-4906-A281-A67676340E27}" type="presOf" srcId="{2CA0ECEB-899D-4914-A5DB-4913479D7867}" destId="{E9F66456-CB47-41B7-9655-B2266EF279F4}" srcOrd="0" destOrd="0" presId="urn:microsoft.com/office/officeart/2005/8/layout/bProcess2"/>
    <dgm:cxn modelId="{A93F6DB7-F6DC-48E9-AF9C-B79D51EBCF73}" srcId="{E70D464C-FB97-4A29-A9E4-D9D8484BDEFD}" destId="{8004FA1C-B433-471B-BE76-9A5433BC90FB}" srcOrd="4" destOrd="0" parTransId="{EEC3376A-232C-4B59-8971-CDEC606B465B}" sibTransId="{2817CD5C-3277-4909-A490-0EFD0C84C2E7}"/>
    <dgm:cxn modelId="{EE0EDCCF-934A-41FC-ACA9-1C9CB47FFB62}" type="presOf" srcId="{0AB4877C-1F81-4D11-B957-91FA3AF1B77B}" destId="{1E945B7D-0BBA-434E-AC1A-405957A9EB22}" srcOrd="0" destOrd="0" presId="urn:microsoft.com/office/officeart/2005/8/layout/bProcess2"/>
    <dgm:cxn modelId="{530A8DCD-DEA9-44B2-9152-E9DF04D40A55}" type="presOf" srcId="{8004FA1C-B433-471B-BE76-9A5433BC90FB}" destId="{26850A80-5B88-4BEC-B51A-C4C33BF21BD0}" srcOrd="0" destOrd="0" presId="urn:microsoft.com/office/officeart/2005/8/layout/bProcess2"/>
    <dgm:cxn modelId="{FC300B49-B74A-4B9C-90B1-7CFD44B348E2}" srcId="{E70D464C-FB97-4A29-A9E4-D9D8484BDEFD}" destId="{C17216FD-1EED-47A6-A542-934F1917C5DC}" srcOrd="5" destOrd="0" parTransId="{8327E28F-9B2B-4E6B-9F8E-7EA5A4F71E7E}" sibTransId="{E2E0CC1C-4CA0-454E-BDEE-7DECD758CD8D}"/>
    <dgm:cxn modelId="{C5BAAAAD-DF26-4F73-BAD1-E1245CD82EB4}" type="presOf" srcId="{627CB0DD-BBED-4743-BFD4-B60246D621BD}" destId="{3B2F1226-3172-4008-B4E5-6CACC5041B3A}" srcOrd="0" destOrd="0" presId="urn:microsoft.com/office/officeart/2005/8/layout/bProcess2"/>
    <dgm:cxn modelId="{1D1E1108-A63F-4739-8091-D2187CBCC389}" type="presOf" srcId="{86A122B9-B5D8-4B7A-AC59-011E153F705E}" destId="{372637C3-6C9D-4902-9F30-7188D15E1970}" srcOrd="0" destOrd="0" presId="urn:microsoft.com/office/officeart/2005/8/layout/bProcess2"/>
    <dgm:cxn modelId="{502F0066-ABBF-4D94-942D-0FD89BBBBE2D}" type="presOf" srcId="{2817CD5C-3277-4909-A490-0EFD0C84C2E7}" destId="{BA6BF3ED-1DD4-4286-A1F6-1433612111B7}" srcOrd="0" destOrd="0" presId="urn:microsoft.com/office/officeart/2005/8/layout/bProcess2"/>
    <dgm:cxn modelId="{3282A356-B461-4A93-9F55-AA935FEA326B}" type="presParOf" srcId="{75BC7168-F08E-4482-ADC6-792BBAAE895F}" destId="{372637C3-6C9D-4902-9F30-7188D15E1970}" srcOrd="0" destOrd="0" presId="urn:microsoft.com/office/officeart/2005/8/layout/bProcess2"/>
    <dgm:cxn modelId="{78FFDA9B-69CA-4749-8D26-CE02C4252E15}" type="presParOf" srcId="{75BC7168-F08E-4482-ADC6-792BBAAE895F}" destId="{7D425153-F924-4822-AB96-BFDBF4F6BFC2}" srcOrd="1" destOrd="0" presId="urn:microsoft.com/office/officeart/2005/8/layout/bProcess2"/>
    <dgm:cxn modelId="{2AA22E4A-E8A4-4CAD-9023-0F26BEA4EDE3}" type="presParOf" srcId="{75BC7168-F08E-4482-ADC6-792BBAAE895F}" destId="{1709776E-081F-475E-9A14-7C324DA00408}" srcOrd="2" destOrd="0" presId="urn:microsoft.com/office/officeart/2005/8/layout/bProcess2"/>
    <dgm:cxn modelId="{F3C7461A-5B9B-48FB-A3B0-7034826054D8}" type="presParOf" srcId="{1709776E-081F-475E-9A14-7C324DA00408}" destId="{860EB9B5-088C-4BF7-98BB-32AC89C1CEC8}" srcOrd="0" destOrd="0" presId="urn:microsoft.com/office/officeart/2005/8/layout/bProcess2"/>
    <dgm:cxn modelId="{CC4207E0-8FC0-4D23-AF64-3B20C85C05E4}" type="presParOf" srcId="{1709776E-081F-475E-9A14-7C324DA00408}" destId="{65DA6428-F3BB-4F7D-A448-7068DD925331}" srcOrd="1" destOrd="0" presId="urn:microsoft.com/office/officeart/2005/8/layout/bProcess2"/>
    <dgm:cxn modelId="{4EF6AE61-2A85-4B5F-84D4-DFDBB4236996}" type="presParOf" srcId="{75BC7168-F08E-4482-ADC6-792BBAAE895F}" destId="{E9F66456-CB47-41B7-9655-B2266EF279F4}" srcOrd="3" destOrd="0" presId="urn:microsoft.com/office/officeart/2005/8/layout/bProcess2"/>
    <dgm:cxn modelId="{21F12A61-E3C1-44BE-A2C0-D8F7EF9C64A9}" type="presParOf" srcId="{75BC7168-F08E-4482-ADC6-792BBAAE895F}" destId="{E77AC589-168A-4A26-9EB7-4D432A69B1C0}" srcOrd="4" destOrd="0" presId="urn:microsoft.com/office/officeart/2005/8/layout/bProcess2"/>
    <dgm:cxn modelId="{14C2E95A-0906-49B4-B2BD-EA2487AA2A8B}" type="presParOf" srcId="{E77AC589-168A-4A26-9EB7-4D432A69B1C0}" destId="{EC84E12B-0E79-4C41-8F41-C11B0BAB5178}" srcOrd="0" destOrd="0" presId="urn:microsoft.com/office/officeart/2005/8/layout/bProcess2"/>
    <dgm:cxn modelId="{6A495180-BCD6-40CD-8E56-34274770151F}" type="presParOf" srcId="{E77AC589-168A-4A26-9EB7-4D432A69B1C0}" destId="{68D8945B-608B-45BE-91BA-FAE583787643}" srcOrd="1" destOrd="0" presId="urn:microsoft.com/office/officeart/2005/8/layout/bProcess2"/>
    <dgm:cxn modelId="{F9980FB2-9F34-4C1A-B72E-01A91FB0CD2C}" type="presParOf" srcId="{75BC7168-F08E-4482-ADC6-792BBAAE895F}" destId="{1E945B7D-0BBA-434E-AC1A-405957A9EB22}" srcOrd="5" destOrd="0" presId="urn:microsoft.com/office/officeart/2005/8/layout/bProcess2"/>
    <dgm:cxn modelId="{74ADC14C-7370-4E61-B751-B49D9FEDB44F}" type="presParOf" srcId="{75BC7168-F08E-4482-ADC6-792BBAAE895F}" destId="{556C8654-1567-45E4-B53D-428BB24B7017}" srcOrd="6" destOrd="0" presId="urn:microsoft.com/office/officeart/2005/8/layout/bProcess2"/>
    <dgm:cxn modelId="{5DDE71DF-4554-43D8-A99F-11A99D0819AF}" type="presParOf" srcId="{556C8654-1567-45E4-B53D-428BB24B7017}" destId="{3F190CE2-92D9-4280-860F-ABA522FFD664}" srcOrd="0" destOrd="0" presId="urn:microsoft.com/office/officeart/2005/8/layout/bProcess2"/>
    <dgm:cxn modelId="{CD542E60-F483-42EF-872F-858533760C5D}" type="presParOf" srcId="{556C8654-1567-45E4-B53D-428BB24B7017}" destId="{01BA8477-451D-4E22-804F-7233F3514313}" srcOrd="1" destOrd="0" presId="urn:microsoft.com/office/officeart/2005/8/layout/bProcess2"/>
    <dgm:cxn modelId="{A17F3B5C-CED8-453D-844B-DEC4FB627B25}" type="presParOf" srcId="{75BC7168-F08E-4482-ADC6-792BBAAE895F}" destId="{3B2F1226-3172-4008-B4E5-6CACC5041B3A}" srcOrd="7" destOrd="0" presId="urn:microsoft.com/office/officeart/2005/8/layout/bProcess2"/>
    <dgm:cxn modelId="{2BE01321-EA6D-4FFC-A132-6605E9FEB6E9}" type="presParOf" srcId="{75BC7168-F08E-4482-ADC6-792BBAAE895F}" destId="{35FF41F7-0FE6-42D8-8A41-48D3C6BDB59C}" srcOrd="8" destOrd="0" presId="urn:microsoft.com/office/officeart/2005/8/layout/bProcess2"/>
    <dgm:cxn modelId="{10118873-4979-4E4E-BC88-EA7D05A50B68}" type="presParOf" srcId="{35FF41F7-0FE6-42D8-8A41-48D3C6BDB59C}" destId="{65CBA93C-D778-4465-A015-814643064701}" srcOrd="0" destOrd="0" presId="urn:microsoft.com/office/officeart/2005/8/layout/bProcess2"/>
    <dgm:cxn modelId="{50138908-1B7C-46A6-B27D-3E3E45C5C5A9}" type="presParOf" srcId="{35FF41F7-0FE6-42D8-8A41-48D3C6BDB59C}" destId="{26850A80-5B88-4BEC-B51A-C4C33BF21BD0}" srcOrd="1" destOrd="0" presId="urn:microsoft.com/office/officeart/2005/8/layout/bProcess2"/>
    <dgm:cxn modelId="{26DDDDB6-6531-4E72-B80F-D9B25A27FA4B}" type="presParOf" srcId="{75BC7168-F08E-4482-ADC6-792BBAAE895F}" destId="{BA6BF3ED-1DD4-4286-A1F6-1433612111B7}" srcOrd="9" destOrd="0" presId="urn:microsoft.com/office/officeart/2005/8/layout/bProcess2"/>
    <dgm:cxn modelId="{31846BAE-96C3-4803-8682-2C66664D7851}" type="presParOf" srcId="{75BC7168-F08E-4482-ADC6-792BBAAE895F}" destId="{D798393A-226C-48A2-BAC2-D17790F39A8B}" srcOrd="10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CEEDC3E-7456-4EEE-B63C-15DF9252192C}" type="doc">
      <dgm:prSet loTypeId="urn:microsoft.com/office/officeart/2005/8/layout/cycle2" loCatId="cycl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5B2420D-AC29-48ED-A568-DBF1475BAB34}">
      <dgm:prSet phldrT="[Text]"/>
      <dgm:spPr/>
      <dgm:t>
        <a:bodyPr/>
        <a:lstStyle/>
        <a:p>
          <a:r>
            <a:rPr lang="en-US" dirty="0" smtClean="0"/>
            <a:t>Production</a:t>
          </a:r>
          <a:endParaRPr lang="en-US" dirty="0"/>
        </a:p>
      </dgm:t>
    </dgm:pt>
    <dgm:pt modelId="{8627508F-DF97-463E-8EB1-EDA9696964CB}" type="parTrans" cxnId="{E0A0CD2B-56B7-401E-B0F3-785172CCEF42}">
      <dgm:prSet/>
      <dgm:spPr/>
      <dgm:t>
        <a:bodyPr/>
        <a:lstStyle/>
        <a:p>
          <a:endParaRPr lang="en-US"/>
        </a:p>
      </dgm:t>
    </dgm:pt>
    <dgm:pt modelId="{1B47D44E-DDC4-4CB1-8A4A-7E2B1152B331}" type="sibTrans" cxnId="{E0A0CD2B-56B7-401E-B0F3-785172CCEF42}">
      <dgm:prSet/>
      <dgm:spPr/>
      <dgm:t>
        <a:bodyPr/>
        <a:lstStyle/>
        <a:p>
          <a:endParaRPr lang="en-US"/>
        </a:p>
      </dgm:t>
    </dgm:pt>
    <dgm:pt modelId="{526ED256-0D0D-4F19-8E22-05E3CAB5AD3E}">
      <dgm:prSet phldrT="[Text]"/>
      <dgm:spPr/>
      <dgm:t>
        <a:bodyPr/>
        <a:lstStyle/>
        <a:p>
          <a:r>
            <a:rPr lang="en-US" dirty="0" smtClean="0"/>
            <a:t>Processing</a:t>
          </a:r>
          <a:endParaRPr lang="en-US" dirty="0"/>
        </a:p>
      </dgm:t>
    </dgm:pt>
    <dgm:pt modelId="{4705E4D4-229D-48CF-8524-C7BEFEB069AC}" type="parTrans" cxnId="{8439EBF4-E51F-4474-83DC-60DD6F365CD8}">
      <dgm:prSet/>
      <dgm:spPr/>
      <dgm:t>
        <a:bodyPr/>
        <a:lstStyle/>
        <a:p>
          <a:endParaRPr lang="en-US"/>
        </a:p>
      </dgm:t>
    </dgm:pt>
    <dgm:pt modelId="{B928764F-B283-4ECC-8466-56895E270F91}" type="sibTrans" cxnId="{8439EBF4-E51F-4474-83DC-60DD6F365CD8}">
      <dgm:prSet/>
      <dgm:spPr/>
      <dgm:t>
        <a:bodyPr/>
        <a:lstStyle/>
        <a:p>
          <a:endParaRPr lang="en-US"/>
        </a:p>
      </dgm:t>
    </dgm:pt>
    <dgm:pt modelId="{D07F3C19-5642-4F0D-AACE-0B9897AB404A}">
      <dgm:prSet phldrT="[Text]"/>
      <dgm:spPr/>
      <dgm:t>
        <a:bodyPr/>
        <a:lstStyle/>
        <a:p>
          <a:r>
            <a:rPr lang="en-US" dirty="0" smtClean="0"/>
            <a:t>Distribution</a:t>
          </a:r>
          <a:endParaRPr lang="en-US" dirty="0"/>
        </a:p>
      </dgm:t>
    </dgm:pt>
    <dgm:pt modelId="{5AEFFFA0-BBA9-41A2-8178-58BE191612B3}" type="parTrans" cxnId="{7AAB2043-E4E3-4D16-A0D2-4770F8A0C763}">
      <dgm:prSet/>
      <dgm:spPr/>
      <dgm:t>
        <a:bodyPr/>
        <a:lstStyle/>
        <a:p>
          <a:endParaRPr lang="en-US"/>
        </a:p>
      </dgm:t>
    </dgm:pt>
    <dgm:pt modelId="{577EC845-FA15-4D12-9572-72C43B8AC71E}" type="sibTrans" cxnId="{7AAB2043-E4E3-4D16-A0D2-4770F8A0C763}">
      <dgm:prSet/>
      <dgm:spPr/>
      <dgm:t>
        <a:bodyPr/>
        <a:lstStyle/>
        <a:p>
          <a:endParaRPr lang="en-US"/>
        </a:p>
      </dgm:t>
    </dgm:pt>
    <dgm:pt modelId="{3BF7B948-CF27-4701-A8F0-EDB7D6E4372C}">
      <dgm:prSet phldrT="[Text]"/>
      <dgm:spPr/>
      <dgm:t>
        <a:bodyPr/>
        <a:lstStyle/>
        <a:p>
          <a:r>
            <a:rPr lang="en-US" dirty="0" smtClean="0"/>
            <a:t>Consumption</a:t>
          </a:r>
          <a:endParaRPr lang="en-US" dirty="0"/>
        </a:p>
      </dgm:t>
    </dgm:pt>
    <dgm:pt modelId="{A527F4E1-99DF-4357-853D-ACA741A7E35C}" type="parTrans" cxnId="{92D1DCD5-CE40-4E97-84FA-FE6CDACEAE5E}">
      <dgm:prSet/>
      <dgm:spPr/>
      <dgm:t>
        <a:bodyPr/>
        <a:lstStyle/>
        <a:p>
          <a:endParaRPr lang="en-US"/>
        </a:p>
      </dgm:t>
    </dgm:pt>
    <dgm:pt modelId="{BF675A39-13CE-4143-8D78-E1D3F5F6C7A7}" type="sibTrans" cxnId="{92D1DCD5-CE40-4E97-84FA-FE6CDACEAE5E}">
      <dgm:prSet/>
      <dgm:spPr/>
      <dgm:t>
        <a:bodyPr/>
        <a:lstStyle/>
        <a:p>
          <a:endParaRPr lang="en-US"/>
        </a:p>
      </dgm:t>
    </dgm:pt>
    <dgm:pt modelId="{BC4215FE-3FF3-484C-8CA9-B05BE8D4A33A}">
      <dgm:prSet phldrT="[Text]"/>
      <dgm:spPr>
        <a:solidFill>
          <a:srgbClr val="FFFF00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Research </a:t>
          </a:r>
        </a:p>
        <a:p>
          <a:r>
            <a:rPr lang="en-US" b="1" dirty="0" smtClean="0">
              <a:solidFill>
                <a:schemeClr val="tx1"/>
              </a:solidFill>
            </a:rPr>
            <a:t>DLB Products</a:t>
          </a:r>
        </a:p>
      </dgm:t>
    </dgm:pt>
    <dgm:pt modelId="{A76C92EB-FFCC-482F-9EBA-5795BCABDA32}" type="parTrans" cxnId="{5120374B-4914-4D7A-83BD-BA5E494AD113}">
      <dgm:prSet/>
      <dgm:spPr/>
      <dgm:t>
        <a:bodyPr/>
        <a:lstStyle/>
        <a:p>
          <a:endParaRPr lang="en-US"/>
        </a:p>
      </dgm:t>
    </dgm:pt>
    <dgm:pt modelId="{98E7D36F-051A-4D24-ABBB-CFD950311796}" type="sibTrans" cxnId="{5120374B-4914-4D7A-83BD-BA5E494AD113}">
      <dgm:prSet/>
      <dgm:spPr/>
      <dgm:t>
        <a:bodyPr/>
        <a:lstStyle/>
        <a:p>
          <a:endParaRPr lang="en-US"/>
        </a:p>
      </dgm:t>
    </dgm:pt>
    <dgm:pt modelId="{33618A87-951C-470B-A7D2-94D15FAE7583}" type="pres">
      <dgm:prSet presAssocID="{6CEEDC3E-7456-4EEE-B63C-15DF9252192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6CABD7-C725-4841-8BFB-B6C36646D181}" type="pres">
      <dgm:prSet presAssocID="{35B2420D-AC29-48ED-A568-DBF1475BAB34}" presName="node" presStyleLbl="node1" presStyleIdx="0" presStyleCnt="5" custRadScaleRad="100115" custRadScaleInc="46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04826A-D5F5-449F-ACAF-2A46570A8871}" type="pres">
      <dgm:prSet presAssocID="{1B47D44E-DDC4-4CB1-8A4A-7E2B1152B331}" presName="sibTrans" presStyleLbl="sibTrans2D1" presStyleIdx="0" presStyleCnt="5"/>
      <dgm:spPr/>
      <dgm:t>
        <a:bodyPr/>
        <a:lstStyle/>
        <a:p>
          <a:endParaRPr lang="en-US"/>
        </a:p>
      </dgm:t>
    </dgm:pt>
    <dgm:pt modelId="{33DF78CE-B918-440F-89BD-FC3E852CE6EA}" type="pres">
      <dgm:prSet presAssocID="{1B47D44E-DDC4-4CB1-8A4A-7E2B1152B331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A5BE2BB1-C988-47AD-BCBE-99DBAC31DE84}" type="pres">
      <dgm:prSet presAssocID="{526ED256-0D0D-4F19-8E22-05E3CAB5AD3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51E87B-764A-457F-A797-0E857A2B03D6}" type="pres">
      <dgm:prSet presAssocID="{B928764F-B283-4ECC-8466-56895E270F91}" presName="sibTrans" presStyleLbl="sibTrans2D1" presStyleIdx="1" presStyleCnt="5"/>
      <dgm:spPr/>
      <dgm:t>
        <a:bodyPr/>
        <a:lstStyle/>
        <a:p>
          <a:endParaRPr lang="en-US"/>
        </a:p>
      </dgm:t>
    </dgm:pt>
    <dgm:pt modelId="{DF7C41C6-A771-4107-A2FB-AFE1C5FCA302}" type="pres">
      <dgm:prSet presAssocID="{B928764F-B283-4ECC-8466-56895E270F91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3EA0ADB7-D6EE-4D3E-8500-66D74579AA54}" type="pres">
      <dgm:prSet presAssocID="{D07F3C19-5642-4F0D-AACE-0B9897AB404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1849EA-9A25-424A-9903-A493CAD238A2}" type="pres">
      <dgm:prSet presAssocID="{577EC845-FA15-4D12-9572-72C43B8AC71E}" presName="sibTrans" presStyleLbl="sibTrans2D1" presStyleIdx="2" presStyleCnt="5"/>
      <dgm:spPr/>
      <dgm:t>
        <a:bodyPr/>
        <a:lstStyle/>
        <a:p>
          <a:endParaRPr lang="en-US"/>
        </a:p>
      </dgm:t>
    </dgm:pt>
    <dgm:pt modelId="{722E7CA3-D0FC-4C9F-BFBF-EA19592A055A}" type="pres">
      <dgm:prSet presAssocID="{577EC845-FA15-4D12-9572-72C43B8AC71E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3BE5B350-E88D-42EB-B1D3-F25A9ACF4400}" type="pres">
      <dgm:prSet presAssocID="{3BF7B948-CF27-4701-A8F0-EDB7D6E4372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47C777-8D78-4550-921F-303395C98CD2}" type="pres">
      <dgm:prSet presAssocID="{BF675A39-13CE-4143-8D78-E1D3F5F6C7A7}" presName="sibTrans" presStyleLbl="sibTrans2D1" presStyleIdx="3" presStyleCnt="5"/>
      <dgm:spPr/>
      <dgm:t>
        <a:bodyPr/>
        <a:lstStyle/>
        <a:p>
          <a:endParaRPr lang="en-US"/>
        </a:p>
      </dgm:t>
    </dgm:pt>
    <dgm:pt modelId="{369030BA-4D69-4ED3-B280-F81A486DAF7F}" type="pres">
      <dgm:prSet presAssocID="{BF675A39-13CE-4143-8D78-E1D3F5F6C7A7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DD85930A-46D7-424A-A1E7-A0015CFAD661}" type="pres">
      <dgm:prSet presAssocID="{BC4215FE-3FF3-484C-8CA9-B05BE8D4A33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E208FE-7337-4481-9095-941864D9AE9D}" type="pres">
      <dgm:prSet presAssocID="{98E7D36F-051A-4D24-ABBB-CFD950311796}" presName="sibTrans" presStyleLbl="sibTrans2D1" presStyleIdx="4" presStyleCnt="5"/>
      <dgm:spPr/>
      <dgm:t>
        <a:bodyPr/>
        <a:lstStyle/>
        <a:p>
          <a:endParaRPr lang="en-US"/>
        </a:p>
      </dgm:t>
    </dgm:pt>
    <dgm:pt modelId="{D6909535-EC6A-4890-B3B7-1AF08DB43BD3}" type="pres">
      <dgm:prSet presAssocID="{98E7D36F-051A-4D24-ABBB-CFD950311796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92D1DCD5-CE40-4E97-84FA-FE6CDACEAE5E}" srcId="{6CEEDC3E-7456-4EEE-B63C-15DF9252192C}" destId="{3BF7B948-CF27-4701-A8F0-EDB7D6E4372C}" srcOrd="3" destOrd="0" parTransId="{A527F4E1-99DF-4357-853D-ACA741A7E35C}" sibTransId="{BF675A39-13CE-4143-8D78-E1D3F5F6C7A7}"/>
    <dgm:cxn modelId="{F96E3645-E030-414B-9351-BE51D6956502}" type="presOf" srcId="{35B2420D-AC29-48ED-A568-DBF1475BAB34}" destId="{696CABD7-C725-4841-8BFB-B6C36646D181}" srcOrd="0" destOrd="0" presId="urn:microsoft.com/office/officeart/2005/8/layout/cycle2"/>
    <dgm:cxn modelId="{ABB21997-C59B-49AA-8586-04F883D65B39}" type="presOf" srcId="{577EC845-FA15-4D12-9572-72C43B8AC71E}" destId="{722E7CA3-D0FC-4C9F-BFBF-EA19592A055A}" srcOrd="1" destOrd="0" presId="urn:microsoft.com/office/officeart/2005/8/layout/cycle2"/>
    <dgm:cxn modelId="{5120374B-4914-4D7A-83BD-BA5E494AD113}" srcId="{6CEEDC3E-7456-4EEE-B63C-15DF9252192C}" destId="{BC4215FE-3FF3-484C-8CA9-B05BE8D4A33A}" srcOrd="4" destOrd="0" parTransId="{A76C92EB-FFCC-482F-9EBA-5795BCABDA32}" sibTransId="{98E7D36F-051A-4D24-ABBB-CFD950311796}"/>
    <dgm:cxn modelId="{DABBA021-6244-4A59-B6C4-34C0E9D45DB5}" type="presOf" srcId="{1B47D44E-DDC4-4CB1-8A4A-7E2B1152B331}" destId="{33DF78CE-B918-440F-89BD-FC3E852CE6EA}" srcOrd="1" destOrd="0" presId="urn:microsoft.com/office/officeart/2005/8/layout/cycle2"/>
    <dgm:cxn modelId="{8AAA8058-4649-496F-889B-9598BE9FEE51}" type="presOf" srcId="{1B47D44E-DDC4-4CB1-8A4A-7E2B1152B331}" destId="{5004826A-D5F5-449F-ACAF-2A46570A8871}" srcOrd="0" destOrd="0" presId="urn:microsoft.com/office/officeart/2005/8/layout/cycle2"/>
    <dgm:cxn modelId="{7AAB2043-E4E3-4D16-A0D2-4770F8A0C763}" srcId="{6CEEDC3E-7456-4EEE-B63C-15DF9252192C}" destId="{D07F3C19-5642-4F0D-AACE-0B9897AB404A}" srcOrd="2" destOrd="0" parTransId="{5AEFFFA0-BBA9-41A2-8178-58BE191612B3}" sibTransId="{577EC845-FA15-4D12-9572-72C43B8AC71E}"/>
    <dgm:cxn modelId="{1D41E105-3731-459A-9DE0-54192BF10A7B}" type="presOf" srcId="{98E7D36F-051A-4D24-ABBB-CFD950311796}" destId="{7EE208FE-7337-4481-9095-941864D9AE9D}" srcOrd="0" destOrd="0" presId="urn:microsoft.com/office/officeart/2005/8/layout/cycle2"/>
    <dgm:cxn modelId="{2B791DEB-5A12-451D-9AE6-BC857BA3E60C}" type="presOf" srcId="{577EC845-FA15-4D12-9572-72C43B8AC71E}" destId="{1A1849EA-9A25-424A-9903-A493CAD238A2}" srcOrd="0" destOrd="0" presId="urn:microsoft.com/office/officeart/2005/8/layout/cycle2"/>
    <dgm:cxn modelId="{B54E9AD5-CC25-48F5-B474-E09A6D08CCAD}" type="presOf" srcId="{98E7D36F-051A-4D24-ABBB-CFD950311796}" destId="{D6909535-EC6A-4890-B3B7-1AF08DB43BD3}" srcOrd="1" destOrd="0" presId="urn:microsoft.com/office/officeart/2005/8/layout/cycle2"/>
    <dgm:cxn modelId="{DB32041E-5F10-4518-B134-9149C7ACE10E}" type="presOf" srcId="{B928764F-B283-4ECC-8466-56895E270F91}" destId="{C051E87B-764A-457F-A797-0E857A2B03D6}" srcOrd="0" destOrd="0" presId="urn:microsoft.com/office/officeart/2005/8/layout/cycle2"/>
    <dgm:cxn modelId="{AC1FDFA8-EFDD-4102-BDB4-BC42953EC578}" type="presOf" srcId="{D07F3C19-5642-4F0D-AACE-0B9897AB404A}" destId="{3EA0ADB7-D6EE-4D3E-8500-66D74579AA54}" srcOrd="0" destOrd="0" presId="urn:microsoft.com/office/officeart/2005/8/layout/cycle2"/>
    <dgm:cxn modelId="{8439EBF4-E51F-4474-83DC-60DD6F365CD8}" srcId="{6CEEDC3E-7456-4EEE-B63C-15DF9252192C}" destId="{526ED256-0D0D-4F19-8E22-05E3CAB5AD3E}" srcOrd="1" destOrd="0" parTransId="{4705E4D4-229D-48CF-8524-C7BEFEB069AC}" sibTransId="{B928764F-B283-4ECC-8466-56895E270F91}"/>
    <dgm:cxn modelId="{4F1CF0CF-59BE-4033-B93B-8717524C2CED}" type="presOf" srcId="{BF675A39-13CE-4143-8D78-E1D3F5F6C7A7}" destId="{7047C777-8D78-4550-921F-303395C98CD2}" srcOrd="0" destOrd="0" presId="urn:microsoft.com/office/officeart/2005/8/layout/cycle2"/>
    <dgm:cxn modelId="{D3E4230B-0CFB-4A96-BBC8-B3B4E7421487}" type="presOf" srcId="{B928764F-B283-4ECC-8466-56895E270F91}" destId="{DF7C41C6-A771-4107-A2FB-AFE1C5FCA302}" srcOrd="1" destOrd="0" presId="urn:microsoft.com/office/officeart/2005/8/layout/cycle2"/>
    <dgm:cxn modelId="{C478CC69-AA5F-4A44-A500-1E240BDBCF8D}" type="presOf" srcId="{6CEEDC3E-7456-4EEE-B63C-15DF9252192C}" destId="{33618A87-951C-470B-A7D2-94D15FAE7583}" srcOrd="0" destOrd="0" presId="urn:microsoft.com/office/officeart/2005/8/layout/cycle2"/>
    <dgm:cxn modelId="{E0A0CD2B-56B7-401E-B0F3-785172CCEF42}" srcId="{6CEEDC3E-7456-4EEE-B63C-15DF9252192C}" destId="{35B2420D-AC29-48ED-A568-DBF1475BAB34}" srcOrd="0" destOrd="0" parTransId="{8627508F-DF97-463E-8EB1-EDA9696964CB}" sibTransId="{1B47D44E-DDC4-4CB1-8A4A-7E2B1152B331}"/>
    <dgm:cxn modelId="{D93C87FA-54B1-48B9-8828-EEEF03DCF8E9}" type="presOf" srcId="{526ED256-0D0D-4F19-8E22-05E3CAB5AD3E}" destId="{A5BE2BB1-C988-47AD-BCBE-99DBAC31DE84}" srcOrd="0" destOrd="0" presId="urn:microsoft.com/office/officeart/2005/8/layout/cycle2"/>
    <dgm:cxn modelId="{D09F3BEF-53CE-491B-85CA-DE731FF99F54}" type="presOf" srcId="{3BF7B948-CF27-4701-A8F0-EDB7D6E4372C}" destId="{3BE5B350-E88D-42EB-B1D3-F25A9ACF4400}" srcOrd="0" destOrd="0" presId="urn:microsoft.com/office/officeart/2005/8/layout/cycle2"/>
    <dgm:cxn modelId="{E852EFF1-CCE6-44BC-A420-89C3793993C7}" type="presOf" srcId="{BF675A39-13CE-4143-8D78-E1D3F5F6C7A7}" destId="{369030BA-4D69-4ED3-B280-F81A486DAF7F}" srcOrd="1" destOrd="0" presId="urn:microsoft.com/office/officeart/2005/8/layout/cycle2"/>
    <dgm:cxn modelId="{D2BA6EA5-E869-486B-B6B5-2B4DF5B55FA9}" type="presOf" srcId="{BC4215FE-3FF3-484C-8CA9-B05BE8D4A33A}" destId="{DD85930A-46D7-424A-A1E7-A0015CFAD661}" srcOrd="0" destOrd="0" presId="urn:microsoft.com/office/officeart/2005/8/layout/cycle2"/>
    <dgm:cxn modelId="{85604223-85D0-419E-9D7F-E8721EB01563}" type="presParOf" srcId="{33618A87-951C-470B-A7D2-94D15FAE7583}" destId="{696CABD7-C725-4841-8BFB-B6C36646D181}" srcOrd="0" destOrd="0" presId="urn:microsoft.com/office/officeart/2005/8/layout/cycle2"/>
    <dgm:cxn modelId="{A2BD846B-3A9D-4991-9ACE-3728A3A64BB4}" type="presParOf" srcId="{33618A87-951C-470B-A7D2-94D15FAE7583}" destId="{5004826A-D5F5-449F-ACAF-2A46570A8871}" srcOrd="1" destOrd="0" presId="urn:microsoft.com/office/officeart/2005/8/layout/cycle2"/>
    <dgm:cxn modelId="{7B995932-5679-45D8-B501-07D9D918F4E4}" type="presParOf" srcId="{5004826A-D5F5-449F-ACAF-2A46570A8871}" destId="{33DF78CE-B918-440F-89BD-FC3E852CE6EA}" srcOrd="0" destOrd="0" presId="urn:microsoft.com/office/officeart/2005/8/layout/cycle2"/>
    <dgm:cxn modelId="{8E5EE9E0-B287-4EAB-A351-5384A4220EF3}" type="presParOf" srcId="{33618A87-951C-470B-A7D2-94D15FAE7583}" destId="{A5BE2BB1-C988-47AD-BCBE-99DBAC31DE84}" srcOrd="2" destOrd="0" presId="urn:microsoft.com/office/officeart/2005/8/layout/cycle2"/>
    <dgm:cxn modelId="{C2C8EE20-74CE-4DBF-92D3-6024936EB690}" type="presParOf" srcId="{33618A87-951C-470B-A7D2-94D15FAE7583}" destId="{C051E87B-764A-457F-A797-0E857A2B03D6}" srcOrd="3" destOrd="0" presId="urn:microsoft.com/office/officeart/2005/8/layout/cycle2"/>
    <dgm:cxn modelId="{77009E80-CCFE-4E0B-A29D-2ED9A0BFF938}" type="presParOf" srcId="{C051E87B-764A-457F-A797-0E857A2B03D6}" destId="{DF7C41C6-A771-4107-A2FB-AFE1C5FCA302}" srcOrd="0" destOrd="0" presId="urn:microsoft.com/office/officeart/2005/8/layout/cycle2"/>
    <dgm:cxn modelId="{96E8494B-2BC9-41E1-833C-F08D9D63BB98}" type="presParOf" srcId="{33618A87-951C-470B-A7D2-94D15FAE7583}" destId="{3EA0ADB7-D6EE-4D3E-8500-66D74579AA54}" srcOrd="4" destOrd="0" presId="urn:microsoft.com/office/officeart/2005/8/layout/cycle2"/>
    <dgm:cxn modelId="{A0B29F55-87EA-46AD-AD20-210756A7266F}" type="presParOf" srcId="{33618A87-951C-470B-A7D2-94D15FAE7583}" destId="{1A1849EA-9A25-424A-9903-A493CAD238A2}" srcOrd="5" destOrd="0" presId="urn:microsoft.com/office/officeart/2005/8/layout/cycle2"/>
    <dgm:cxn modelId="{61C718F7-A277-45D7-BDEB-5C9847DAA6E1}" type="presParOf" srcId="{1A1849EA-9A25-424A-9903-A493CAD238A2}" destId="{722E7CA3-D0FC-4C9F-BFBF-EA19592A055A}" srcOrd="0" destOrd="0" presId="urn:microsoft.com/office/officeart/2005/8/layout/cycle2"/>
    <dgm:cxn modelId="{831E0764-47D0-4269-879B-57501B441892}" type="presParOf" srcId="{33618A87-951C-470B-A7D2-94D15FAE7583}" destId="{3BE5B350-E88D-42EB-B1D3-F25A9ACF4400}" srcOrd="6" destOrd="0" presId="urn:microsoft.com/office/officeart/2005/8/layout/cycle2"/>
    <dgm:cxn modelId="{5F3BA308-0928-42FE-B3DA-FB13D15E9867}" type="presParOf" srcId="{33618A87-951C-470B-A7D2-94D15FAE7583}" destId="{7047C777-8D78-4550-921F-303395C98CD2}" srcOrd="7" destOrd="0" presId="urn:microsoft.com/office/officeart/2005/8/layout/cycle2"/>
    <dgm:cxn modelId="{2CDFE3FD-C8AC-4FC7-BB1A-7364D8346389}" type="presParOf" srcId="{7047C777-8D78-4550-921F-303395C98CD2}" destId="{369030BA-4D69-4ED3-B280-F81A486DAF7F}" srcOrd="0" destOrd="0" presId="urn:microsoft.com/office/officeart/2005/8/layout/cycle2"/>
    <dgm:cxn modelId="{137FA574-EF1B-4DA8-B7A2-710829A829B9}" type="presParOf" srcId="{33618A87-951C-470B-A7D2-94D15FAE7583}" destId="{DD85930A-46D7-424A-A1E7-A0015CFAD661}" srcOrd="8" destOrd="0" presId="urn:microsoft.com/office/officeart/2005/8/layout/cycle2"/>
    <dgm:cxn modelId="{A9F07D64-122B-4495-ADAF-C88EC49152E4}" type="presParOf" srcId="{33618A87-951C-470B-A7D2-94D15FAE7583}" destId="{7EE208FE-7337-4481-9095-941864D9AE9D}" srcOrd="9" destOrd="0" presId="urn:microsoft.com/office/officeart/2005/8/layout/cycle2"/>
    <dgm:cxn modelId="{1A211F71-0111-424D-8F98-9501E08C2306}" type="presParOf" srcId="{7EE208FE-7337-4481-9095-941864D9AE9D}" destId="{D6909535-EC6A-4890-B3B7-1AF08DB43BD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B18D178-97E3-4F96-9DD1-CFB9F81B8E19}" type="doc">
      <dgm:prSet loTypeId="urn:microsoft.com/office/officeart/2005/8/layout/hierarchy1" loCatId="hierarchy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6B46A21-0C6F-48A0-BE7E-E37DB5F9F543}">
      <dgm:prSet phldrT="[Text]" custT="1"/>
      <dgm:spPr/>
      <dgm:t>
        <a:bodyPr/>
        <a:lstStyle/>
        <a:p>
          <a:r>
            <a:rPr lang="en-US" sz="1400" dirty="0" smtClean="0"/>
            <a:t>NARS </a:t>
          </a:r>
        </a:p>
        <a:p>
          <a:r>
            <a:rPr lang="en-US" sz="1400" dirty="0" smtClean="0"/>
            <a:t>(120-150)</a:t>
          </a:r>
        </a:p>
        <a:p>
          <a:r>
            <a:rPr lang="en-US" sz="1800" dirty="0" smtClean="0"/>
            <a:t>All women breeders</a:t>
          </a:r>
        </a:p>
        <a:p>
          <a:r>
            <a:rPr lang="en-US" sz="1800" dirty="0" smtClean="0"/>
            <a:t> +</a:t>
          </a:r>
          <a:endParaRPr lang="en-US" sz="1800" dirty="0"/>
        </a:p>
      </dgm:t>
    </dgm:pt>
    <dgm:pt modelId="{70B5B6C4-1F97-4FD9-AA31-5533B44E3CD7}" type="parTrans" cxnId="{45027125-02AA-47C5-A221-CF7BB0ACE041}">
      <dgm:prSet/>
      <dgm:spPr/>
      <dgm:t>
        <a:bodyPr/>
        <a:lstStyle/>
        <a:p>
          <a:endParaRPr lang="en-US"/>
        </a:p>
      </dgm:t>
    </dgm:pt>
    <dgm:pt modelId="{34023A02-DA39-4882-867F-6B21E55A4641}" type="sibTrans" cxnId="{45027125-02AA-47C5-A221-CF7BB0ACE041}">
      <dgm:prSet/>
      <dgm:spPr/>
      <dgm:t>
        <a:bodyPr/>
        <a:lstStyle/>
        <a:p>
          <a:endParaRPr lang="en-US"/>
        </a:p>
      </dgm:t>
    </dgm:pt>
    <dgm:pt modelId="{A17A4D4D-CCAE-4316-8344-884B3E0B49B4}">
      <dgm:prSet phldrT="[Text]"/>
      <dgm:spPr/>
      <dgm:t>
        <a:bodyPr/>
        <a:lstStyle/>
        <a:p>
          <a:r>
            <a:rPr lang="en-US" dirty="0" err="1" smtClean="0"/>
            <a:t>MoANR</a:t>
          </a:r>
          <a:endParaRPr lang="en-US" dirty="0"/>
        </a:p>
      </dgm:t>
    </dgm:pt>
    <dgm:pt modelId="{7E7E4B24-BEB0-4107-BA2B-0F440EF3489C}" type="parTrans" cxnId="{B82994C6-31C9-4248-ABBC-EE19EC43C12A}">
      <dgm:prSet/>
      <dgm:spPr/>
      <dgm:t>
        <a:bodyPr/>
        <a:lstStyle/>
        <a:p>
          <a:endParaRPr lang="en-US"/>
        </a:p>
      </dgm:t>
    </dgm:pt>
    <dgm:pt modelId="{74E3544F-753B-41B5-B70B-8E1C22465B0C}" type="sibTrans" cxnId="{B82994C6-31C9-4248-ABBC-EE19EC43C12A}">
      <dgm:prSet/>
      <dgm:spPr/>
      <dgm:t>
        <a:bodyPr/>
        <a:lstStyle/>
        <a:p>
          <a:endParaRPr lang="en-US"/>
        </a:p>
      </dgm:t>
    </dgm:pt>
    <dgm:pt modelId="{300BAC54-E4C3-4A5A-8C02-8E634A0CC95A}">
      <dgm:prSet phldrT="[Text]"/>
      <dgm:spPr/>
      <dgm:t>
        <a:bodyPr/>
        <a:lstStyle/>
        <a:p>
          <a:r>
            <a:rPr lang="en-US" dirty="0" smtClean="0"/>
            <a:t>EIAR  </a:t>
          </a:r>
          <a:r>
            <a:rPr lang="en-US" b="1" dirty="0" smtClean="0"/>
            <a:t>(20-30)</a:t>
          </a:r>
          <a:endParaRPr lang="en-US" b="1" dirty="0"/>
        </a:p>
      </dgm:t>
    </dgm:pt>
    <dgm:pt modelId="{F2AF83E5-A077-4068-A01D-9B070C4AC67F}" type="parTrans" cxnId="{606C137D-0B25-421E-9F93-C401717EC580}">
      <dgm:prSet/>
      <dgm:spPr/>
      <dgm:t>
        <a:bodyPr/>
        <a:lstStyle/>
        <a:p>
          <a:endParaRPr lang="en-US"/>
        </a:p>
      </dgm:t>
    </dgm:pt>
    <dgm:pt modelId="{279EFF12-CBCA-455A-9A66-F5437D43E8D9}" type="sibTrans" cxnId="{606C137D-0B25-421E-9F93-C401717EC580}">
      <dgm:prSet/>
      <dgm:spPr/>
      <dgm:t>
        <a:bodyPr/>
        <a:lstStyle/>
        <a:p>
          <a:endParaRPr lang="en-US"/>
        </a:p>
      </dgm:t>
    </dgm:pt>
    <dgm:pt modelId="{AECC5870-B0CC-4A69-87F9-A344F6F4F18F}">
      <dgm:prSet phldrT="[Text]"/>
      <dgm:spPr/>
      <dgm:t>
        <a:bodyPr/>
        <a:lstStyle/>
        <a:p>
          <a:r>
            <a:rPr lang="en-US" dirty="0" err="1" smtClean="0"/>
            <a:t>MoE</a:t>
          </a:r>
          <a:endParaRPr lang="en-US" dirty="0"/>
        </a:p>
      </dgm:t>
    </dgm:pt>
    <dgm:pt modelId="{4427F578-CF7F-499C-9883-D8987155CE61}" type="parTrans" cxnId="{DF88C82B-73F6-4354-B73C-8FBA11C10EC3}">
      <dgm:prSet/>
      <dgm:spPr/>
      <dgm:t>
        <a:bodyPr/>
        <a:lstStyle/>
        <a:p>
          <a:endParaRPr lang="en-US"/>
        </a:p>
      </dgm:t>
    </dgm:pt>
    <dgm:pt modelId="{F894FAA5-D1A3-4AB5-82D1-8525B8FFE254}" type="sibTrans" cxnId="{DF88C82B-73F6-4354-B73C-8FBA11C10EC3}">
      <dgm:prSet/>
      <dgm:spPr/>
      <dgm:t>
        <a:bodyPr/>
        <a:lstStyle/>
        <a:p>
          <a:endParaRPr lang="en-US"/>
        </a:p>
      </dgm:t>
    </dgm:pt>
    <dgm:pt modelId="{DCA5187E-5AAF-480D-8844-82DB7E71C7DE}">
      <dgm:prSet phldrT="[Text]"/>
      <dgm:spPr/>
      <dgm:t>
        <a:bodyPr/>
        <a:lstStyle/>
        <a:p>
          <a:r>
            <a:rPr lang="en-US" dirty="0" smtClean="0"/>
            <a:t>Universities</a:t>
          </a:r>
        </a:p>
        <a:p>
          <a:r>
            <a:rPr lang="en-US" b="1" dirty="0" smtClean="0"/>
            <a:t>(50)</a:t>
          </a:r>
        </a:p>
        <a:p>
          <a:endParaRPr lang="en-US" dirty="0"/>
        </a:p>
      </dgm:t>
    </dgm:pt>
    <dgm:pt modelId="{2D77B1B4-60ED-4543-B237-D8ACB77E34C4}" type="parTrans" cxnId="{C3B36807-8082-46BB-8FEC-188134BE2D17}">
      <dgm:prSet/>
      <dgm:spPr/>
      <dgm:t>
        <a:bodyPr/>
        <a:lstStyle/>
        <a:p>
          <a:endParaRPr lang="en-US"/>
        </a:p>
      </dgm:t>
    </dgm:pt>
    <dgm:pt modelId="{B73D1F31-2731-4231-A1DD-5932C2907C8C}" type="sibTrans" cxnId="{C3B36807-8082-46BB-8FEC-188134BE2D17}">
      <dgm:prSet/>
      <dgm:spPr/>
      <dgm:t>
        <a:bodyPr/>
        <a:lstStyle/>
        <a:p>
          <a:endParaRPr lang="en-US"/>
        </a:p>
      </dgm:t>
    </dgm:pt>
    <dgm:pt modelId="{8C3A0CBD-42AC-4B3E-9361-1B116E7987C9}">
      <dgm:prSet/>
      <dgm:spPr/>
      <dgm:t>
        <a:bodyPr/>
        <a:lstStyle/>
        <a:p>
          <a:r>
            <a:rPr lang="en-US" dirty="0" err="1" smtClean="0"/>
            <a:t>RBoA</a:t>
          </a:r>
          <a:endParaRPr lang="en-US" dirty="0"/>
        </a:p>
      </dgm:t>
    </dgm:pt>
    <dgm:pt modelId="{FC2A30B0-64F7-43A1-98AD-361AF8D18B4F}" type="parTrans" cxnId="{BFAEFC33-25B5-45D0-8909-AB02F176A0AD}">
      <dgm:prSet/>
      <dgm:spPr/>
      <dgm:t>
        <a:bodyPr/>
        <a:lstStyle/>
        <a:p>
          <a:endParaRPr lang="en-US"/>
        </a:p>
      </dgm:t>
    </dgm:pt>
    <dgm:pt modelId="{714D7E56-47CE-4958-AC1F-407878390FA7}" type="sibTrans" cxnId="{BFAEFC33-25B5-45D0-8909-AB02F176A0AD}">
      <dgm:prSet/>
      <dgm:spPr/>
      <dgm:t>
        <a:bodyPr/>
        <a:lstStyle/>
        <a:p>
          <a:endParaRPr lang="en-US"/>
        </a:p>
      </dgm:t>
    </dgm:pt>
    <dgm:pt modelId="{B4CA456E-A48E-49E2-B6B4-47C252CAD42E}">
      <dgm:prSet/>
      <dgm:spPr/>
      <dgm:t>
        <a:bodyPr/>
        <a:lstStyle/>
        <a:p>
          <a:r>
            <a:rPr lang="en-US" dirty="0" smtClean="0"/>
            <a:t>RARI </a:t>
          </a:r>
          <a:r>
            <a:rPr lang="en-US" b="1" dirty="0" smtClean="0"/>
            <a:t>(50)</a:t>
          </a:r>
          <a:endParaRPr lang="en-US" b="1" dirty="0"/>
        </a:p>
      </dgm:t>
    </dgm:pt>
    <dgm:pt modelId="{1AD5986A-C5F3-480C-975D-3F7412F32F28}" type="parTrans" cxnId="{B29391F4-1C58-4A73-AD59-AFD2B21CCB19}">
      <dgm:prSet/>
      <dgm:spPr/>
      <dgm:t>
        <a:bodyPr/>
        <a:lstStyle/>
        <a:p>
          <a:endParaRPr lang="en-US"/>
        </a:p>
      </dgm:t>
    </dgm:pt>
    <dgm:pt modelId="{D6A363EB-6F37-4A25-8355-D9E142B1380C}" type="sibTrans" cxnId="{B29391F4-1C58-4A73-AD59-AFD2B21CCB19}">
      <dgm:prSet/>
      <dgm:spPr/>
      <dgm:t>
        <a:bodyPr/>
        <a:lstStyle/>
        <a:p>
          <a:endParaRPr lang="en-US"/>
        </a:p>
      </dgm:t>
    </dgm:pt>
    <dgm:pt modelId="{6F53C95A-1AB4-4E97-8596-ABEDC047FBF7}" type="pres">
      <dgm:prSet presAssocID="{5B18D178-97E3-4F96-9DD1-CFB9F81B8E1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62C0A38-5ED8-4740-8178-4E46B618209C}" type="pres">
      <dgm:prSet presAssocID="{16B46A21-0C6F-48A0-BE7E-E37DB5F9F543}" presName="hierRoot1" presStyleCnt="0"/>
      <dgm:spPr/>
      <dgm:t>
        <a:bodyPr/>
        <a:lstStyle/>
        <a:p>
          <a:endParaRPr lang="en-US"/>
        </a:p>
      </dgm:t>
    </dgm:pt>
    <dgm:pt modelId="{162D2AE0-1502-415D-9495-FFBFD89A53D7}" type="pres">
      <dgm:prSet presAssocID="{16B46A21-0C6F-48A0-BE7E-E37DB5F9F543}" presName="composite" presStyleCnt="0"/>
      <dgm:spPr/>
      <dgm:t>
        <a:bodyPr/>
        <a:lstStyle/>
        <a:p>
          <a:endParaRPr lang="en-US"/>
        </a:p>
      </dgm:t>
    </dgm:pt>
    <dgm:pt modelId="{F1CB0409-2D72-4948-8C60-0A25389F8E58}" type="pres">
      <dgm:prSet presAssocID="{16B46A21-0C6F-48A0-BE7E-E37DB5F9F543}" presName="background" presStyleLbl="node0" presStyleIdx="0" presStyleCnt="1"/>
      <dgm:spPr/>
      <dgm:t>
        <a:bodyPr/>
        <a:lstStyle/>
        <a:p>
          <a:endParaRPr lang="en-US"/>
        </a:p>
      </dgm:t>
    </dgm:pt>
    <dgm:pt modelId="{E61111CA-A3D0-4031-99B4-62EBBF26200A}" type="pres">
      <dgm:prSet presAssocID="{16B46A21-0C6F-48A0-BE7E-E37DB5F9F543}" presName="text" presStyleLbl="fgAcc0" presStyleIdx="0" presStyleCnt="1" custScaleX="23863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391FEEC-F0C4-4521-BD2A-7EE8CF1DCCDA}" type="pres">
      <dgm:prSet presAssocID="{16B46A21-0C6F-48A0-BE7E-E37DB5F9F543}" presName="hierChild2" presStyleCnt="0"/>
      <dgm:spPr/>
      <dgm:t>
        <a:bodyPr/>
        <a:lstStyle/>
        <a:p>
          <a:endParaRPr lang="en-US"/>
        </a:p>
      </dgm:t>
    </dgm:pt>
    <dgm:pt modelId="{1C59DDBD-E2A1-4124-822A-33DC9C245196}" type="pres">
      <dgm:prSet presAssocID="{7E7E4B24-BEB0-4107-BA2B-0F440EF3489C}" presName="Name10" presStyleLbl="parChTrans1D2" presStyleIdx="0" presStyleCnt="3"/>
      <dgm:spPr/>
      <dgm:t>
        <a:bodyPr/>
        <a:lstStyle/>
        <a:p>
          <a:endParaRPr lang="en-US"/>
        </a:p>
      </dgm:t>
    </dgm:pt>
    <dgm:pt modelId="{AA768C7C-8773-4F89-B1F4-93F3728FF350}" type="pres">
      <dgm:prSet presAssocID="{A17A4D4D-CCAE-4316-8344-884B3E0B49B4}" presName="hierRoot2" presStyleCnt="0"/>
      <dgm:spPr/>
      <dgm:t>
        <a:bodyPr/>
        <a:lstStyle/>
        <a:p>
          <a:endParaRPr lang="en-US"/>
        </a:p>
      </dgm:t>
    </dgm:pt>
    <dgm:pt modelId="{7B264666-3289-4013-A8D4-44A6C2DBAE50}" type="pres">
      <dgm:prSet presAssocID="{A17A4D4D-CCAE-4316-8344-884B3E0B49B4}" presName="composite2" presStyleCnt="0"/>
      <dgm:spPr/>
      <dgm:t>
        <a:bodyPr/>
        <a:lstStyle/>
        <a:p>
          <a:endParaRPr lang="en-US"/>
        </a:p>
      </dgm:t>
    </dgm:pt>
    <dgm:pt modelId="{8C8EF8D8-003C-41F4-B4F6-EE3322825440}" type="pres">
      <dgm:prSet presAssocID="{A17A4D4D-CCAE-4316-8344-884B3E0B49B4}" presName="background2" presStyleLbl="node2" presStyleIdx="0" presStyleCnt="3"/>
      <dgm:spPr/>
      <dgm:t>
        <a:bodyPr/>
        <a:lstStyle/>
        <a:p>
          <a:endParaRPr lang="en-US"/>
        </a:p>
      </dgm:t>
    </dgm:pt>
    <dgm:pt modelId="{15A6D871-959F-4D78-923D-C8DB7C359AFD}" type="pres">
      <dgm:prSet presAssocID="{A17A4D4D-CCAE-4316-8344-884B3E0B49B4}" presName="text2" presStyleLbl="fgAcc2" presStyleIdx="0" presStyleCnt="3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6BDA0B78-9179-4348-964B-A810EF85C68D}" type="pres">
      <dgm:prSet presAssocID="{A17A4D4D-CCAE-4316-8344-884B3E0B49B4}" presName="hierChild3" presStyleCnt="0"/>
      <dgm:spPr/>
      <dgm:t>
        <a:bodyPr/>
        <a:lstStyle/>
        <a:p>
          <a:endParaRPr lang="en-US"/>
        </a:p>
      </dgm:t>
    </dgm:pt>
    <dgm:pt modelId="{2ADD55DA-08FC-491D-B4B9-8A3C25FDB044}" type="pres">
      <dgm:prSet presAssocID="{F2AF83E5-A077-4068-A01D-9B070C4AC67F}" presName="Name17" presStyleLbl="parChTrans1D3" presStyleIdx="0" presStyleCnt="3"/>
      <dgm:spPr/>
      <dgm:t>
        <a:bodyPr/>
        <a:lstStyle/>
        <a:p>
          <a:endParaRPr lang="en-US"/>
        </a:p>
      </dgm:t>
    </dgm:pt>
    <dgm:pt modelId="{49340B12-60EC-4F7A-A72B-BEAEE2F924E4}" type="pres">
      <dgm:prSet presAssocID="{300BAC54-E4C3-4A5A-8C02-8E634A0CC95A}" presName="hierRoot3" presStyleCnt="0"/>
      <dgm:spPr/>
      <dgm:t>
        <a:bodyPr/>
        <a:lstStyle/>
        <a:p>
          <a:endParaRPr lang="en-US"/>
        </a:p>
      </dgm:t>
    </dgm:pt>
    <dgm:pt modelId="{C1D05024-2CB7-4BAA-B955-94AF19BE2164}" type="pres">
      <dgm:prSet presAssocID="{300BAC54-E4C3-4A5A-8C02-8E634A0CC95A}" presName="composite3" presStyleCnt="0"/>
      <dgm:spPr/>
      <dgm:t>
        <a:bodyPr/>
        <a:lstStyle/>
        <a:p>
          <a:endParaRPr lang="en-US"/>
        </a:p>
      </dgm:t>
    </dgm:pt>
    <dgm:pt modelId="{2626FC5A-3BF6-4A51-8AD0-9FBF0C4209BC}" type="pres">
      <dgm:prSet presAssocID="{300BAC54-E4C3-4A5A-8C02-8E634A0CC95A}" presName="background3" presStyleLbl="node3" presStyleIdx="0" presStyleCnt="3"/>
      <dgm:spPr/>
      <dgm:t>
        <a:bodyPr/>
        <a:lstStyle/>
        <a:p>
          <a:endParaRPr lang="en-US"/>
        </a:p>
      </dgm:t>
    </dgm:pt>
    <dgm:pt modelId="{9EE7DBF3-87A6-440A-8628-92350070F6C9}" type="pres">
      <dgm:prSet presAssocID="{300BAC54-E4C3-4A5A-8C02-8E634A0CC95A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2F33766-4CCD-45B5-B049-175E26E1E338}" type="pres">
      <dgm:prSet presAssocID="{300BAC54-E4C3-4A5A-8C02-8E634A0CC95A}" presName="hierChild4" presStyleCnt="0"/>
      <dgm:spPr/>
      <dgm:t>
        <a:bodyPr/>
        <a:lstStyle/>
        <a:p>
          <a:endParaRPr lang="en-US"/>
        </a:p>
      </dgm:t>
    </dgm:pt>
    <dgm:pt modelId="{94101F38-1999-4E7B-916E-94A2C4A4FA33}" type="pres">
      <dgm:prSet presAssocID="{FC2A30B0-64F7-43A1-98AD-361AF8D18B4F}" presName="Name10" presStyleLbl="parChTrans1D2" presStyleIdx="1" presStyleCnt="3"/>
      <dgm:spPr/>
      <dgm:t>
        <a:bodyPr/>
        <a:lstStyle/>
        <a:p>
          <a:endParaRPr lang="en-US"/>
        </a:p>
      </dgm:t>
    </dgm:pt>
    <dgm:pt modelId="{F98AC46C-AD48-4E97-9D1A-E825725FA37C}" type="pres">
      <dgm:prSet presAssocID="{8C3A0CBD-42AC-4B3E-9361-1B116E7987C9}" presName="hierRoot2" presStyleCnt="0"/>
      <dgm:spPr/>
      <dgm:t>
        <a:bodyPr/>
        <a:lstStyle/>
        <a:p>
          <a:endParaRPr lang="en-US"/>
        </a:p>
      </dgm:t>
    </dgm:pt>
    <dgm:pt modelId="{F41F6746-3ED7-4AC0-9725-3966354E57F6}" type="pres">
      <dgm:prSet presAssocID="{8C3A0CBD-42AC-4B3E-9361-1B116E7987C9}" presName="composite2" presStyleCnt="0"/>
      <dgm:spPr/>
      <dgm:t>
        <a:bodyPr/>
        <a:lstStyle/>
        <a:p>
          <a:endParaRPr lang="en-US"/>
        </a:p>
      </dgm:t>
    </dgm:pt>
    <dgm:pt modelId="{7485D928-5A50-421E-8AC1-2084ED9E49C2}" type="pres">
      <dgm:prSet presAssocID="{8C3A0CBD-42AC-4B3E-9361-1B116E7987C9}" presName="background2" presStyleLbl="node2" presStyleIdx="1" presStyleCnt="3"/>
      <dgm:spPr/>
      <dgm:t>
        <a:bodyPr/>
        <a:lstStyle/>
        <a:p>
          <a:endParaRPr lang="en-US"/>
        </a:p>
      </dgm:t>
    </dgm:pt>
    <dgm:pt modelId="{3CD20C44-A4BF-4C86-A326-CA94824CE5BE}" type="pres">
      <dgm:prSet presAssocID="{8C3A0CBD-42AC-4B3E-9361-1B116E7987C9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4A90F91-0BD9-4412-9BCB-989C2589C25E}" type="pres">
      <dgm:prSet presAssocID="{8C3A0CBD-42AC-4B3E-9361-1B116E7987C9}" presName="hierChild3" presStyleCnt="0"/>
      <dgm:spPr/>
      <dgm:t>
        <a:bodyPr/>
        <a:lstStyle/>
        <a:p>
          <a:endParaRPr lang="en-US"/>
        </a:p>
      </dgm:t>
    </dgm:pt>
    <dgm:pt modelId="{79370520-6E02-44B6-964C-34FD9331B6E8}" type="pres">
      <dgm:prSet presAssocID="{1AD5986A-C5F3-480C-975D-3F7412F32F28}" presName="Name17" presStyleLbl="parChTrans1D3" presStyleIdx="1" presStyleCnt="3"/>
      <dgm:spPr/>
      <dgm:t>
        <a:bodyPr/>
        <a:lstStyle/>
        <a:p>
          <a:endParaRPr lang="en-US"/>
        </a:p>
      </dgm:t>
    </dgm:pt>
    <dgm:pt modelId="{963342E5-873A-4BCE-9556-32842573A925}" type="pres">
      <dgm:prSet presAssocID="{B4CA456E-A48E-49E2-B6B4-47C252CAD42E}" presName="hierRoot3" presStyleCnt="0"/>
      <dgm:spPr/>
      <dgm:t>
        <a:bodyPr/>
        <a:lstStyle/>
        <a:p>
          <a:endParaRPr lang="en-US"/>
        </a:p>
      </dgm:t>
    </dgm:pt>
    <dgm:pt modelId="{EF114A04-D2EC-46A1-89C2-8D566EB32FE2}" type="pres">
      <dgm:prSet presAssocID="{B4CA456E-A48E-49E2-B6B4-47C252CAD42E}" presName="composite3" presStyleCnt="0"/>
      <dgm:spPr/>
      <dgm:t>
        <a:bodyPr/>
        <a:lstStyle/>
        <a:p>
          <a:endParaRPr lang="en-US"/>
        </a:p>
      </dgm:t>
    </dgm:pt>
    <dgm:pt modelId="{0AD7D953-B652-4818-878A-8164B7FB87C4}" type="pres">
      <dgm:prSet presAssocID="{B4CA456E-A48E-49E2-B6B4-47C252CAD42E}" presName="background3" presStyleLbl="node3" presStyleIdx="1" presStyleCnt="3"/>
      <dgm:spPr/>
      <dgm:t>
        <a:bodyPr/>
        <a:lstStyle/>
        <a:p>
          <a:endParaRPr lang="en-US"/>
        </a:p>
      </dgm:t>
    </dgm:pt>
    <dgm:pt modelId="{908E2B2C-122B-472F-A389-C71BEBB01A7A}" type="pres">
      <dgm:prSet presAssocID="{B4CA456E-A48E-49E2-B6B4-47C252CAD42E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8F10C4F-AFBA-4187-8344-0515F45D4B6C}" type="pres">
      <dgm:prSet presAssocID="{B4CA456E-A48E-49E2-B6B4-47C252CAD42E}" presName="hierChild4" presStyleCnt="0"/>
      <dgm:spPr/>
      <dgm:t>
        <a:bodyPr/>
        <a:lstStyle/>
        <a:p>
          <a:endParaRPr lang="en-US"/>
        </a:p>
      </dgm:t>
    </dgm:pt>
    <dgm:pt modelId="{C957DFD7-5D2C-48BC-AF01-ECA3F77457B8}" type="pres">
      <dgm:prSet presAssocID="{4427F578-CF7F-499C-9883-D8987155CE61}" presName="Name10" presStyleLbl="parChTrans1D2" presStyleIdx="2" presStyleCnt="3"/>
      <dgm:spPr/>
      <dgm:t>
        <a:bodyPr/>
        <a:lstStyle/>
        <a:p>
          <a:endParaRPr lang="en-US"/>
        </a:p>
      </dgm:t>
    </dgm:pt>
    <dgm:pt modelId="{59222964-F879-4E03-9E13-56AB20744AFE}" type="pres">
      <dgm:prSet presAssocID="{AECC5870-B0CC-4A69-87F9-A344F6F4F18F}" presName="hierRoot2" presStyleCnt="0"/>
      <dgm:spPr/>
      <dgm:t>
        <a:bodyPr/>
        <a:lstStyle/>
        <a:p>
          <a:endParaRPr lang="en-US"/>
        </a:p>
      </dgm:t>
    </dgm:pt>
    <dgm:pt modelId="{7D900B33-CF06-4E0F-92B6-7283B7F7FC48}" type="pres">
      <dgm:prSet presAssocID="{AECC5870-B0CC-4A69-87F9-A344F6F4F18F}" presName="composite2" presStyleCnt="0"/>
      <dgm:spPr/>
      <dgm:t>
        <a:bodyPr/>
        <a:lstStyle/>
        <a:p>
          <a:endParaRPr lang="en-US"/>
        </a:p>
      </dgm:t>
    </dgm:pt>
    <dgm:pt modelId="{7AA5996B-913E-4388-93C8-4803EC94E2E0}" type="pres">
      <dgm:prSet presAssocID="{AECC5870-B0CC-4A69-87F9-A344F6F4F18F}" presName="background2" presStyleLbl="node2" presStyleIdx="2" presStyleCnt="3"/>
      <dgm:spPr/>
      <dgm:t>
        <a:bodyPr/>
        <a:lstStyle/>
        <a:p>
          <a:endParaRPr lang="en-US"/>
        </a:p>
      </dgm:t>
    </dgm:pt>
    <dgm:pt modelId="{A9AF720E-1795-47C0-86BB-943746EF4F46}" type="pres">
      <dgm:prSet presAssocID="{AECC5870-B0CC-4A69-87F9-A344F6F4F18F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5EE677-E628-4E0A-84CA-AAAE7187F585}" type="pres">
      <dgm:prSet presAssocID="{AECC5870-B0CC-4A69-87F9-A344F6F4F18F}" presName="hierChild3" presStyleCnt="0"/>
      <dgm:spPr/>
      <dgm:t>
        <a:bodyPr/>
        <a:lstStyle/>
        <a:p>
          <a:endParaRPr lang="en-US"/>
        </a:p>
      </dgm:t>
    </dgm:pt>
    <dgm:pt modelId="{27559175-839F-40F9-BCFB-B67496CF49C0}" type="pres">
      <dgm:prSet presAssocID="{2D77B1B4-60ED-4543-B237-D8ACB77E34C4}" presName="Name17" presStyleLbl="parChTrans1D3" presStyleIdx="2" presStyleCnt="3"/>
      <dgm:spPr/>
      <dgm:t>
        <a:bodyPr/>
        <a:lstStyle/>
        <a:p>
          <a:endParaRPr lang="en-US"/>
        </a:p>
      </dgm:t>
    </dgm:pt>
    <dgm:pt modelId="{CC3B979B-34F8-4E56-8BB9-95F4B10CA92D}" type="pres">
      <dgm:prSet presAssocID="{DCA5187E-5AAF-480D-8844-82DB7E71C7DE}" presName="hierRoot3" presStyleCnt="0"/>
      <dgm:spPr/>
      <dgm:t>
        <a:bodyPr/>
        <a:lstStyle/>
        <a:p>
          <a:endParaRPr lang="en-US"/>
        </a:p>
      </dgm:t>
    </dgm:pt>
    <dgm:pt modelId="{B33F14CA-D8FA-437E-A9A2-F4D83B2304C8}" type="pres">
      <dgm:prSet presAssocID="{DCA5187E-5AAF-480D-8844-82DB7E71C7DE}" presName="composite3" presStyleCnt="0"/>
      <dgm:spPr/>
      <dgm:t>
        <a:bodyPr/>
        <a:lstStyle/>
        <a:p>
          <a:endParaRPr lang="en-US"/>
        </a:p>
      </dgm:t>
    </dgm:pt>
    <dgm:pt modelId="{90C52425-208E-4FDC-91FF-F9B4B810357D}" type="pres">
      <dgm:prSet presAssocID="{DCA5187E-5AAF-480D-8844-82DB7E71C7DE}" presName="background3" presStyleLbl="node3" presStyleIdx="2" presStyleCnt="3"/>
      <dgm:spPr/>
      <dgm:t>
        <a:bodyPr/>
        <a:lstStyle/>
        <a:p>
          <a:endParaRPr lang="en-US"/>
        </a:p>
      </dgm:t>
    </dgm:pt>
    <dgm:pt modelId="{CEC31127-8AB0-4853-A911-3E9DCCBEF5BC}" type="pres">
      <dgm:prSet presAssocID="{DCA5187E-5AAF-480D-8844-82DB7E71C7DE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FD08E2-901E-4167-9B11-E126E849AC2C}" type="pres">
      <dgm:prSet presAssocID="{DCA5187E-5AAF-480D-8844-82DB7E71C7DE}" presName="hierChild4" presStyleCnt="0"/>
      <dgm:spPr/>
      <dgm:t>
        <a:bodyPr/>
        <a:lstStyle/>
        <a:p>
          <a:endParaRPr lang="en-US"/>
        </a:p>
      </dgm:t>
    </dgm:pt>
  </dgm:ptLst>
  <dgm:cxnLst>
    <dgm:cxn modelId="{769C54E0-CF1A-4BC1-99DA-3EE1C44B6ED4}" type="presOf" srcId="{AECC5870-B0CC-4A69-87F9-A344F6F4F18F}" destId="{A9AF720E-1795-47C0-86BB-943746EF4F46}" srcOrd="0" destOrd="0" presId="urn:microsoft.com/office/officeart/2005/8/layout/hierarchy1"/>
    <dgm:cxn modelId="{1BF39877-AB84-46D3-830A-5F93385D03D0}" type="presOf" srcId="{16B46A21-0C6F-48A0-BE7E-E37DB5F9F543}" destId="{E61111CA-A3D0-4031-99B4-62EBBF26200A}" srcOrd="0" destOrd="0" presId="urn:microsoft.com/office/officeart/2005/8/layout/hierarchy1"/>
    <dgm:cxn modelId="{906BFBD4-9CBF-4D44-A1ED-8F26068B3A00}" type="presOf" srcId="{300BAC54-E4C3-4A5A-8C02-8E634A0CC95A}" destId="{9EE7DBF3-87A6-440A-8628-92350070F6C9}" srcOrd="0" destOrd="0" presId="urn:microsoft.com/office/officeart/2005/8/layout/hierarchy1"/>
    <dgm:cxn modelId="{391AE5C9-4C94-44ED-B534-0429816D2B8E}" type="presOf" srcId="{FC2A30B0-64F7-43A1-98AD-361AF8D18B4F}" destId="{94101F38-1999-4E7B-916E-94A2C4A4FA33}" srcOrd="0" destOrd="0" presId="urn:microsoft.com/office/officeart/2005/8/layout/hierarchy1"/>
    <dgm:cxn modelId="{50106281-3029-48F3-82F8-5F48B4962012}" type="presOf" srcId="{2D77B1B4-60ED-4543-B237-D8ACB77E34C4}" destId="{27559175-839F-40F9-BCFB-B67496CF49C0}" srcOrd="0" destOrd="0" presId="urn:microsoft.com/office/officeart/2005/8/layout/hierarchy1"/>
    <dgm:cxn modelId="{6863F4E9-ED4A-4048-ADD6-F46BB7D07FB1}" type="presOf" srcId="{F2AF83E5-A077-4068-A01D-9B070C4AC67F}" destId="{2ADD55DA-08FC-491D-B4B9-8A3C25FDB044}" srcOrd="0" destOrd="0" presId="urn:microsoft.com/office/officeart/2005/8/layout/hierarchy1"/>
    <dgm:cxn modelId="{606C137D-0B25-421E-9F93-C401717EC580}" srcId="{A17A4D4D-CCAE-4316-8344-884B3E0B49B4}" destId="{300BAC54-E4C3-4A5A-8C02-8E634A0CC95A}" srcOrd="0" destOrd="0" parTransId="{F2AF83E5-A077-4068-A01D-9B070C4AC67F}" sibTransId="{279EFF12-CBCA-455A-9A66-F5437D43E8D9}"/>
    <dgm:cxn modelId="{D76FE443-7D07-4A70-9FCF-21110E66D785}" type="presOf" srcId="{1AD5986A-C5F3-480C-975D-3F7412F32F28}" destId="{79370520-6E02-44B6-964C-34FD9331B6E8}" srcOrd="0" destOrd="0" presId="urn:microsoft.com/office/officeart/2005/8/layout/hierarchy1"/>
    <dgm:cxn modelId="{5232DC4A-FF10-45E6-9659-3785DCDEFE3F}" type="presOf" srcId="{A17A4D4D-CCAE-4316-8344-884B3E0B49B4}" destId="{15A6D871-959F-4D78-923D-C8DB7C359AFD}" srcOrd="0" destOrd="0" presId="urn:microsoft.com/office/officeart/2005/8/layout/hierarchy1"/>
    <dgm:cxn modelId="{120C7AEB-AC0F-485B-980B-E185EF08FA72}" type="presOf" srcId="{8C3A0CBD-42AC-4B3E-9361-1B116E7987C9}" destId="{3CD20C44-A4BF-4C86-A326-CA94824CE5BE}" srcOrd="0" destOrd="0" presId="urn:microsoft.com/office/officeart/2005/8/layout/hierarchy1"/>
    <dgm:cxn modelId="{45027125-02AA-47C5-A221-CF7BB0ACE041}" srcId="{5B18D178-97E3-4F96-9DD1-CFB9F81B8E19}" destId="{16B46A21-0C6F-48A0-BE7E-E37DB5F9F543}" srcOrd="0" destOrd="0" parTransId="{70B5B6C4-1F97-4FD9-AA31-5533B44E3CD7}" sibTransId="{34023A02-DA39-4882-867F-6B21E55A4641}"/>
    <dgm:cxn modelId="{CBFE69E8-BC90-442A-B7BB-54F656032F3A}" type="presOf" srcId="{7E7E4B24-BEB0-4107-BA2B-0F440EF3489C}" destId="{1C59DDBD-E2A1-4124-822A-33DC9C245196}" srcOrd="0" destOrd="0" presId="urn:microsoft.com/office/officeart/2005/8/layout/hierarchy1"/>
    <dgm:cxn modelId="{B82994C6-31C9-4248-ABBC-EE19EC43C12A}" srcId="{16B46A21-0C6F-48A0-BE7E-E37DB5F9F543}" destId="{A17A4D4D-CCAE-4316-8344-884B3E0B49B4}" srcOrd="0" destOrd="0" parTransId="{7E7E4B24-BEB0-4107-BA2B-0F440EF3489C}" sibTransId="{74E3544F-753B-41B5-B70B-8E1C22465B0C}"/>
    <dgm:cxn modelId="{DF88C82B-73F6-4354-B73C-8FBA11C10EC3}" srcId="{16B46A21-0C6F-48A0-BE7E-E37DB5F9F543}" destId="{AECC5870-B0CC-4A69-87F9-A344F6F4F18F}" srcOrd="2" destOrd="0" parTransId="{4427F578-CF7F-499C-9883-D8987155CE61}" sibTransId="{F894FAA5-D1A3-4AB5-82D1-8525B8FFE254}"/>
    <dgm:cxn modelId="{BFAEFC33-25B5-45D0-8909-AB02F176A0AD}" srcId="{16B46A21-0C6F-48A0-BE7E-E37DB5F9F543}" destId="{8C3A0CBD-42AC-4B3E-9361-1B116E7987C9}" srcOrd="1" destOrd="0" parTransId="{FC2A30B0-64F7-43A1-98AD-361AF8D18B4F}" sibTransId="{714D7E56-47CE-4958-AC1F-407878390FA7}"/>
    <dgm:cxn modelId="{B24FF7AE-5F8C-4BDC-A762-19A0E615A4A6}" type="presOf" srcId="{4427F578-CF7F-499C-9883-D8987155CE61}" destId="{C957DFD7-5D2C-48BC-AF01-ECA3F77457B8}" srcOrd="0" destOrd="0" presId="urn:microsoft.com/office/officeart/2005/8/layout/hierarchy1"/>
    <dgm:cxn modelId="{E4214DF9-4D76-4E50-9453-1B4F37A464EC}" type="presOf" srcId="{5B18D178-97E3-4F96-9DD1-CFB9F81B8E19}" destId="{6F53C95A-1AB4-4E97-8596-ABEDC047FBF7}" srcOrd="0" destOrd="0" presId="urn:microsoft.com/office/officeart/2005/8/layout/hierarchy1"/>
    <dgm:cxn modelId="{B29391F4-1C58-4A73-AD59-AFD2B21CCB19}" srcId="{8C3A0CBD-42AC-4B3E-9361-1B116E7987C9}" destId="{B4CA456E-A48E-49E2-B6B4-47C252CAD42E}" srcOrd="0" destOrd="0" parTransId="{1AD5986A-C5F3-480C-975D-3F7412F32F28}" sibTransId="{D6A363EB-6F37-4A25-8355-D9E142B1380C}"/>
    <dgm:cxn modelId="{EB032638-A393-4556-A1FC-5766C957B5BB}" type="presOf" srcId="{B4CA456E-A48E-49E2-B6B4-47C252CAD42E}" destId="{908E2B2C-122B-472F-A389-C71BEBB01A7A}" srcOrd="0" destOrd="0" presId="urn:microsoft.com/office/officeart/2005/8/layout/hierarchy1"/>
    <dgm:cxn modelId="{C3B36807-8082-46BB-8FEC-188134BE2D17}" srcId="{AECC5870-B0CC-4A69-87F9-A344F6F4F18F}" destId="{DCA5187E-5AAF-480D-8844-82DB7E71C7DE}" srcOrd="0" destOrd="0" parTransId="{2D77B1B4-60ED-4543-B237-D8ACB77E34C4}" sibTransId="{B73D1F31-2731-4231-A1DD-5932C2907C8C}"/>
    <dgm:cxn modelId="{61694831-7DE0-4D36-B79C-3F02AF633C1F}" type="presOf" srcId="{DCA5187E-5AAF-480D-8844-82DB7E71C7DE}" destId="{CEC31127-8AB0-4853-A911-3E9DCCBEF5BC}" srcOrd="0" destOrd="0" presId="urn:microsoft.com/office/officeart/2005/8/layout/hierarchy1"/>
    <dgm:cxn modelId="{19420D25-4C68-42EB-B705-BF14EF8926AB}" type="presParOf" srcId="{6F53C95A-1AB4-4E97-8596-ABEDC047FBF7}" destId="{C62C0A38-5ED8-4740-8178-4E46B618209C}" srcOrd="0" destOrd="0" presId="urn:microsoft.com/office/officeart/2005/8/layout/hierarchy1"/>
    <dgm:cxn modelId="{DA54A011-77F4-424F-BBE8-C37121CD07A3}" type="presParOf" srcId="{C62C0A38-5ED8-4740-8178-4E46B618209C}" destId="{162D2AE0-1502-415D-9495-FFBFD89A53D7}" srcOrd="0" destOrd="0" presId="urn:microsoft.com/office/officeart/2005/8/layout/hierarchy1"/>
    <dgm:cxn modelId="{47B1096F-231D-4C76-93EC-88FBDF81C0C1}" type="presParOf" srcId="{162D2AE0-1502-415D-9495-FFBFD89A53D7}" destId="{F1CB0409-2D72-4948-8C60-0A25389F8E58}" srcOrd="0" destOrd="0" presId="urn:microsoft.com/office/officeart/2005/8/layout/hierarchy1"/>
    <dgm:cxn modelId="{C2AA6BDC-7EEF-4686-80EA-B8A93E0133BC}" type="presParOf" srcId="{162D2AE0-1502-415D-9495-FFBFD89A53D7}" destId="{E61111CA-A3D0-4031-99B4-62EBBF26200A}" srcOrd="1" destOrd="0" presId="urn:microsoft.com/office/officeart/2005/8/layout/hierarchy1"/>
    <dgm:cxn modelId="{A84AC2B8-3127-49B0-B567-30288D24DDCC}" type="presParOf" srcId="{C62C0A38-5ED8-4740-8178-4E46B618209C}" destId="{0391FEEC-F0C4-4521-BD2A-7EE8CF1DCCDA}" srcOrd="1" destOrd="0" presId="urn:microsoft.com/office/officeart/2005/8/layout/hierarchy1"/>
    <dgm:cxn modelId="{4B97E44F-74D1-4FAF-B1DA-063D821822AF}" type="presParOf" srcId="{0391FEEC-F0C4-4521-BD2A-7EE8CF1DCCDA}" destId="{1C59DDBD-E2A1-4124-822A-33DC9C245196}" srcOrd="0" destOrd="0" presId="urn:microsoft.com/office/officeart/2005/8/layout/hierarchy1"/>
    <dgm:cxn modelId="{CEFEACBA-9772-47BB-8BEF-0C65F7833AC2}" type="presParOf" srcId="{0391FEEC-F0C4-4521-BD2A-7EE8CF1DCCDA}" destId="{AA768C7C-8773-4F89-B1F4-93F3728FF350}" srcOrd="1" destOrd="0" presId="urn:microsoft.com/office/officeart/2005/8/layout/hierarchy1"/>
    <dgm:cxn modelId="{DAF5B0D9-075B-4F27-B375-D0205906E56F}" type="presParOf" srcId="{AA768C7C-8773-4F89-B1F4-93F3728FF350}" destId="{7B264666-3289-4013-A8D4-44A6C2DBAE50}" srcOrd="0" destOrd="0" presId="urn:microsoft.com/office/officeart/2005/8/layout/hierarchy1"/>
    <dgm:cxn modelId="{3FEBEA84-20E3-494A-B213-1C0B5A1CB5BA}" type="presParOf" srcId="{7B264666-3289-4013-A8D4-44A6C2DBAE50}" destId="{8C8EF8D8-003C-41F4-B4F6-EE3322825440}" srcOrd="0" destOrd="0" presId="urn:microsoft.com/office/officeart/2005/8/layout/hierarchy1"/>
    <dgm:cxn modelId="{ADB5B79E-09E7-44C1-A2B3-07E1941C4E71}" type="presParOf" srcId="{7B264666-3289-4013-A8D4-44A6C2DBAE50}" destId="{15A6D871-959F-4D78-923D-C8DB7C359AFD}" srcOrd="1" destOrd="0" presId="urn:microsoft.com/office/officeart/2005/8/layout/hierarchy1"/>
    <dgm:cxn modelId="{90EFDE15-00CB-476E-A6C7-736A3E1C3CEC}" type="presParOf" srcId="{AA768C7C-8773-4F89-B1F4-93F3728FF350}" destId="{6BDA0B78-9179-4348-964B-A810EF85C68D}" srcOrd="1" destOrd="0" presId="urn:microsoft.com/office/officeart/2005/8/layout/hierarchy1"/>
    <dgm:cxn modelId="{86BB5C7A-F6DA-4FD5-99CE-A390081C063C}" type="presParOf" srcId="{6BDA0B78-9179-4348-964B-A810EF85C68D}" destId="{2ADD55DA-08FC-491D-B4B9-8A3C25FDB044}" srcOrd="0" destOrd="0" presId="urn:microsoft.com/office/officeart/2005/8/layout/hierarchy1"/>
    <dgm:cxn modelId="{D3B4B00E-4D1C-4D0A-8451-1955DC0E1408}" type="presParOf" srcId="{6BDA0B78-9179-4348-964B-A810EF85C68D}" destId="{49340B12-60EC-4F7A-A72B-BEAEE2F924E4}" srcOrd="1" destOrd="0" presId="urn:microsoft.com/office/officeart/2005/8/layout/hierarchy1"/>
    <dgm:cxn modelId="{CB889CDF-5DA0-4157-A7DF-D6AD529A0196}" type="presParOf" srcId="{49340B12-60EC-4F7A-A72B-BEAEE2F924E4}" destId="{C1D05024-2CB7-4BAA-B955-94AF19BE2164}" srcOrd="0" destOrd="0" presId="urn:microsoft.com/office/officeart/2005/8/layout/hierarchy1"/>
    <dgm:cxn modelId="{CA6D96FD-ADA4-48CB-B972-EA9368AF7EFE}" type="presParOf" srcId="{C1D05024-2CB7-4BAA-B955-94AF19BE2164}" destId="{2626FC5A-3BF6-4A51-8AD0-9FBF0C4209BC}" srcOrd="0" destOrd="0" presId="urn:microsoft.com/office/officeart/2005/8/layout/hierarchy1"/>
    <dgm:cxn modelId="{5A1AF68C-9E06-4CAD-B570-AA0BEF14877E}" type="presParOf" srcId="{C1D05024-2CB7-4BAA-B955-94AF19BE2164}" destId="{9EE7DBF3-87A6-440A-8628-92350070F6C9}" srcOrd="1" destOrd="0" presId="urn:microsoft.com/office/officeart/2005/8/layout/hierarchy1"/>
    <dgm:cxn modelId="{E806D35B-F877-4ECB-A15D-F06DDB5845E3}" type="presParOf" srcId="{49340B12-60EC-4F7A-A72B-BEAEE2F924E4}" destId="{82F33766-4CCD-45B5-B049-175E26E1E338}" srcOrd="1" destOrd="0" presId="urn:microsoft.com/office/officeart/2005/8/layout/hierarchy1"/>
    <dgm:cxn modelId="{90EAE440-E394-486C-8115-46B4BB6BCB2A}" type="presParOf" srcId="{0391FEEC-F0C4-4521-BD2A-7EE8CF1DCCDA}" destId="{94101F38-1999-4E7B-916E-94A2C4A4FA33}" srcOrd="2" destOrd="0" presId="urn:microsoft.com/office/officeart/2005/8/layout/hierarchy1"/>
    <dgm:cxn modelId="{34C9F502-D93A-4487-A351-640B20474369}" type="presParOf" srcId="{0391FEEC-F0C4-4521-BD2A-7EE8CF1DCCDA}" destId="{F98AC46C-AD48-4E97-9D1A-E825725FA37C}" srcOrd="3" destOrd="0" presId="urn:microsoft.com/office/officeart/2005/8/layout/hierarchy1"/>
    <dgm:cxn modelId="{0A03AA07-C58A-49C6-91EB-A5D39B61691E}" type="presParOf" srcId="{F98AC46C-AD48-4E97-9D1A-E825725FA37C}" destId="{F41F6746-3ED7-4AC0-9725-3966354E57F6}" srcOrd="0" destOrd="0" presId="urn:microsoft.com/office/officeart/2005/8/layout/hierarchy1"/>
    <dgm:cxn modelId="{ED4E42BB-AFCB-45EC-96DB-5C319DF99D8D}" type="presParOf" srcId="{F41F6746-3ED7-4AC0-9725-3966354E57F6}" destId="{7485D928-5A50-421E-8AC1-2084ED9E49C2}" srcOrd="0" destOrd="0" presId="urn:microsoft.com/office/officeart/2005/8/layout/hierarchy1"/>
    <dgm:cxn modelId="{3C144290-4E21-4B31-96F2-F43E746308BF}" type="presParOf" srcId="{F41F6746-3ED7-4AC0-9725-3966354E57F6}" destId="{3CD20C44-A4BF-4C86-A326-CA94824CE5BE}" srcOrd="1" destOrd="0" presId="urn:microsoft.com/office/officeart/2005/8/layout/hierarchy1"/>
    <dgm:cxn modelId="{FE0F6E35-939F-472A-AFAF-3BAF8FEC2AF0}" type="presParOf" srcId="{F98AC46C-AD48-4E97-9D1A-E825725FA37C}" destId="{D4A90F91-0BD9-4412-9BCB-989C2589C25E}" srcOrd="1" destOrd="0" presId="urn:microsoft.com/office/officeart/2005/8/layout/hierarchy1"/>
    <dgm:cxn modelId="{08672C81-6F65-4691-A790-3FA2EEEA3323}" type="presParOf" srcId="{D4A90F91-0BD9-4412-9BCB-989C2589C25E}" destId="{79370520-6E02-44B6-964C-34FD9331B6E8}" srcOrd="0" destOrd="0" presId="urn:microsoft.com/office/officeart/2005/8/layout/hierarchy1"/>
    <dgm:cxn modelId="{5B090173-EFED-4AA7-A4FA-912339391FE6}" type="presParOf" srcId="{D4A90F91-0BD9-4412-9BCB-989C2589C25E}" destId="{963342E5-873A-4BCE-9556-32842573A925}" srcOrd="1" destOrd="0" presId="urn:microsoft.com/office/officeart/2005/8/layout/hierarchy1"/>
    <dgm:cxn modelId="{88A5F342-513C-4DCE-8DD7-CEEAA4724320}" type="presParOf" srcId="{963342E5-873A-4BCE-9556-32842573A925}" destId="{EF114A04-D2EC-46A1-89C2-8D566EB32FE2}" srcOrd="0" destOrd="0" presId="urn:microsoft.com/office/officeart/2005/8/layout/hierarchy1"/>
    <dgm:cxn modelId="{1990ADD0-78E7-4C7D-9D90-1CF67FE8B716}" type="presParOf" srcId="{EF114A04-D2EC-46A1-89C2-8D566EB32FE2}" destId="{0AD7D953-B652-4818-878A-8164B7FB87C4}" srcOrd="0" destOrd="0" presId="urn:microsoft.com/office/officeart/2005/8/layout/hierarchy1"/>
    <dgm:cxn modelId="{915A76D4-7B6F-4435-8FB6-D5B7781DA52A}" type="presParOf" srcId="{EF114A04-D2EC-46A1-89C2-8D566EB32FE2}" destId="{908E2B2C-122B-472F-A389-C71BEBB01A7A}" srcOrd="1" destOrd="0" presId="urn:microsoft.com/office/officeart/2005/8/layout/hierarchy1"/>
    <dgm:cxn modelId="{03085D87-1697-4D36-BD99-68D7D632D8A2}" type="presParOf" srcId="{963342E5-873A-4BCE-9556-32842573A925}" destId="{68F10C4F-AFBA-4187-8344-0515F45D4B6C}" srcOrd="1" destOrd="0" presId="urn:microsoft.com/office/officeart/2005/8/layout/hierarchy1"/>
    <dgm:cxn modelId="{CE780E23-86AB-4B87-AAD3-00F483FB5A96}" type="presParOf" srcId="{0391FEEC-F0C4-4521-BD2A-7EE8CF1DCCDA}" destId="{C957DFD7-5D2C-48BC-AF01-ECA3F77457B8}" srcOrd="4" destOrd="0" presId="urn:microsoft.com/office/officeart/2005/8/layout/hierarchy1"/>
    <dgm:cxn modelId="{8FECC221-FFA3-4D88-A711-345702A0108F}" type="presParOf" srcId="{0391FEEC-F0C4-4521-BD2A-7EE8CF1DCCDA}" destId="{59222964-F879-4E03-9E13-56AB20744AFE}" srcOrd="5" destOrd="0" presId="urn:microsoft.com/office/officeart/2005/8/layout/hierarchy1"/>
    <dgm:cxn modelId="{FA1ECBC5-A9F6-4518-A364-64632E2D036A}" type="presParOf" srcId="{59222964-F879-4E03-9E13-56AB20744AFE}" destId="{7D900B33-CF06-4E0F-92B6-7283B7F7FC48}" srcOrd="0" destOrd="0" presId="urn:microsoft.com/office/officeart/2005/8/layout/hierarchy1"/>
    <dgm:cxn modelId="{9CC7C925-D523-45C4-A054-B0C1CA985F9D}" type="presParOf" srcId="{7D900B33-CF06-4E0F-92B6-7283B7F7FC48}" destId="{7AA5996B-913E-4388-93C8-4803EC94E2E0}" srcOrd="0" destOrd="0" presId="urn:microsoft.com/office/officeart/2005/8/layout/hierarchy1"/>
    <dgm:cxn modelId="{F00178F2-958C-4AB9-AA61-08FD570AF6C8}" type="presParOf" srcId="{7D900B33-CF06-4E0F-92B6-7283B7F7FC48}" destId="{A9AF720E-1795-47C0-86BB-943746EF4F46}" srcOrd="1" destOrd="0" presId="urn:microsoft.com/office/officeart/2005/8/layout/hierarchy1"/>
    <dgm:cxn modelId="{76B32140-2A17-4C43-8A95-6AED6C45CBEE}" type="presParOf" srcId="{59222964-F879-4E03-9E13-56AB20744AFE}" destId="{B35EE677-E628-4E0A-84CA-AAAE7187F585}" srcOrd="1" destOrd="0" presId="urn:microsoft.com/office/officeart/2005/8/layout/hierarchy1"/>
    <dgm:cxn modelId="{8EE43805-C444-46CE-8F5D-79447CD335B9}" type="presParOf" srcId="{B35EE677-E628-4E0A-84CA-AAAE7187F585}" destId="{27559175-839F-40F9-BCFB-B67496CF49C0}" srcOrd="0" destOrd="0" presId="urn:microsoft.com/office/officeart/2005/8/layout/hierarchy1"/>
    <dgm:cxn modelId="{A9EABD4B-BDA0-4890-91D8-8A578D562FDC}" type="presParOf" srcId="{B35EE677-E628-4E0A-84CA-AAAE7187F585}" destId="{CC3B979B-34F8-4E56-8BB9-95F4B10CA92D}" srcOrd="1" destOrd="0" presId="urn:microsoft.com/office/officeart/2005/8/layout/hierarchy1"/>
    <dgm:cxn modelId="{5B7FEA42-3F11-42F8-A37F-4764AD674455}" type="presParOf" srcId="{CC3B979B-34F8-4E56-8BB9-95F4B10CA92D}" destId="{B33F14CA-D8FA-437E-A9A2-F4D83B2304C8}" srcOrd="0" destOrd="0" presId="urn:microsoft.com/office/officeart/2005/8/layout/hierarchy1"/>
    <dgm:cxn modelId="{B736D496-C048-4905-9CBF-61F99E8C07B8}" type="presParOf" srcId="{B33F14CA-D8FA-437E-A9A2-F4D83B2304C8}" destId="{90C52425-208E-4FDC-91FF-F9B4B810357D}" srcOrd="0" destOrd="0" presId="urn:microsoft.com/office/officeart/2005/8/layout/hierarchy1"/>
    <dgm:cxn modelId="{4FF2BAD3-626B-4ACC-8321-A6E0A47C5ADA}" type="presParOf" srcId="{B33F14CA-D8FA-437E-A9A2-F4D83B2304C8}" destId="{CEC31127-8AB0-4853-A911-3E9DCCBEF5BC}" srcOrd="1" destOrd="0" presId="urn:microsoft.com/office/officeart/2005/8/layout/hierarchy1"/>
    <dgm:cxn modelId="{EE6E6849-9211-4DA4-9194-F5816818256B}" type="presParOf" srcId="{CC3B979B-34F8-4E56-8BB9-95F4B10CA92D}" destId="{63FD08E2-901E-4167-9B11-E126E849AC2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ED06A9-F73F-43D0-B8D3-CE2847D97D6E}">
      <dsp:nvSpPr>
        <dsp:cNvPr id="0" name=""/>
        <dsp:cNvSpPr/>
      </dsp:nvSpPr>
      <dsp:spPr>
        <a:xfrm rot="5400000">
          <a:off x="-251599" y="538762"/>
          <a:ext cx="1677330" cy="1174131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Step 1</a:t>
          </a:r>
          <a:endParaRPr lang="en-US" sz="3300" kern="1200" dirty="0"/>
        </a:p>
      </dsp:txBody>
      <dsp:txXfrm rot="-5400000">
        <a:off x="1" y="874229"/>
        <a:ext cx="1174131" cy="503199"/>
      </dsp:txXfrm>
    </dsp:sp>
    <dsp:sp modelId="{218689A0-0C59-498E-B4EE-87119D779DEA}">
      <dsp:nvSpPr>
        <dsp:cNvPr id="0" name=""/>
        <dsp:cNvSpPr/>
      </dsp:nvSpPr>
      <dsp:spPr>
        <a:xfrm rot="5400000">
          <a:off x="4281349" y="-2924038"/>
          <a:ext cx="1298232" cy="75126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b="1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2800" b="1" kern="1200" dirty="0" smtClean="0"/>
            <a:t>National or Regional Variety Trials</a:t>
          </a:r>
          <a:endParaRPr lang="en-US" sz="2800" b="1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2800" b="1" kern="1200" dirty="0" smtClean="0"/>
            <a:t>3-5 locations over 2-3 seasons</a:t>
          </a:r>
          <a:endParaRPr lang="en-US" sz="2800" b="1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2800" b="1" kern="1200" dirty="0" smtClean="0"/>
            <a:t>VCU and DUS</a:t>
          </a:r>
          <a:endParaRPr lang="en-US" sz="2800" b="1" kern="1200" dirty="0"/>
        </a:p>
        <a:p>
          <a:pPr marL="22860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b="1" kern="1200" dirty="0"/>
        </a:p>
      </dsp:txBody>
      <dsp:txXfrm rot="-5400000">
        <a:off x="1174131" y="246554"/>
        <a:ext cx="7449294" cy="1171484"/>
      </dsp:txXfrm>
    </dsp:sp>
    <dsp:sp modelId="{EC75BD69-E2DD-4B8C-A834-53705AE998D3}">
      <dsp:nvSpPr>
        <dsp:cNvPr id="0" name=""/>
        <dsp:cNvSpPr/>
      </dsp:nvSpPr>
      <dsp:spPr>
        <a:xfrm rot="5400000">
          <a:off x="-251599" y="2442853"/>
          <a:ext cx="1677330" cy="1174131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Step 2</a:t>
          </a:r>
          <a:endParaRPr lang="en-US" sz="3300" kern="1200" dirty="0"/>
        </a:p>
      </dsp:txBody>
      <dsp:txXfrm rot="-5400000">
        <a:off x="1" y="2778320"/>
        <a:ext cx="1174131" cy="503199"/>
      </dsp:txXfrm>
    </dsp:sp>
    <dsp:sp modelId="{120FE14E-CFA1-476C-AD92-AFD6BC9B8988}">
      <dsp:nvSpPr>
        <dsp:cNvPr id="0" name=""/>
        <dsp:cNvSpPr/>
      </dsp:nvSpPr>
      <dsp:spPr>
        <a:xfrm rot="5400000">
          <a:off x="4017728" y="-1188535"/>
          <a:ext cx="1825474" cy="75126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smtClean="0"/>
            <a:t>Variety Verification Trials for TC evaluation</a:t>
          </a:r>
          <a:endParaRPr lang="en-US" sz="2800" b="1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smtClean="0"/>
            <a:t>Plot size of 100m</a:t>
          </a:r>
          <a:r>
            <a:rPr lang="en-US" sz="2800" b="1" kern="1200" baseline="30000" dirty="0" smtClean="0"/>
            <a:t>2</a:t>
          </a:r>
          <a:endParaRPr lang="en-US" sz="2800" b="1" kern="1200" baseline="300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smtClean="0"/>
            <a:t>6 locations: 3 on-station and 3 </a:t>
          </a:r>
          <a:r>
            <a:rPr lang="en-US" sz="2800" b="1" kern="1200" dirty="0" smtClean="0"/>
            <a:t>on-farm</a:t>
          </a:r>
          <a:endParaRPr lang="en-US" sz="2800" b="1" kern="1200" dirty="0"/>
        </a:p>
      </dsp:txBody>
      <dsp:txXfrm rot="-5400000">
        <a:off x="1174131" y="1744174"/>
        <a:ext cx="7423556" cy="1647250"/>
      </dsp:txXfrm>
    </dsp:sp>
    <dsp:sp modelId="{2925CD9F-9197-446F-B3BB-181CCE9BCFF7}">
      <dsp:nvSpPr>
        <dsp:cNvPr id="0" name=""/>
        <dsp:cNvSpPr/>
      </dsp:nvSpPr>
      <dsp:spPr>
        <a:xfrm rot="5400000">
          <a:off x="-251599" y="4668479"/>
          <a:ext cx="1677330" cy="1174131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Step 3</a:t>
          </a:r>
          <a:endParaRPr lang="en-US" sz="3300" kern="1200" dirty="0"/>
        </a:p>
      </dsp:txBody>
      <dsp:txXfrm rot="-5400000">
        <a:off x="1" y="5003946"/>
        <a:ext cx="1174131" cy="503199"/>
      </dsp:txXfrm>
    </dsp:sp>
    <dsp:sp modelId="{6DD4FAAF-B0FD-48D2-B8B6-851243E9C241}">
      <dsp:nvSpPr>
        <dsp:cNvPr id="0" name=""/>
        <dsp:cNvSpPr/>
      </dsp:nvSpPr>
      <dsp:spPr>
        <a:xfrm rot="5400000">
          <a:off x="3696193" y="1205678"/>
          <a:ext cx="2468545" cy="75126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/>
            <a:t>TC will submit the report to  NVRC  and decision will be made by May of the next year based on</a:t>
          </a:r>
          <a:r>
            <a:rPr lang="en-US" sz="2000" b="1" kern="1200" dirty="0" smtClean="0"/>
            <a:t>:</a:t>
          </a:r>
          <a:endParaRPr lang="en-US" sz="2000" b="1" kern="1200" dirty="0"/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Variety Trial Performance data evaluation</a:t>
          </a:r>
          <a:endParaRPr lang="en-US" sz="2400" b="1" kern="1200" dirty="0"/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Variety Verification evaluation</a:t>
          </a:r>
          <a:endParaRPr lang="en-US" sz="2400" kern="1200" dirty="0"/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Farmers’ evaluation</a:t>
          </a:r>
          <a:endParaRPr lang="en-US" sz="2400" kern="1200" dirty="0"/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Recommendation/Decision</a:t>
          </a:r>
          <a:endParaRPr lang="en-US" sz="2400" kern="1200" dirty="0"/>
        </a:p>
      </dsp:txBody>
      <dsp:txXfrm rot="-5400000">
        <a:off x="1174132" y="3848243"/>
        <a:ext cx="7392164" cy="22275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75BD69-E2DD-4B8C-A834-53705AE998D3}">
      <dsp:nvSpPr>
        <dsp:cNvPr id="0" name=""/>
        <dsp:cNvSpPr/>
      </dsp:nvSpPr>
      <dsp:spPr>
        <a:xfrm rot="5400000">
          <a:off x="-429544" y="790885"/>
          <a:ext cx="2863630" cy="2004541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kern="1200" dirty="0" smtClean="0"/>
            <a:t>Step 1</a:t>
          </a:r>
          <a:endParaRPr lang="en-US" sz="5600" kern="1200" dirty="0"/>
        </a:p>
      </dsp:txBody>
      <dsp:txXfrm rot="-5400000">
        <a:off x="1" y="1363612"/>
        <a:ext cx="2004541" cy="859089"/>
      </dsp:txXfrm>
    </dsp:sp>
    <dsp:sp modelId="{120FE14E-CFA1-476C-AD92-AFD6BC9B8988}">
      <dsp:nvSpPr>
        <dsp:cNvPr id="0" name=""/>
        <dsp:cNvSpPr/>
      </dsp:nvSpPr>
      <dsp:spPr>
        <a:xfrm rot="5400000">
          <a:off x="4442247" y="-2277708"/>
          <a:ext cx="2264046" cy="71394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smtClean="0"/>
            <a:t>Variety Verification Trials for TC evaluation</a:t>
          </a:r>
          <a:endParaRPr lang="en-US" sz="2800" b="1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smtClean="0"/>
            <a:t>Plot size of 100m</a:t>
          </a:r>
          <a:r>
            <a:rPr lang="en-US" sz="2800" b="1" kern="1200" baseline="30000" dirty="0" smtClean="0"/>
            <a:t>2</a:t>
          </a:r>
          <a:endParaRPr lang="en-US" sz="2800" b="1" kern="1200" baseline="300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smtClean="0"/>
            <a:t>6 locations: </a:t>
          </a:r>
          <a:r>
            <a:rPr lang="en-US" sz="2800" b="1" kern="1200" dirty="0" smtClean="0">
              <a:solidFill>
                <a:schemeClr val="tx1"/>
              </a:solidFill>
            </a:rPr>
            <a:t>3 on-station and 3 on-farm</a:t>
          </a:r>
          <a:endParaRPr lang="en-US" sz="2800" b="1" kern="1200" dirty="0">
            <a:solidFill>
              <a:schemeClr val="tx1"/>
            </a:solidFill>
          </a:endParaRPr>
        </a:p>
      </dsp:txBody>
      <dsp:txXfrm rot="-5400000">
        <a:off x="2004541" y="270520"/>
        <a:ext cx="7028936" cy="2043002"/>
      </dsp:txXfrm>
    </dsp:sp>
    <dsp:sp modelId="{2925CD9F-9197-446F-B3BB-181CCE9BCFF7}">
      <dsp:nvSpPr>
        <dsp:cNvPr id="0" name=""/>
        <dsp:cNvSpPr/>
      </dsp:nvSpPr>
      <dsp:spPr>
        <a:xfrm rot="5400000">
          <a:off x="-429544" y="4263916"/>
          <a:ext cx="2863630" cy="2004541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kern="1200" dirty="0" smtClean="0"/>
            <a:t>Step 2</a:t>
          </a:r>
          <a:endParaRPr lang="en-US" sz="5600" kern="1200" dirty="0"/>
        </a:p>
      </dsp:txBody>
      <dsp:txXfrm rot="-5400000">
        <a:off x="1" y="4836643"/>
        <a:ext cx="2004541" cy="859089"/>
      </dsp:txXfrm>
    </dsp:sp>
    <dsp:sp modelId="{6DD4FAAF-B0FD-48D2-B8B6-851243E9C241}">
      <dsp:nvSpPr>
        <dsp:cNvPr id="0" name=""/>
        <dsp:cNvSpPr/>
      </dsp:nvSpPr>
      <dsp:spPr>
        <a:xfrm rot="5400000">
          <a:off x="3810511" y="1195322"/>
          <a:ext cx="3527518" cy="71394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smtClean="0"/>
            <a:t>TC will submit the report to  NVRC  and decision will be made by May of the next year based on</a:t>
          </a:r>
          <a:r>
            <a:rPr lang="en-US" sz="2400" b="1" kern="1200" dirty="0" smtClean="0"/>
            <a:t>:</a:t>
          </a:r>
          <a:endParaRPr lang="en-US" sz="2400" b="1" kern="1200" dirty="0"/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Variety Trial Performance data evaluation</a:t>
          </a:r>
          <a:endParaRPr lang="en-US" sz="2400" b="1" kern="1200" dirty="0"/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Variety Verification evaluation</a:t>
          </a:r>
          <a:endParaRPr lang="en-US" sz="2400" kern="1200" dirty="0"/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Farmers’ evaluation</a:t>
          </a:r>
          <a:endParaRPr lang="en-US" sz="2400" kern="1200" dirty="0"/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Recommendation/Decision</a:t>
          </a:r>
          <a:endParaRPr lang="en-US" sz="2400" kern="1200" dirty="0"/>
        </a:p>
      </dsp:txBody>
      <dsp:txXfrm rot="-5400000">
        <a:off x="2004542" y="3173491"/>
        <a:ext cx="6967259" cy="31831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65FEEF-CA29-4727-BEB3-1EC025BC6AC6}">
      <dsp:nvSpPr>
        <dsp:cNvPr id="0" name=""/>
        <dsp:cNvSpPr/>
      </dsp:nvSpPr>
      <dsp:spPr>
        <a:xfrm>
          <a:off x="2315021" y="1230782"/>
          <a:ext cx="2989957" cy="2989957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b="1" kern="1200" dirty="0" smtClean="0">
              <a:solidFill>
                <a:srgbClr val="FF0000"/>
              </a:solidFill>
            </a:rPr>
            <a:t>SIP Platform</a:t>
          </a:r>
          <a:endParaRPr lang="en-US" sz="4300" b="1" kern="1200" dirty="0">
            <a:solidFill>
              <a:srgbClr val="FF0000"/>
            </a:solidFill>
          </a:endParaRPr>
        </a:p>
      </dsp:txBody>
      <dsp:txXfrm>
        <a:off x="2752890" y="1668651"/>
        <a:ext cx="2114219" cy="2114219"/>
      </dsp:txXfrm>
    </dsp:sp>
    <dsp:sp modelId="{8BAAAB48-8F44-4B49-88D8-1DE14D0AE662}">
      <dsp:nvSpPr>
        <dsp:cNvPr id="0" name=""/>
        <dsp:cNvSpPr/>
      </dsp:nvSpPr>
      <dsp:spPr>
        <a:xfrm>
          <a:off x="2994354" y="81571"/>
          <a:ext cx="1494978" cy="1494978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Research</a:t>
          </a:r>
          <a:endParaRPr lang="en-US" sz="1400" kern="1200" dirty="0"/>
        </a:p>
      </dsp:txBody>
      <dsp:txXfrm>
        <a:off x="3213288" y="300505"/>
        <a:ext cx="1057110" cy="1057110"/>
      </dsp:txXfrm>
    </dsp:sp>
    <dsp:sp modelId="{17E9B88B-70FD-4B2F-8C50-A2CD13E1F4CF}">
      <dsp:nvSpPr>
        <dsp:cNvPr id="0" name=""/>
        <dsp:cNvSpPr/>
      </dsp:nvSpPr>
      <dsp:spPr>
        <a:xfrm>
          <a:off x="4315115" y="485474"/>
          <a:ext cx="1494978" cy="1494978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Development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</a:t>
          </a:r>
          <a:r>
            <a:rPr lang="en-US" sz="1400" kern="1200" dirty="0" err="1" smtClean="0"/>
            <a:t>MoA</a:t>
          </a:r>
          <a:r>
            <a:rPr lang="en-US" sz="1400" kern="1200" dirty="0" smtClean="0"/>
            <a:t>, Input suppliers, Extension)</a:t>
          </a:r>
          <a:endParaRPr lang="en-US" sz="1400" kern="1200" dirty="0"/>
        </a:p>
      </dsp:txBody>
      <dsp:txXfrm>
        <a:off x="4534049" y="704408"/>
        <a:ext cx="1057110" cy="1057110"/>
      </dsp:txXfrm>
    </dsp:sp>
    <dsp:sp modelId="{1698E8B5-6BB2-49BC-8333-30414441ECC5}">
      <dsp:nvSpPr>
        <dsp:cNvPr id="0" name=""/>
        <dsp:cNvSpPr/>
      </dsp:nvSpPr>
      <dsp:spPr>
        <a:xfrm>
          <a:off x="4981613" y="1639881"/>
          <a:ext cx="1494978" cy="1494978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Policy</a:t>
          </a:r>
          <a:endParaRPr lang="en-US" sz="1400" kern="1200" dirty="0"/>
        </a:p>
      </dsp:txBody>
      <dsp:txXfrm>
        <a:off x="5200547" y="1858815"/>
        <a:ext cx="1057110" cy="1057110"/>
      </dsp:txXfrm>
    </dsp:sp>
    <dsp:sp modelId="{80370337-FB2A-45ED-AB2C-B7C20CF79845}">
      <dsp:nvSpPr>
        <dsp:cNvPr id="0" name=""/>
        <dsp:cNvSpPr/>
      </dsp:nvSpPr>
      <dsp:spPr>
        <a:xfrm>
          <a:off x="4750141" y="2952625"/>
          <a:ext cx="1494978" cy="1494978"/>
        </a:xfrm>
        <a:prstGeom prst="ellipse">
          <a:avLst/>
        </a:prstGeom>
        <a:gradFill rotWithShape="0">
          <a:gsLst>
            <a:gs pos="0">
              <a:schemeClr val="accent6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Academia</a:t>
          </a:r>
          <a:endParaRPr lang="en-US" sz="1400" kern="1200" dirty="0"/>
        </a:p>
      </dsp:txBody>
      <dsp:txXfrm>
        <a:off x="4969075" y="3171559"/>
        <a:ext cx="1057110" cy="1057110"/>
      </dsp:txXfrm>
    </dsp:sp>
    <dsp:sp modelId="{BE0A28A6-6C67-4DC1-9B4D-2772DB6282C3}">
      <dsp:nvSpPr>
        <dsp:cNvPr id="0" name=""/>
        <dsp:cNvSpPr/>
      </dsp:nvSpPr>
      <dsp:spPr>
        <a:xfrm>
          <a:off x="3729007" y="3809457"/>
          <a:ext cx="1494978" cy="1494978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Farmers (organization)</a:t>
          </a:r>
          <a:endParaRPr lang="en-US" sz="1400" kern="1200" dirty="0"/>
        </a:p>
      </dsp:txBody>
      <dsp:txXfrm>
        <a:off x="3947941" y="4028391"/>
        <a:ext cx="1057110" cy="1057110"/>
      </dsp:txXfrm>
    </dsp:sp>
    <dsp:sp modelId="{E9215B87-8E57-47CC-9BDE-041E7A11E176}">
      <dsp:nvSpPr>
        <dsp:cNvPr id="0" name=""/>
        <dsp:cNvSpPr/>
      </dsp:nvSpPr>
      <dsp:spPr>
        <a:xfrm>
          <a:off x="2396013" y="3809457"/>
          <a:ext cx="1494978" cy="1494978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Food and Beverage Processors</a:t>
          </a:r>
          <a:endParaRPr lang="en-US" sz="1400" kern="1200" dirty="0"/>
        </a:p>
      </dsp:txBody>
      <dsp:txXfrm>
        <a:off x="2614947" y="4028391"/>
        <a:ext cx="1057110" cy="1057110"/>
      </dsp:txXfrm>
    </dsp:sp>
    <dsp:sp modelId="{589AB47D-BE95-4C9E-B67C-22994D0A3BE7}">
      <dsp:nvSpPr>
        <dsp:cNvPr id="0" name=""/>
        <dsp:cNvSpPr/>
      </dsp:nvSpPr>
      <dsp:spPr>
        <a:xfrm>
          <a:off x="1374880" y="2952625"/>
          <a:ext cx="1494978" cy="1494978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Feed Industry</a:t>
          </a:r>
          <a:endParaRPr lang="en-US" sz="1400" kern="1200" dirty="0"/>
        </a:p>
      </dsp:txBody>
      <dsp:txXfrm>
        <a:off x="1593814" y="3171559"/>
        <a:ext cx="1057110" cy="1057110"/>
      </dsp:txXfrm>
    </dsp:sp>
    <dsp:sp modelId="{D19D10B3-039A-4A64-A46A-B936685900B6}">
      <dsp:nvSpPr>
        <dsp:cNvPr id="0" name=""/>
        <dsp:cNvSpPr/>
      </dsp:nvSpPr>
      <dsp:spPr>
        <a:xfrm>
          <a:off x="1143408" y="1639881"/>
          <a:ext cx="1494978" cy="1494978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Exporters</a:t>
          </a:r>
          <a:endParaRPr lang="en-US" sz="1400" kern="1200" dirty="0"/>
        </a:p>
      </dsp:txBody>
      <dsp:txXfrm>
        <a:off x="1362342" y="1858815"/>
        <a:ext cx="1057110" cy="1057110"/>
      </dsp:txXfrm>
    </dsp:sp>
    <dsp:sp modelId="{39044849-BC75-4EEF-9665-5A33347A505F}">
      <dsp:nvSpPr>
        <dsp:cNvPr id="0" name=""/>
        <dsp:cNvSpPr/>
      </dsp:nvSpPr>
      <dsp:spPr>
        <a:xfrm>
          <a:off x="1809905" y="485474"/>
          <a:ext cx="1494978" cy="1494978"/>
        </a:xfrm>
        <a:prstGeom prst="ellipse">
          <a:avLst/>
        </a:prstGeom>
        <a:gradFill rotWithShape="0">
          <a:gsLst>
            <a:gs pos="0">
              <a:schemeClr val="accent6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Distributors</a:t>
          </a:r>
          <a:endParaRPr lang="en-US" sz="1400" kern="1200" dirty="0"/>
        </a:p>
      </dsp:txBody>
      <dsp:txXfrm>
        <a:off x="2028839" y="704408"/>
        <a:ext cx="1057110" cy="10571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559175-839F-40F9-BCFB-B67496CF49C0}">
      <dsp:nvSpPr>
        <dsp:cNvPr id="0" name=""/>
        <dsp:cNvSpPr/>
      </dsp:nvSpPr>
      <dsp:spPr>
        <a:xfrm>
          <a:off x="6486752" y="2981856"/>
          <a:ext cx="91440" cy="5552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5202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57DFD7-5D2C-48BC-AF01-ECA3F77457B8}">
      <dsp:nvSpPr>
        <dsp:cNvPr id="0" name=""/>
        <dsp:cNvSpPr/>
      </dsp:nvSpPr>
      <dsp:spPr>
        <a:xfrm>
          <a:off x="4199244" y="1214435"/>
          <a:ext cx="2333228" cy="5552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8354"/>
              </a:lnTo>
              <a:lnTo>
                <a:pt x="2333228" y="378354"/>
              </a:lnTo>
              <a:lnTo>
                <a:pt x="2333228" y="55520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370520-6E02-44B6-964C-34FD9331B6E8}">
      <dsp:nvSpPr>
        <dsp:cNvPr id="0" name=""/>
        <dsp:cNvSpPr/>
      </dsp:nvSpPr>
      <dsp:spPr>
        <a:xfrm>
          <a:off x="4153524" y="2981856"/>
          <a:ext cx="91440" cy="5552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5202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101F38-1999-4E7B-916E-94A2C4A4FA33}">
      <dsp:nvSpPr>
        <dsp:cNvPr id="0" name=""/>
        <dsp:cNvSpPr/>
      </dsp:nvSpPr>
      <dsp:spPr>
        <a:xfrm>
          <a:off x="4153524" y="1214435"/>
          <a:ext cx="91440" cy="5552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520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DD55DA-08FC-491D-B4B9-8A3C25FDB044}">
      <dsp:nvSpPr>
        <dsp:cNvPr id="0" name=""/>
        <dsp:cNvSpPr/>
      </dsp:nvSpPr>
      <dsp:spPr>
        <a:xfrm>
          <a:off x="1820295" y="2981856"/>
          <a:ext cx="91440" cy="5552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5202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59DDBD-E2A1-4124-822A-33DC9C245196}">
      <dsp:nvSpPr>
        <dsp:cNvPr id="0" name=""/>
        <dsp:cNvSpPr/>
      </dsp:nvSpPr>
      <dsp:spPr>
        <a:xfrm>
          <a:off x="1866015" y="1214435"/>
          <a:ext cx="2333228" cy="555202"/>
        </a:xfrm>
        <a:custGeom>
          <a:avLst/>
          <a:gdLst/>
          <a:ahLst/>
          <a:cxnLst/>
          <a:rect l="0" t="0" r="0" b="0"/>
          <a:pathLst>
            <a:path>
              <a:moveTo>
                <a:pt x="2333228" y="0"/>
              </a:moveTo>
              <a:lnTo>
                <a:pt x="2333228" y="378354"/>
              </a:lnTo>
              <a:lnTo>
                <a:pt x="0" y="378354"/>
              </a:lnTo>
              <a:lnTo>
                <a:pt x="0" y="55520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CB0409-2D72-4948-8C60-0A25389F8E58}">
      <dsp:nvSpPr>
        <dsp:cNvPr id="0" name=""/>
        <dsp:cNvSpPr/>
      </dsp:nvSpPr>
      <dsp:spPr>
        <a:xfrm>
          <a:off x="3244741" y="2216"/>
          <a:ext cx="1909005" cy="1212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1111CA-A3D0-4031-99B4-62EBBF26200A}">
      <dsp:nvSpPr>
        <dsp:cNvPr id="0" name=""/>
        <dsp:cNvSpPr/>
      </dsp:nvSpPr>
      <dsp:spPr>
        <a:xfrm>
          <a:off x="3456853" y="203723"/>
          <a:ext cx="1909005" cy="12122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NARS</a:t>
          </a:r>
          <a:endParaRPr lang="en-US" sz="2700" kern="1200" dirty="0"/>
        </a:p>
      </dsp:txBody>
      <dsp:txXfrm>
        <a:off x="3492358" y="239228"/>
        <a:ext cx="1837995" cy="1141208"/>
      </dsp:txXfrm>
    </dsp:sp>
    <dsp:sp modelId="{8C8EF8D8-003C-41F4-B4F6-EE3322825440}">
      <dsp:nvSpPr>
        <dsp:cNvPr id="0" name=""/>
        <dsp:cNvSpPr/>
      </dsp:nvSpPr>
      <dsp:spPr>
        <a:xfrm>
          <a:off x="911512" y="1769637"/>
          <a:ext cx="1909005" cy="1212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A6D871-959F-4D78-923D-C8DB7C359AFD}">
      <dsp:nvSpPr>
        <dsp:cNvPr id="0" name=""/>
        <dsp:cNvSpPr/>
      </dsp:nvSpPr>
      <dsp:spPr>
        <a:xfrm>
          <a:off x="1123624" y="1971143"/>
          <a:ext cx="1909005" cy="121221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/>
            <a:t>MoANR</a:t>
          </a:r>
          <a:endParaRPr lang="en-US" sz="2700" kern="1200" dirty="0"/>
        </a:p>
      </dsp:txBody>
      <dsp:txXfrm>
        <a:off x="1123624" y="1971143"/>
        <a:ext cx="1909005" cy="1212218"/>
      </dsp:txXfrm>
    </dsp:sp>
    <dsp:sp modelId="{2626FC5A-3BF6-4A51-8AD0-9FBF0C4209BC}">
      <dsp:nvSpPr>
        <dsp:cNvPr id="0" name=""/>
        <dsp:cNvSpPr/>
      </dsp:nvSpPr>
      <dsp:spPr>
        <a:xfrm>
          <a:off x="911512" y="3537058"/>
          <a:ext cx="1909005" cy="1212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EE7DBF3-87A6-440A-8628-92350070F6C9}">
      <dsp:nvSpPr>
        <dsp:cNvPr id="0" name=""/>
        <dsp:cNvSpPr/>
      </dsp:nvSpPr>
      <dsp:spPr>
        <a:xfrm>
          <a:off x="1123624" y="3738564"/>
          <a:ext cx="1909005" cy="12122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EIAR</a:t>
          </a:r>
          <a:endParaRPr lang="en-US" sz="2700" kern="1200" dirty="0"/>
        </a:p>
      </dsp:txBody>
      <dsp:txXfrm>
        <a:off x="1159129" y="3774069"/>
        <a:ext cx="1837995" cy="1141208"/>
      </dsp:txXfrm>
    </dsp:sp>
    <dsp:sp modelId="{7485D928-5A50-421E-8AC1-2084ED9E49C2}">
      <dsp:nvSpPr>
        <dsp:cNvPr id="0" name=""/>
        <dsp:cNvSpPr/>
      </dsp:nvSpPr>
      <dsp:spPr>
        <a:xfrm>
          <a:off x="3244741" y="1769637"/>
          <a:ext cx="1909005" cy="1212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D20C44-A4BF-4C86-A326-CA94824CE5BE}">
      <dsp:nvSpPr>
        <dsp:cNvPr id="0" name=""/>
        <dsp:cNvSpPr/>
      </dsp:nvSpPr>
      <dsp:spPr>
        <a:xfrm>
          <a:off x="3456853" y="1971143"/>
          <a:ext cx="1909005" cy="12122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/>
            <a:t>RBoA</a:t>
          </a:r>
          <a:endParaRPr lang="en-US" sz="2700" kern="1200" dirty="0"/>
        </a:p>
      </dsp:txBody>
      <dsp:txXfrm>
        <a:off x="3492358" y="2006648"/>
        <a:ext cx="1837995" cy="1141208"/>
      </dsp:txXfrm>
    </dsp:sp>
    <dsp:sp modelId="{0AD7D953-B652-4818-878A-8164B7FB87C4}">
      <dsp:nvSpPr>
        <dsp:cNvPr id="0" name=""/>
        <dsp:cNvSpPr/>
      </dsp:nvSpPr>
      <dsp:spPr>
        <a:xfrm>
          <a:off x="3244741" y="3537058"/>
          <a:ext cx="1909005" cy="1212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8E2B2C-122B-472F-A389-C71BEBB01A7A}">
      <dsp:nvSpPr>
        <dsp:cNvPr id="0" name=""/>
        <dsp:cNvSpPr/>
      </dsp:nvSpPr>
      <dsp:spPr>
        <a:xfrm>
          <a:off x="3456853" y="3738564"/>
          <a:ext cx="1909005" cy="12122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RARI</a:t>
          </a:r>
          <a:endParaRPr lang="en-US" sz="2700" kern="1200" dirty="0"/>
        </a:p>
      </dsp:txBody>
      <dsp:txXfrm>
        <a:off x="3492358" y="3774069"/>
        <a:ext cx="1837995" cy="1141208"/>
      </dsp:txXfrm>
    </dsp:sp>
    <dsp:sp modelId="{7AA5996B-913E-4388-93C8-4803EC94E2E0}">
      <dsp:nvSpPr>
        <dsp:cNvPr id="0" name=""/>
        <dsp:cNvSpPr/>
      </dsp:nvSpPr>
      <dsp:spPr>
        <a:xfrm>
          <a:off x="5577970" y="1769637"/>
          <a:ext cx="1909005" cy="1212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AF720E-1795-47C0-86BB-943746EF4F46}">
      <dsp:nvSpPr>
        <dsp:cNvPr id="0" name=""/>
        <dsp:cNvSpPr/>
      </dsp:nvSpPr>
      <dsp:spPr>
        <a:xfrm>
          <a:off x="5790081" y="1971143"/>
          <a:ext cx="1909005" cy="12122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/>
            <a:t>MoE</a:t>
          </a:r>
          <a:endParaRPr lang="en-US" sz="2700" kern="1200" dirty="0"/>
        </a:p>
      </dsp:txBody>
      <dsp:txXfrm>
        <a:off x="5825586" y="2006648"/>
        <a:ext cx="1837995" cy="1141208"/>
      </dsp:txXfrm>
    </dsp:sp>
    <dsp:sp modelId="{90C52425-208E-4FDC-91FF-F9B4B810357D}">
      <dsp:nvSpPr>
        <dsp:cNvPr id="0" name=""/>
        <dsp:cNvSpPr/>
      </dsp:nvSpPr>
      <dsp:spPr>
        <a:xfrm>
          <a:off x="5577970" y="3537058"/>
          <a:ext cx="1909005" cy="1212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C31127-8AB0-4853-A911-3E9DCCBEF5BC}">
      <dsp:nvSpPr>
        <dsp:cNvPr id="0" name=""/>
        <dsp:cNvSpPr/>
      </dsp:nvSpPr>
      <dsp:spPr>
        <a:xfrm>
          <a:off x="5790081" y="3738564"/>
          <a:ext cx="1909005" cy="12122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Universities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 dirty="0"/>
        </a:p>
      </dsp:txBody>
      <dsp:txXfrm>
        <a:off x="5825586" y="3774069"/>
        <a:ext cx="1837995" cy="11412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2637C3-6C9D-4902-9F30-7188D15E1970}">
      <dsp:nvSpPr>
        <dsp:cNvPr id="0" name=""/>
        <dsp:cNvSpPr/>
      </dsp:nvSpPr>
      <dsp:spPr>
        <a:xfrm>
          <a:off x="4220" y="261266"/>
          <a:ext cx="2229017" cy="158215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Research and Technology</a:t>
          </a:r>
          <a:endParaRPr lang="en-US" sz="2300" b="1" kern="1200" dirty="0"/>
        </a:p>
      </dsp:txBody>
      <dsp:txXfrm>
        <a:off x="330652" y="492967"/>
        <a:ext cx="1576153" cy="1118754"/>
      </dsp:txXfrm>
    </dsp:sp>
    <dsp:sp modelId="{7D425153-F924-4822-AB96-BFDBF4F6BFC2}">
      <dsp:nvSpPr>
        <dsp:cNvPr id="0" name=""/>
        <dsp:cNvSpPr/>
      </dsp:nvSpPr>
      <dsp:spPr>
        <a:xfrm rot="10704627">
          <a:off x="860613" y="2020105"/>
          <a:ext cx="580352" cy="375188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DA6428-F3BB-4F7D-A448-7068DD925331}">
      <dsp:nvSpPr>
        <dsp:cNvPr id="0" name=""/>
        <dsp:cNvSpPr/>
      </dsp:nvSpPr>
      <dsp:spPr>
        <a:xfrm>
          <a:off x="71576" y="2550787"/>
          <a:ext cx="2216871" cy="1419898"/>
        </a:xfrm>
        <a:prstGeom prst="ellipse">
          <a:avLst/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Inputs production and supply</a:t>
          </a:r>
          <a:endParaRPr lang="en-US" sz="2300" b="1" kern="1200" dirty="0"/>
        </a:p>
      </dsp:txBody>
      <dsp:txXfrm>
        <a:off x="396229" y="2758726"/>
        <a:ext cx="1567565" cy="1004020"/>
      </dsp:txXfrm>
    </dsp:sp>
    <dsp:sp modelId="{E9F66456-CB47-41B7-9655-B2266EF279F4}">
      <dsp:nvSpPr>
        <dsp:cNvPr id="0" name=""/>
        <dsp:cNvSpPr/>
      </dsp:nvSpPr>
      <dsp:spPr>
        <a:xfrm rot="5391205">
          <a:off x="2459929" y="3069125"/>
          <a:ext cx="580352" cy="375188"/>
        </a:xfrm>
        <a:prstGeom prst="triangle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D8945B-608B-45BE-91BA-FAE583787643}">
      <dsp:nvSpPr>
        <dsp:cNvPr id="0" name=""/>
        <dsp:cNvSpPr/>
      </dsp:nvSpPr>
      <dsp:spPr>
        <a:xfrm>
          <a:off x="3190518" y="2765653"/>
          <a:ext cx="2143400" cy="974395"/>
        </a:xfrm>
        <a:prstGeom prst="ellipse">
          <a:avLst/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Inputs distribution</a:t>
          </a:r>
          <a:endParaRPr lang="en-US" sz="2100" b="1" kern="1200" dirty="0"/>
        </a:p>
      </dsp:txBody>
      <dsp:txXfrm>
        <a:off x="3504412" y="2908350"/>
        <a:ext cx="1515612" cy="689001"/>
      </dsp:txXfrm>
    </dsp:sp>
    <dsp:sp modelId="{1E945B7D-0BBA-434E-AC1A-405957A9EB22}">
      <dsp:nvSpPr>
        <dsp:cNvPr id="0" name=""/>
        <dsp:cNvSpPr/>
      </dsp:nvSpPr>
      <dsp:spPr>
        <a:xfrm rot="21365184">
          <a:off x="3898417" y="1989042"/>
          <a:ext cx="580352" cy="375188"/>
        </a:xfrm>
        <a:prstGeom prst="triangl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BA8477-451D-4E22-804F-7233F3514313}">
      <dsp:nvSpPr>
        <dsp:cNvPr id="0" name=""/>
        <dsp:cNvSpPr/>
      </dsp:nvSpPr>
      <dsp:spPr>
        <a:xfrm>
          <a:off x="2908857" y="410530"/>
          <a:ext cx="2399812" cy="1198391"/>
        </a:xfrm>
        <a:prstGeom prst="ellipse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On farm production</a:t>
          </a:r>
          <a:endParaRPr lang="en-US" sz="2400" b="1" kern="1200" dirty="0"/>
        </a:p>
      </dsp:txBody>
      <dsp:txXfrm>
        <a:off x="3260301" y="586030"/>
        <a:ext cx="1696924" cy="847391"/>
      </dsp:txXfrm>
    </dsp:sp>
    <dsp:sp modelId="{3B2F1226-3172-4008-B4E5-6CACC5041B3A}">
      <dsp:nvSpPr>
        <dsp:cNvPr id="0" name=""/>
        <dsp:cNvSpPr/>
      </dsp:nvSpPr>
      <dsp:spPr>
        <a:xfrm rot="5411694">
          <a:off x="5520371" y="827920"/>
          <a:ext cx="580352" cy="375188"/>
        </a:xfrm>
        <a:prstGeom prst="triangle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850A80-5B88-4BEC-B51A-C4C33BF21BD0}">
      <dsp:nvSpPr>
        <dsp:cNvPr id="0" name=""/>
        <dsp:cNvSpPr/>
      </dsp:nvSpPr>
      <dsp:spPr>
        <a:xfrm>
          <a:off x="6291200" y="467317"/>
          <a:ext cx="1857979" cy="1105986"/>
        </a:xfrm>
        <a:prstGeom prst="ellipse">
          <a:avLst/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Postharvest Processing</a:t>
          </a:r>
          <a:endParaRPr lang="en-US" sz="1900" b="1" kern="1200" dirty="0"/>
        </a:p>
      </dsp:txBody>
      <dsp:txXfrm>
        <a:off x="6563295" y="629285"/>
        <a:ext cx="1313789" cy="782050"/>
      </dsp:txXfrm>
    </dsp:sp>
    <dsp:sp modelId="{BA6BF3ED-1DD4-4286-A1F6-1433612111B7}">
      <dsp:nvSpPr>
        <dsp:cNvPr id="0" name=""/>
        <dsp:cNvSpPr/>
      </dsp:nvSpPr>
      <dsp:spPr>
        <a:xfrm rot="10800000">
          <a:off x="6930013" y="1821564"/>
          <a:ext cx="580352" cy="375188"/>
        </a:xfrm>
        <a:prstGeom prst="triangl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98393A-226C-48A2-BAC2-D17790F39A8B}">
      <dsp:nvSpPr>
        <dsp:cNvPr id="0" name=""/>
        <dsp:cNvSpPr/>
      </dsp:nvSpPr>
      <dsp:spPr>
        <a:xfrm>
          <a:off x="6414470" y="2423776"/>
          <a:ext cx="1611439" cy="1329620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Market access and growth</a:t>
          </a:r>
          <a:endParaRPr lang="en-US" sz="1900" b="1" kern="1200" dirty="0"/>
        </a:p>
      </dsp:txBody>
      <dsp:txXfrm>
        <a:off x="6650460" y="2618494"/>
        <a:ext cx="1139459" cy="94018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6CABD7-C725-4841-8BFB-B6C36646D181}">
      <dsp:nvSpPr>
        <dsp:cNvPr id="0" name=""/>
        <dsp:cNvSpPr/>
      </dsp:nvSpPr>
      <dsp:spPr>
        <a:xfrm>
          <a:off x="3504713" y="0"/>
          <a:ext cx="1978893" cy="197889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Production</a:t>
          </a:r>
          <a:endParaRPr lang="en-US" sz="1900" kern="1200" dirty="0"/>
        </a:p>
      </dsp:txBody>
      <dsp:txXfrm>
        <a:off x="3794515" y="289802"/>
        <a:ext cx="1399289" cy="1399289"/>
      </dsp:txXfrm>
    </dsp:sp>
    <dsp:sp modelId="{5004826A-D5F5-449F-ACAF-2A46570A8871}">
      <dsp:nvSpPr>
        <dsp:cNvPr id="0" name=""/>
        <dsp:cNvSpPr/>
      </dsp:nvSpPr>
      <dsp:spPr>
        <a:xfrm rot="2213039">
          <a:off x="5400231" y="1520885"/>
          <a:ext cx="494349" cy="6678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5415072" y="1609954"/>
        <a:ext cx="346044" cy="400726"/>
      </dsp:txXfrm>
    </dsp:sp>
    <dsp:sp modelId="{A5BE2BB1-C988-47AD-BCBE-99DBAC31DE84}">
      <dsp:nvSpPr>
        <dsp:cNvPr id="0" name=""/>
        <dsp:cNvSpPr/>
      </dsp:nvSpPr>
      <dsp:spPr>
        <a:xfrm>
          <a:off x="5833586" y="1747549"/>
          <a:ext cx="1978893" cy="197889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Processing</a:t>
          </a:r>
          <a:endParaRPr lang="en-US" sz="1900" kern="1200" dirty="0"/>
        </a:p>
      </dsp:txBody>
      <dsp:txXfrm>
        <a:off x="6123388" y="2037351"/>
        <a:ext cx="1399289" cy="1399289"/>
      </dsp:txXfrm>
    </dsp:sp>
    <dsp:sp modelId="{C051E87B-764A-457F-A797-0E857A2B03D6}">
      <dsp:nvSpPr>
        <dsp:cNvPr id="0" name=""/>
        <dsp:cNvSpPr/>
      </dsp:nvSpPr>
      <dsp:spPr>
        <a:xfrm rot="6480000">
          <a:off x="6105759" y="3801609"/>
          <a:ext cx="525714" cy="6678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6208984" y="3860187"/>
        <a:ext cx="368000" cy="400726"/>
      </dsp:txXfrm>
    </dsp:sp>
    <dsp:sp modelId="{3EA0ADB7-D6EE-4D3E-8500-66D74579AA54}">
      <dsp:nvSpPr>
        <dsp:cNvPr id="0" name=""/>
        <dsp:cNvSpPr/>
      </dsp:nvSpPr>
      <dsp:spPr>
        <a:xfrm>
          <a:off x="4915556" y="4572954"/>
          <a:ext cx="1978893" cy="197889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Distribution</a:t>
          </a:r>
          <a:endParaRPr lang="en-US" sz="1900" kern="1200" dirty="0"/>
        </a:p>
      </dsp:txBody>
      <dsp:txXfrm>
        <a:off x="5205358" y="4862756"/>
        <a:ext cx="1399289" cy="1399289"/>
      </dsp:txXfrm>
    </dsp:sp>
    <dsp:sp modelId="{1A1849EA-9A25-424A-9903-A493CAD238A2}">
      <dsp:nvSpPr>
        <dsp:cNvPr id="0" name=""/>
        <dsp:cNvSpPr/>
      </dsp:nvSpPr>
      <dsp:spPr>
        <a:xfrm rot="10800000">
          <a:off x="4171621" y="5228462"/>
          <a:ext cx="525714" cy="6678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4329335" y="5362037"/>
        <a:ext cx="368000" cy="400726"/>
      </dsp:txXfrm>
    </dsp:sp>
    <dsp:sp modelId="{3BE5B350-E88D-42EB-B1D3-F25A9ACF4400}">
      <dsp:nvSpPr>
        <dsp:cNvPr id="0" name=""/>
        <dsp:cNvSpPr/>
      </dsp:nvSpPr>
      <dsp:spPr>
        <a:xfrm>
          <a:off x="1944749" y="4572954"/>
          <a:ext cx="1978893" cy="197889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Consumption</a:t>
          </a:r>
          <a:endParaRPr lang="en-US" sz="1900" kern="1200" dirty="0"/>
        </a:p>
      </dsp:txBody>
      <dsp:txXfrm>
        <a:off x="2234551" y="4862756"/>
        <a:ext cx="1399289" cy="1399289"/>
      </dsp:txXfrm>
    </dsp:sp>
    <dsp:sp modelId="{7047C777-8D78-4550-921F-303395C98CD2}">
      <dsp:nvSpPr>
        <dsp:cNvPr id="0" name=""/>
        <dsp:cNvSpPr/>
      </dsp:nvSpPr>
      <dsp:spPr>
        <a:xfrm rot="15120000">
          <a:off x="2216922" y="3829910"/>
          <a:ext cx="525714" cy="6678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2320147" y="4038482"/>
        <a:ext cx="368000" cy="400726"/>
      </dsp:txXfrm>
    </dsp:sp>
    <dsp:sp modelId="{DD85930A-46D7-424A-A1E7-A0015CFAD661}">
      <dsp:nvSpPr>
        <dsp:cNvPr id="0" name=""/>
        <dsp:cNvSpPr/>
      </dsp:nvSpPr>
      <dsp:spPr>
        <a:xfrm>
          <a:off x="1026720" y="1747549"/>
          <a:ext cx="1978893" cy="1978893"/>
        </a:xfrm>
        <a:prstGeom prst="ellipse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chemeClr val="tx1"/>
              </a:solidFill>
            </a:rPr>
            <a:t>Research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chemeClr val="tx1"/>
              </a:solidFill>
            </a:rPr>
            <a:t>DLB Products</a:t>
          </a:r>
        </a:p>
      </dsp:txBody>
      <dsp:txXfrm>
        <a:off x="1316522" y="2037351"/>
        <a:ext cx="1399289" cy="1399289"/>
      </dsp:txXfrm>
    </dsp:sp>
    <dsp:sp modelId="{7EE208FE-7337-4481-9095-941864D9AE9D}">
      <dsp:nvSpPr>
        <dsp:cNvPr id="0" name=""/>
        <dsp:cNvSpPr/>
      </dsp:nvSpPr>
      <dsp:spPr>
        <a:xfrm rot="19488448">
          <a:off x="2963118" y="1538388"/>
          <a:ext cx="558265" cy="6678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2978424" y="1720224"/>
        <a:ext cx="390786" cy="40072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559175-839F-40F9-BCFB-B67496CF49C0}">
      <dsp:nvSpPr>
        <dsp:cNvPr id="0" name=""/>
        <dsp:cNvSpPr/>
      </dsp:nvSpPr>
      <dsp:spPr>
        <a:xfrm>
          <a:off x="6486752" y="2981856"/>
          <a:ext cx="91440" cy="5552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5202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57DFD7-5D2C-48BC-AF01-ECA3F77457B8}">
      <dsp:nvSpPr>
        <dsp:cNvPr id="0" name=""/>
        <dsp:cNvSpPr/>
      </dsp:nvSpPr>
      <dsp:spPr>
        <a:xfrm>
          <a:off x="4199244" y="1214435"/>
          <a:ext cx="2333228" cy="5552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8354"/>
              </a:lnTo>
              <a:lnTo>
                <a:pt x="2333228" y="378354"/>
              </a:lnTo>
              <a:lnTo>
                <a:pt x="2333228" y="55520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370520-6E02-44B6-964C-34FD9331B6E8}">
      <dsp:nvSpPr>
        <dsp:cNvPr id="0" name=""/>
        <dsp:cNvSpPr/>
      </dsp:nvSpPr>
      <dsp:spPr>
        <a:xfrm>
          <a:off x="4153524" y="2981856"/>
          <a:ext cx="91440" cy="5552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5202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101F38-1999-4E7B-916E-94A2C4A4FA33}">
      <dsp:nvSpPr>
        <dsp:cNvPr id="0" name=""/>
        <dsp:cNvSpPr/>
      </dsp:nvSpPr>
      <dsp:spPr>
        <a:xfrm>
          <a:off x="4153524" y="1214435"/>
          <a:ext cx="91440" cy="5552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520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DD55DA-08FC-491D-B4B9-8A3C25FDB044}">
      <dsp:nvSpPr>
        <dsp:cNvPr id="0" name=""/>
        <dsp:cNvSpPr/>
      </dsp:nvSpPr>
      <dsp:spPr>
        <a:xfrm>
          <a:off x="1820295" y="2981856"/>
          <a:ext cx="91440" cy="5552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5202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59DDBD-E2A1-4124-822A-33DC9C245196}">
      <dsp:nvSpPr>
        <dsp:cNvPr id="0" name=""/>
        <dsp:cNvSpPr/>
      </dsp:nvSpPr>
      <dsp:spPr>
        <a:xfrm>
          <a:off x="1866015" y="1214435"/>
          <a:ext cx="2333228" cy="555202"/>
        </a:xfrm>
        <a:custGeom>
          <a:avLst/>
          <a:gdLst/>
          <a:ahLst/>
          <a:cxnLst/>
          <a:rect l="0" t="0" r="0" b="0"/>
          <a:pathLst>
            <a:path>
              <a:moveTo>
                <a:pt x="2333228" y="0"/>
              </a:moveTo>
              <a:lnTo>
                <a:pt x="2333228" y="378354"/>
              </a:lnTo>
              <a:lnTo>
                <a:pt x="0" y="378354"/>
              </a:lnTo>
              <a:lnTo>
                <a:pt x="0" y="55520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CB0409-2D72-4948-8C60-0A25389F8E58}">
      <dsp:nvSpPr>
        <dsp:cNvPr id="0" name=""/>
        <dsp:cNvSpPr/>
      </dsp:nvSpPr>
      <dsp:spPr>
        <a:xfrm>
          <a:off x="1921485" y="2216"/>
          <a:ext cx="4555516" cy="1212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1111CA-A3D0-4031-99B4-62EBBF26200A}">
      <dsp:nvSpPr>
        <dsp:cNvPr id="0" name=""/>
        <dsp:cNvSpPr/>
      </dsp:nvSpPr>
      <dsp:spPr>
        <a:xfrm>
          <a:off x="2133597" y="203723"/>
          <a:ext cx="4555516" cy="12122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NARS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(120-150)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All women breeders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 +</a:t>
          </a:r>
          <a:endParaRPr lang="en-US" sz="1800" kern="1200" dirty="0"/>
        </a:p>
      </dsp:txBody>
      <dsp:txXfrm>
        <a:off x="2169102" y="239228"/>
        <a:ext cx="4484506" cy="1141208"/>
      </dsp:txXfrm>
    </dsp:sp>
    <dsp:sp modelId="{8C8EF8D8-003C-41F4-B4F6-EE3322825440}">
      <dsp:nvSpPr>
        <dsp:cNvPr id="0" name=""/>
        <dsp:cNvSpPr/>
      </dsp:nvSpPr>
      <dsp:spPr>
        <a:xfrm>
          <a:off x="911512" y="1769637"/>
          <a:ext cx="1909005" cy="1212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A6D871-959F-4D78-923D-C8DB7C359AFD}">
      <dsp:nvSpPr>
        <dsp:cNvPr id="0" name=""/>
        <dsp:cNvSpPr/>
      </dsp:nvSpPr>
      <dsp:spPr>
        <a:xfrm>
          <a:off x="1123624" y="1971143"/>
          <a:ext cx="1909005" cy="121221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MoANR</a:t>
          </a:r>
          <a:endParaRPr lang="en-US" sz="1800" kern="1200" dirty="0"/>
        </a:p>
      </dsp:txBody>
      <dsp:txXfrm>
        <a:off x="1123624" y="1971143"/>
        <a:ext cx="1909005" cy="1212218"/>
      </dsp:txXfrm>
    </dsp:sp>
    <dsp:sp modelId="{2626FC5A-3BF6-4A51-8AD0-9FBF0C4209BC}">
      <dsp:nvSpPr>
        <dsp:cNvPr id="0" name=""/>
        <dsp:cNvSpPr/>
      </dsp:nvSpPr>
      <dsp:spPr>
        <a:xfrm>
          <a:off x="911512" y="3537058"/>
          <a:ext cx="1909005" cy="1212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EE7DBF3-87A6-440A-8628-92350070F6C9}">
      <dsp:nvSpPr>
        <dsp:cNvPr id="0" name=""/>
        <dsp:cNvSpPr/>
      </dsp:nvSpPr>
      <dsp:spPr>
        <a:xfrm>
          <a:off x="1123624" y="3738564"/>
          <a:ext cx="1909005" cy="12122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EIAR  </a:t>
          </a:r>
          <a:r>
            <a:rPr lang="en-US" sz="1800" b="1" kern="1200" dirty="0" smtClean="0"/>
            <a:t>(20-30)</a:t>
          </a:r>
          <a:endParaRPr lang="en-US" sz="1800" b="1" kern="1200" dirty="0"/>
        </a:p>
      </dsp:txBody>
      <dsp:txXfrm>
        <a:off x="1159129" y="3774069"/>
        <a:ext cx="1837995" cy="1141208"/>
      </dsp:txXfrm>
    </dsp:sp>
    <dsp:sp modelId="{7485D928-5A50-421E-8AC1-2084ED9E49C2}">
      <dsp:nvSpPr>
        <dsp:cNvPr id="0" name=""/>
        <dsp:cNvSpPr/>
      </dsp:nvSpPr>
      <dsp:spPr>
        <a:xfrm>
          <a:off x="3244741" y="1769637"/>
          <a:ext cx="1909005" cy="1212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D20C44-A4BF-4C86-A326-CA94824CE5BE}">
      <dsp:nvSpPr>
        <dsp:cNvPr id="0" name=""/>
        <dsp:cNvSpPr/>
      </dsp:nvSpPr>
      <dsp:spPr>
        <a:xfrm>
          <a:off x="3456853" y="1971143"/>
          <a:ext cx="1909005" cy="12122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RBoA</a:t>
          </a:r>
          <a:endParaRPr lang="en-US" sz="1800" kern="1200" dirty="0"/>
        </a:p>
      </dsp:txBody>
      <dsp:txXfrm>
        <a:off x="3492358" y="2006648"/>
        <a:ext cx="1837995" cy="1141208"/>
      </dsp:txXfrm>
    </dsp:sp>
    <dsp:sp modelId="{0AD7D953-B652-4818-878A-8164B7FB87C4}">
      <dsp:nvSpPr>
        <dsp:cNvPr id="0" name=""/>
        <dsp:cNvSpPr/>
      </dsp:nvSpPr>
      <dsp:spPr>
        <a:xfrm>
          <a:off x="3244741" y="3537058"/>
          <a:ext cx="1909005" cy="1212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8E2B2C-122B-472F-A389-C71BEBB01A7A}">
      <dsp:nvSpPr>
        <dsp:cNvPr id="0" name=""/>
        <dsp:cNvSpPr/>
      </dsp:nvSpPr>
      <dsp:spPr>
        <a:xfrm>
          <a:off x="3456853" y="3738564"/>
          <a:ext cx="1909005" cy="12122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RARI </a:t>
          </a:r>
          <a:r>
            <a:rPr lang="en-US" sz="1800" b="1" kern="1200" dirty="0" smtClean="0"/>
            <a:t>(50)</a:t>
          </a:r>
          <a:endParaRPr lang="en-US" sz="1800" b="1" kern="1200" dirty="0"/>
        </a:p>
      </dsp:txBody>
      <dsp:txXfrm>
        <a:off x="3492358" y="3774069"/>
        <a:ext cx="1837995" cy="1141208"/>
      </dsp:txXfrm>
    </dsp:sp>
    <dsp:sp modelId="{7AA5996B-913E-4388-93C8-4803EC94E2E0}">
      <dsp:nvSpPr>
        <dsp:cNvPr id="0" name=""/>
        <dsp:cNvSpPr/>
      </dsp:nvSpPr>
      <dsp:spPr>
        <a:xfrm>
          <a:off x="5577970" y="1769637"/>
          <a:ext cx="1909005" cy="1212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AF720E-1795-47C0-86BB-943746EF4F46}">
      <dsp:nvSpPr>
        <dsp:cNvPr id="0" name=""/>
        <dsp:cNvSpPr/>
      </dsp:nvSpPr>
      <dsp:spPr>
        <a:xfrm>
          <a:off x="5790081" y="1971143"/>
          <a:ext cx="1909005" cy="12122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MoE</a:t>
          </a:r>
          <a:endParaRPr lang="en-US" sz="1800" kern="1200" dirty="0"/>
        </a:p>
      </dsp:txBody>
      <dsp:txXfrm>
        <a:off x="5825586" y="2006648"/>
        <a:ext cx="1837995" cy="1141208"/>
      </dsp:txXfrm>
    </dsp:sp>
    <dsp:sp modelId="{90C52425-208E-4FDC-91FF-F9B4B810357D}">
      <dsp:nvSpPr>
        <dsp:cNvPr id="0" name=""/>
        <dsp:cNvSpPr/>
      </dsp:nvSpPr>
      <dsp:spPr>
        <a:xfrm>
          <a:off x="5577970" y="3537058"/>
          <a:ext cx="1909005" cy="1212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C31127-8AB0-4853-A911-3E9DCCBEF5BC}">
      <dsp:nvSpPr>
        <dsp:cNvPr id="0" name=""/>
        <dsp:cNvSpPr/>
      </dsp:nvSpPr>
      <dsp:spPr>
        <a:xfrm>
          <a:off x="5790081" y="3738564"/>
          <a:ext cx="1909005" cy="12122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Universities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(50)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5825586" y="3774069"/>
        <a:ext cx="1837995" cy="11412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290278D2-A60F-4AE1-94AE-C6E43B2EB127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628A3A5B-342D-4541-BF19-652939402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851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F3924A27-33BA-4C94-9285-57F7824A3221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AFECF486-540D-4D69-B47E-37EDAF57F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92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B392-8C94-455E-B148-1C827F8C7916}" type="datetime1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F355-833E-422A-B408-5D8ABCC50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981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9EADE-0987-40CC-9ABB-40C832F8FD94}" type="datetime1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F355-833E-422A-B408-5D8ABCC50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759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6E80-CF30-4A89-A6BA-34AF26251F9C}" type="datetime1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F355-833E-422A-B408-5D8ABCC50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39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00F02-8750-49BE-AD98-B257B4306513}" type="datetime1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F355-833E-422A-B408-5D8ABCC50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073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F04F9-7311-458E-8DCC-33C45A3A43DD}" type="datetime1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F355-833E-422A-B408-5D8ABCC50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819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D991-B29C-4F01-8CA9-00CE3834A7A9}" type="datetime1">
              <a:rPr lang="en-US" smtClean="0"/>
              <a:t>10/26/2018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F355-833E-422A-B408-5D8ABCC50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172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75739-E8EA-4EA3-822E-5EAF3FB3A534}" type="datetime1">
              <a:rPr lang="en-US" smtClean="0"/>
              <a:t>10/26/2018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F355-833E-422A-B408-5D8ABCC50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651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E4AFD-6474-49A5-9DAD-BA30D2CCC499}" type="datetime1">
              <a:rPr lang="en-US" smtClean="0"/>
              <a:t>10/26/2018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F355-833E-422A-B408-5D8ABCC50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04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B432-F30E-4D3B-A4CF-3181A484862B}" type="datetime1">
              <a:rPr lang="en-US" smtClean="0"/>
              <a:t>10/26/2018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F355-833E-422A-B408-5D8ABCC50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108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FCE12-C30E-475B-B98E-E988069B9A8F}" type="datetime1">
              <a:rPr lang="en-US" smtClean="0"/>
              <a:t>10/26/2018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F355-833E-422A-B408-5D8ABCC50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950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054DD-23B2-4FF6-BA67-DDDF90BD8F31}" type="datetime1">
              <a:rPr lang="en-US" smtClean="0"/>
              <a:t>10/26/2018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F355-833E-422A-B408-5D8ABCC50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06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FDF16-E6A8-489E-A6AA-0D4EF2AFF696}" type="datetime1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1F355-833E-422A-B408-5D8ABCC50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93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609600"/>
            <a:ext cx="8686800" cy="3733800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DLB for Ethiopia: </a:t>
            </a:r>
            <a:r>
              <a:rPr lang="en-US" sz="6000" b="1" dirty="0" smtClean="0"/>
              <a:t>Justification, regulatory frameworks </a:t>
            </a:r>
            <a:r>
              <a:rPr lang="en-US" sz="6000" b="1" dirty="0" smtClean="0"/>
              <a:t>and the way forward</a:t>
            </a: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447800"/>
          </a:xfrm>
        </p:spPr>
        <p:txBody>
          <a:bodyPr>
            <a:normAutofit fontScale="92500" lnSpcReduction="10000"/>
          </a:bodyPr>
          <a:lstStyle/>
          <a:p>
            <a:r>
              <a:rPr lang="en-US" sz="4400" b="1" dirty="0" err="1" smtClean="0">
                <a:solidFill>
                  <a:srgbClr val="0070C0"/>
                </a:solidFill>
              </a:rPr>
              <a:t>Firew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Mekbib</a:t>
            </a:r>
            <a:r>
              <a:rPr lang="en-US" sz="4400" b="1" dirty="0" smtClean="0">
                <a:solidFill>
                  <a:srgbClr val="0070C0"/>
                </a:solidFill>
              </a:rPr>
              <a:t> (PhD</a:t>
            </a:r>
            <a:r>
              <a:rPr lang="en-US" sz="4400" b="1" dirty="0" smtClean="0">
                <a:solidFill>
                  <a:srgbClr val="0070C0"/>
                </a:solidFill>
              </a:rPr>
              <a:t>)</a:t>
            </a:r>
          </a:p>
          <a:p>
            <a:r>
              <a:rPr lang="en-US" sz="4400" b="1" dirty="0" smtClean="0">
                <a:solidFill>
                  <a:srgbClr val="0070C0"/>
                </a:solidFill>
              </a:rPr>
              <a:t>Chair. NVRC Ethiopia</a:t>
            </a:r>
            <a:endParaRPr lang="en-US" sz="4400" b="1" dirty="0" smtClean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F355-833E-422A-B408-5D8ABCC5081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8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581"/>
            <a:ext cx="9144000" cy="966019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National Variety Release </a:t>
            </a:r>
            <a:r>
              <a:rPr lang="en-US" sz="3200" b="1" dirty="0" smtClean="0">
                <a:solidFill>
                  <a:srgbClr val="FF0000"/>
                </a:solidFill>
              </a:rPr>
              <a:t>Standing Committee </a:t>
            </a:r>
            <a:r>
              <a:rPr lang="en-US" sz="3200" b="1" dirty="0">
                <a:solidFill>
                  <a:srgbClr val="FF0000"/>
                </a:solidFill>
              </a:rPr>
              <a:t>Members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0258698"/>
              </p:ext>
            </p:extLst>
          </p:nvPr>
        </p:nvGraphicFramePr>
        <p:xfrm>
          <a:off x="152400" y="997974"/>
          <a:ext cx="8153400" cy="586740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4076700"/>
                <a:gridCol w="1887361"/>
                <a:gridCol w="2189339"/>
              </a:tblGrid>
              <a:tr h="48895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Name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Institution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Role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en-US" sz="2400" dirty="0" smtClean="0"/>
                        <a:t>1. Daniel </a:t>
                      </a:r>
                      <a:r>
                        <a:rPr lang="en-US" sz="2400" dirty="0" err="1" smtClean="0"/>
                        <a:t>Mekonnen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MoANR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Secretary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2. Million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Eshete</a:t>
                      </a:r>
                      <a:r>
                        <a:rPr lang="en-US" sz="2400" baseline="0" dirty="0" smtClean="0"/>
                        <a:t> (Dr.)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EIAR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Member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3. 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Getcahew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Ayana</a:t>
                      </a:r>
                      <a:r>
                        <a:rPr lang="en-US" sz="2400" baseline="0" dirty="0" smtClean="0"/>
                        <a:t> (Dr.)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EIAR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smtClean="0"/>
                        <a:t>Member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4. </a:t>
                      </a:r>
                      <a:r>
                        <a:rPr lang="en-US" sz="2400" dirty="0" err="1" smtClean="0"/>
                        <a:t>Alemayehu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Assefa</a:t>
                      </a:r>
                      <a:r>
                        <a:rPr lang="en-US" sz="2400" baseline="0" dirty="0" smtClean="0"/>
                        <a:t> (Dr.)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ARARI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smtClean="0"/>
                        <a:t>Member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5.  </a:t>
                      </a:r>
                      <a:r>
                        <a:rPr lang="en-US" sz="2400" dirty="0" err="1" smtClean="0"/>
                        <a:t>Berhanu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</a:rPr>
                        <a:t>Ararisa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TARI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smtClean="0"/>
                        <a:t>Member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6. </a:t>
                      </a:r>
                      <a:r>
                        <a:rPr lang="en-US" sz="2400" dirty="0" err="1" smtClean="0"/>
                        <a:t>Tesfaye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Letta</a:t>
                      </a:r>
                      <a:r>
                        <a:rPr lang="en-US" sz="2400" dirty="0" smtClean="0"/>
                        <a:t> (Dr.)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OARI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smtClean="0"/>
                        <a:t>Member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7. </a:t>
                      </a:r>
                      <a:r>
                        <a:rPr lang="en-US" sz="2400" dirty="0" err="1" smtClean="0"/>
                        <a:t>Agdew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Bekele</a:t>
                      </a:r>
                      <a:r>
                        <a:rPr lang="en-US" sz="2400" dirty="0" smtClean="0"/>
                        <a:t> (Dr.)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SARI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Member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8.  </a:t>
                      </a:r>
                      <a:r>
                        <a:rPr lang="en-US" sz="2400" dirty="0" err="1" smtClean="0"/>
                        <a:t>Esayas</a:t>
                      </a:r>
                      <a:r>
                        <a:rPr lang="en-US" sz="2400" dirty="0" smtClean="0"/>
                        <a:t> Lemma 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MoANR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Member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9.  </a:t>
                      </a:r>
                      <a:r>
                        <a:rPr lang="en-US" sz="2400" dirty="0" err="1" smtClean="0"/>
                        <a:t>Getachew</a:t>
                      </a:r>
                      <a:r>
                        <a:rPr lang="en-US" sz="2400" baseline="0" dirty="0" smtClean="0"/>
                        <a:t>  Tabor        (Dr.)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EIAR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Member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10. Hussein Mohammed (Dr.)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Hawass</a:t>
                      </a:r>
                      <a:r>
                        <a:rPr lang="en-US" sz="2400" baseline="0" dirty="0" smtClean="0"/>
                        <a:t> U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Member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11. </a:t>
                      </a:r>
                      <a:r>
                        <a:rPr lang="en-US" sz="2400" dirty="0" err="1" smtClean="0"/>
                        <a:t>Firew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Mekbib</a:t>
                      </a:r>
                      <a:r>
                        <a:rPr lang="en-US" sz="2400" baseline="0" dirty="0" smtClean="0"/>
                        <a:t> (Dr.)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Haramaya</a:t>
                      </a:r>
                      <a:r>
                        <a:rPr lang="en-US" sz="2400" dirty="0" smtClean="0"/>
                        <a:t> U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Chairman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CB0FD-A8C8-4139-BE6D-C9DDA8AB8E6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1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32"/>
            <a:ext cx="8229600" cy="67596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Members do represent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09600"/>
            <a:ext cx="8077200" cy="62484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Federal Institutions</a:t>
            </a:r>
          </a:p>
          <a:p>
            <a:pPr lvl="1"/>
            <a:r>
              <a:rPr lang="en-US" dirty="0" smtClean="0"/>
              <a:t>Academia-</a:t>
            </a:r>
          </a:p>
          <a:p>
            <a:pPr lvl="1"/>
            <a:r>
              <a:rPr lang="en-US" dirty="0" smtClean="0"/>
              <a:t>Research-</a:t>
            </a:r>
          </a:p>
          <a:p>
            <a:pPr lvl="1"/>
            <a:r>
              <a:rPr lang="en-US" dirty="0" smtClean="0"/>
              <a:t>Ministry of Agriculture and Livestock Resources</a:t>
            </a:r>
          </a:p>
          <a:p>
            <a:r>
              <a:rPr lang="en-US" b="1" dirty="0" smtClean="0">
                <a:solidFill>
                  <a:srgbClr val="00B0F0"/>
                </a:solidFill>
              </a:rPr>
              <a:t>Regional Research Institutions</a:t>
            </a:r>
          </a:p>
          <a:p>
            <a:pPr lvl="1"/>
            <a:r>
              <a:rPr lang="en-US" dirty="0" err="1" smtClean="0"/>
              <a:t>Oromia</a:t>
            </a:r>
            <a:r>
              <a:rPr lang="en-US" dirty="0" smtClean="0"/>
              <a:t> Agricultural Research Institute</a:t>
            </a:r>
          </a:p>
          <a:p>
            <a:pPr lvl="1"/>
            <a:r>
              <a:rPr lang="en-US" dirty="0" err="1" smtClean="0"/>
              <a:t>Tigray</a:t>
            </a:r>
            <a:r>
              <a:rPr lang="en-US" dirty="0" smtClean="0"/>
              <a:t> Agricultural Research Institute</a:t>
            </a:r>
          </a:p>
          <a:p>
            <a:pPr lvl="1"/>
            <a:r>
              <a:rPr lang="en-US" dirty="0" err="1" smtClean="0"/>
              <a:t>Amhara</a:t>
            </a:r>
            <a:r>
              <a:rPr lang="en-US" dirty="0" smtClean="0"/>
              <a:t> Regional </a:t>
            </a:r>
            <a:r>
              <a:rPr lang="en-US" dirty="0"/>
              <a:t>Agricultural Research Institute</a:t>
            </a:r>
          </a:p>
          <a:p>
            <a:pPr lvl="1"/>
            <a:r>
              <a:rPr lang="en-US" dirty="0" smtClean="0"/>
              <a:t>Southern </a:t>
            </a:r>
            <a:r>
              <a:rPr lang="en-US" dirty="0"/>
              <a:t>Agricultural Research </a:t>
            </a:r>
            <a:r>
              <a:rPr lang="en-US" dirty="0" smtClean="0"/>
              <a:t>Institute</a:t>
            </a:r>
          </a:p>
          <a:p>
            <a:r>
              <a:rPr lang="en-US" b="1" dirty="0" smtClean="0">
                <a:solidFill>
                  <a:srgbClr val="00B0F0"/>
                </a:solidFill>
              </a:rPr>
              <a:t>Diverse Professional background</a:t>
            </a:r>
          </a:p>
          <a:p>
            <a:pPr lvl="1"/>
            <a:r>
              <a:rPr lang="en-US" dirty="0" smtClean="0"/>
              <a:t>Plant Breeding</a:t>
            </a:r>
          </a:p>
          <a:p>
            <a:pPr lvl="1"/>
            <a:r>
              <a:rPr lang="en-US" dirty="0" smtClean="0"/>
              <a:t>Plant Protection (Pathology, Entomology, )</a:t>
            </a:r>
          </a:p>
          <a:p>
            <a:pPr lvl="1"/>
            <a:r>
              <a:rPr lang="en-US" dirty="0" smtClean="0"/>
              <a:t>Socioeconomics</a:t>
            </a:r>
          </a:p>
          <a:p>
            <a:pPr lvl="1"/>
            <a:r>
              <a:rPr lang="en-US" dirty="0" smtClean="0"/>
              <a:t>Extension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CB0FD-A8C8-4139-BE6D-C9DDA8AB8E6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67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81200"/>
            <a:ext cx="8229600" cy="2743200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Procedure for Release/ </a:t>
            </a:r>
            <a:r>
              <a:rPr lang="en-US" sz="4800" b="1" dirty="0" err="1" smtClean="0"/>
              <a:t>Registeration</a:t>
            </a:r>
            <a:r>
              <a:rPr lang="en-US" sz="4800" b="1" dirty="0" smtClean="0"/>
              <a:t> of varieties </a:t>
            </a:r>
            <a:r>
              <a:rPr lang="en-US" sz="4800" b="1" dirty="0" smtClean="0"/>
              <a:t>in Ethiopia</a:t>
            </a:r>
            <a:endParaRPr lang="en-US" sz="4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F355-833E-422A-B408-5D8ABCC5081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10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Variety Release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For varieties that are not released anywhere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CB0FD-A8C8-4139-BE6D-C9DDA8AB8E6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60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6378400"/>
              </p:ext>
            </p:extLst>
          </p:nvPr>
        </p:nvGraphicFramePr>
        <p:xfrm>
          <a:off x="0" y="21336"/>
          <a:ext cx="8686800" cy="6379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F355-833E-422A-B408-5D8ABCC5081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96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Variety Registry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Varieties released somewhere and validated for performance and adaptation in Ethiopian context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CB0FD-A8C8-4139-BE6D-C9DDA8AB8E6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46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9117959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CB0FD-A8C8-4139-BE6D-C9DDA8AB8E6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8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Ethiopia’s NVR system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Autofit/>
          </a:bodyPr>
          <a:lstStyle/>
          <a:p>
            <a:pPr lvl="1"/>
            <a:r>
              <a:rPr lang="en-US" sz="4000" dirty="0" smtClean="0"/>
              <a:t>DUS and VCU </a:t>
            </a:r>
          </a:p>
          <a:p>
            <a:pPr lvl="1"/>
            <a:r>
              <a:rPr lang="en-US" sz="4000" dirty="0" smtClean="0"/>
              <a:t>Fast-track registration </a:t>
            </a:r>
          </a:p>
          <a:p>
            <a:pPr lvl="1"/>
            <a:r>
              <a:rPr lang="en-US" sz="4000" dirty="0" smtClean="0"/>
              <a:t>Trait based release</a:t>
            </a:r>
          </a:p>
          <a:p>
            <a:pPr lvl="1"/>
            <a:r>
              <a:rPr lang="en-US" sz="4000" dirty="0" smtClean="0"/>
              <a:t>Customer driven</a:t>
            </a:r>
          </a:p>
          <a:p>
            <a:pPr lvl="1"/>
            <a:r>
              <a:rPr lang="en-US" sz="4000" dirty="0" smtClean="0"/>
              <a:t>Accommodate requests from both private and public organizations</a:t>
            </a:r>
          </a:p>
          <a:p>
            <a:pPr lvl="1"/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F355-833E-422A-B408-5D8ABCC5081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48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22288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00B0F0"/>
                </a:solidFill>
              </a:rPr>
              <a:t>Ethiopia has almost harmonized the COMESA Seed Regulatory Framework</a:t>
            </a:r>
            <a:br>
              <a:rPr lang="en-US" b="1" dirty="0" smtClean="0">
                <a:solidFill>
                  <a:srgbClr val="00B0F0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CB0FD-A8C8-4139-BE6D-C9DDA8AB8E6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6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F355-833E-422A-B408-5D8ABCC50812}" type="slidenum">
              <a:rPr lang="en-US" smtClean="0"/>
              <a:t>19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513" y="0"/>
            <a:ext cx="49035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443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12954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Importance of Agriculture in Ethiopia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33600"/>
            <a:ext cx="88392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Ethiopia: has a population of </a:t>
            </a:r>
            <a:r>
              <a:rPr lang="en-US" dirty="0" smtClean="0"/>
              <a:t>110 </a:t>
            </a:r>
            <a:r>
              <a:rPr lang="en-US" dirty="0" smtClean="0"/>
              <a:t>million people</a:t>
            </a:r>
          </a:p>
          <a:p>
            <a:r>
              <a:rPr lang="en-US" dirty="0"/>
              <a:t>Agriculture contributes </a:t>
            </a:r>
          </a:p>
          <a:p>
            <a:pPr lvl="1"/>
            <a:r>
              <a:rPr lang="en-US" dirty="0"/>
              <a:t>50% of GDP, </a:t>
            </a:r>
          </a:p>
          <a:p>
            <a:pPr lvl="1"/>
            <a:r>
              <a:rPr lang="en-US" dirty="0"/>
              <a:t>85% of employment (the rural population of Ethiopia), </a:t>
            </a:r>
          </a:p>
          <a:p>
            <a:pPr lvl="1"/>
            <a:r>
              <a:rPr lang="en-US" dirty="0"/>
              <a:t>90% 0f earnings from export, and </a:t>
            </a:r>
          </a:p>
          <a:p>
            <a:pPr lvl="1"/>
            <a:r>
              <a:rPr lang="en-US" dirty="0"/>
              <a:t>70% of raw material requirements for large and medium industries which are agro-processing</a:t>
            </a:r>
          </a:p>
          <a:p>
            <a:r>
              <a:rPr lang="en-US" dirty="0" smtClean="0"/>
              <a:t>Over 80 million people in the agriculture value chains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F355-833E-422A-B408-5D8ABCC5081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83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PRELIMINARY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ADMINISTRATION AND ENFORCEMENT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COMESA CERTIFICATION SYSTEM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COMESA VARIETY RELEASE SYSTEM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QUARANTINE AND PHYTOSANITARY MEASURES FOR SEED 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F355-833E-422A-B408-5D8ABCC5081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89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145" y="457200"/>
            <a:ext cx="8229600" cy="838200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COMESA Variety Release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F355-833E-422A-B408-5D8ABCC50812}" type="slidenum">
              <a:rPr lang="en-US" smtClean="0"/>
              <a:t>21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1905000"/>
            <a:ext cx="8534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4400" dirty="0" smtClean="0"/>
              <a:t>COMESA </a:t>
            </a:r>
            <a:r>
              <a:rPr lang="en-US" sz="4400" dirty="0"/>
              <a:t>Variety Release System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400" dirty="0"/>
              <a:t>Variety Tests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400" dirty="0"/>
              <a:t>Denomination of Varieties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400" dirty="0"/>
              <a:t>Reference Sample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400" dirty="0"/>
              <a:t>Maintainer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400" dirty="0"/>
              <a:t>Payment of Fees </a:t>
            </a:r>
          </a:p>
        </p:txBody>
      </p:sp>
    </p:spTree>
    <p:extLst>
      <p:ext uri="{BB962C8B-B14F-4D97-AF65-F5344CB8AC3E}">
        <p14:creationId xmlns:p14="http://schemas.microsoft.com/office/powerpoint/2010/main" val="338879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7. Variety </a:t>
            </a:r>
            <a:r>
              <a:rPr lang="en-US" sz="4000" dirty="0"/>
              <a:t>Catalogue Content </a:t>
            </a:r>
          </a:p>
          <a:p>
            <a:pPr marL="0" indent="0">
              <a:buNone/>
            </a:pPr>
            <a:r>
              <a:rPr lang="en-US" sz="4000" dirty="0" smtClean="0"/>
              <a:t>8. COMESA </a:t>
            </a:r>
            <a:r>
              <a:rPr lang="en-US" sz="4000" dirty="0"/>
              <a:t>Variety Database </a:t>
            </a:r>
          </a:p>
          <a:p>
            <a:pPr marL="0" indent="0">
              <a:buNone/>
            </a:pPr>
            <a:r>
              <a:rPr lang="en-US" sz="4000" dirty="0" smtClean="0"/>
              <a:t>9. Registration </a:t>
            </a:r>
            <a:r>
              <a:rPr lang="en-US" sz="4000" dirty="0"/>
              <a:t>of </a:t>
            </a:r>
            <a:r>
              <a:rPr lang="en-US" sz="4000" dirty="0">
                <a:solidFill>
                  <a:srgbClr val="FF0000"/>
                </a:solidFill>
              </a:rPr>
              <a:t>New Varieties </a:t>
            </a:r>
          </a:p>
          <a:p>
            <a:pPr marL="0" indent="0">
              <a:buNone/>
            </a:pPr>
            <a:r>
              <a:rPr lang="en-US" sz="4000" dirty="0" smtClean="0"/>
              <a:t>10. Registration </a:t>
            </a:r>
            <a:r>
              <a:rPr lang="en-US" sz="4000" dirty="0"/>
              <a:t>of </a:t>
            </a:r>
            <a:r>
              <a:rPr lang="en-US" sz="4000" dirty="0">
                <a:solidFill>
                  <a:srgbClr val="FF0000"/>
                </a:solidFill>
              </a:rPr>
              <a:t>Existing Varieties </a:t>
            </a:r>
          </a:p>
          <a:p>
            <a:pPr marL="0" indent="0">
              <a:buNone/>
            </a:pPr>
            <a:r>
              <a:rPr lang="en-US" sz="4000" dirty="0" smtClean="0"/>
              <a:t>11. Prohibition </a:t>
            </a:r>
            <a:r>
              <a:rPr lang="en-US" sz="4000" dirty="0"/>
              <a:t>of access to Markets </a:t>
            </a:r>
          </a:p>
          <a:p>
            <a:pPr marL="0" indent="0"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12. Genetically </a:t>
            </a:r>
            <a:r>
              <a:rPr lang="en-US" sz="4000" b="1" dirty="0">
                <a:solidFill>
                  <a:srgbClr val="FF0000"/>
                </a:solidFill>
              </a:rPr>
              <a:t>Modified Varieties </a:t>
            </a:r>
          </a:p>
          <a:p>
            <a:pPr marL="0" indent="0">
              <a:buNone/>
            </a:pPr>
            <a:r>
              <a:rPr lang="en-US" sz="4000" dirty="0" smtClean="0"/>
              <a:t>13. Withdrawal </a:t>
            </a:r>
            <a:r>
              <a:rPr lang="en-US" sz="4000" dirty="0"/>
              <a:t>of Varieties </a:t>
            </a:r>
          </a:p>
          <a:p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F355-833E-422A-B408-5D8ABCC5081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9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F355-833E-422A-B408-5D8ABCC50812}" type="slidenum">
              <a:rPr lang="en-US" smtClean="0"/>
              <a:t>23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6" t="4849" r="4503" b="4242"/>
          <a:stretch/>
        </p:blipFill>
        <p:spPr bwMode="auto">
          <a:xfrm>
            <a:off x="-107650" y="0"/>
            <a:ext cx="939545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731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438400"/>
            <a:ext cx="8077200" cy="1470025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Adoption of Improved Varieties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F355-833E-422A-B408-5D8ABCC5081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88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956191"/>
              </p:ext>
            </p:extLst>
          </p:nvPr>
        </p:nvGraphicFramePr>
        <p:xfrm>
          <a:off x="30480" y="1295400"/>
          <a:ext cx="8991600" cy="539496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5105400"/>
                <a:gridCol w="3886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Crops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Released/Registered</a:t>
                      </a:r>
                      <a:r>
                        <a:rPr lang="en-US" sz="2400" b="1" baseline="0" dirty="0" smtClean="0"/>
                        <a:t> Varieties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400" b="1" dirty="0" smtClean="0"/>
                        <a:t>Cereals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421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400" b="1" dirty="0" smtClean="0"/>
                        <a:t>Pulses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224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400" b="1" dirty="0" smtClean="0"/>
                        <a:t>Oil Crops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111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400" b="1" dirty="0" smtClean="0"/>
                        <a:t>Tubers, Roots and Vegetables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233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400" b="1" dirty="0" smtClean="0"/>
                        <a:t>Condiments and medicinal</a:t>
                      </a:r>
                      <a:r>
                        <a:rPr lang="en-US" sz="2400" b="1" baseline="0" dirty="0" smtClean="0"/>
                        <a:t> plants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49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/>
                        <a:t>Fruit Crops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44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/>
                        <a:t>Forage and Pasture Crops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47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/>
                        <a:t>Fiber Crops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30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/>
                        <a:t>Stimulant Crops (Coffee)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39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TOTAL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1198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2400" y="472224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Summary of Released/Registered Varieties until 2017 in Ethiopia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F355-833E-422A-B408-5D8ABCC5081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7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1779115"/>
              </p:ext>
            </p:extLst>
          </p:nvPr>
        </p:nvGraphicFramePr>
        <p:xfrm>
          <a:off x="228600" y="1143000"/>
          <a:ext cx="8458200" cy="357530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114754"/>
                <a:gridCol w="1476046"/>
                <a:gridCol w="2860040"/>
                <a:gridCol w="1734887"/>
                <a:gridCol w="1272473"/>
              </a:tblGrid>
              <a:tr h="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800" b="1" dirty="0">
                          <a:effectLst/>
                        </a:rPr>
                        <a:t> </a:t>
                      </a:r>
                      <a:r>
                        <a:rPr lang="en-US" sz="2800" b="1" dirty="0" smtClean="0">
                          <a:effectLst/>
                        </a:rPr>
                        <a:t>No</a:t>
                      </a:r>
                      <a:r>
                        <a:rPr lang="en-US" sz="2800" b="1" dirty="0">
                          <a:effectLst/>
                        </a:rPr>
                        <a:t>.</a:t>
                      </a:r>
                      <a:endParaRPr lang="en-US" sz="3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</a:rPr>
                        <a:t>Crops</a:t>
                      </a:r>
                      <a:endParaRPr lang="en-US" sz="3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effectLst/>
                        </a:rPr>
                        <a:t>Number of Released Varieties</a:t>
                      </a:r>
                      <a:endParaRPr lang="en-US" sz="3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New varieties Released in </a:t>
                      </a:r>
                      <a:r>
                        <a:rPr lang="en-US" sz="2800" b="1" dirty="0" smtClean="0">
                          <a:effectLst/>
                        </a:rPr>
                        <a:t>2018</a:t>
                      </a:r>
                      <a:endParaRPr lang="en-US" sz="3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Released</a:t>
                      </a:r>
                      <a:endParaRPr lang="en-US" sz="36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before 2017</a:t>
                      </a:r>
                      <a:endParaRPr lang="en-US" sz="3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</a:rPr>
                        <a:t> </a:t>
                      </a:r>
                      <a:endParaRPr lang="en-US" sz="3600" b="1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</a:rPr>
                        <a:t>Total</a:t>
                      </a:r>
                      <a:endParaRPr lang="en-US" sz="3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VIII</a:t>
                      </a:r>
                      <a:endParaRPr lang="en-US" sz="3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Fiber Crops</a:t>
                      </a:r>
                      <a:endParaRPr lang="en-US" sz="3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-</a:t>
                      </a:r>
                      <a:endParaRPr lang="en-US" sz="3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30</a:t>
                      </a:r>
                      <a:endParaRPr lang="en-US" sz="3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30</a:t>
                      </a:r>
                      <a:endParaRPr lang="en-US" sz="3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</a:rPr>
                        <a:t>1</a:t>
                      </a:r>
                      <a:endParaRPr lang="en-US" sz="3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</a:rPr>
                        <a:t>Cotton</a:t>
                      </a:r>
                      <a:endParaRPr lang="en-US" sz="3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</a:rPr>
                        <a:t>2 (JCH)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</a:rPr>
                        <a:t>29</a:t>
                      </a:r>
                      <a:endParaRPr lang="en-US" sz="3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</a:rPr>
                        <a:t>31</a:t>
                      </a:r>
                      <a:endParaRPr lang="en-US" sz="3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F355-833E-422A-B408-5D8ABCC5081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5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0"/>
          <a:stretch/>
        </p:blipFill>
        <p:spPr bwMode="auto">
          <a:xfrm>
            <a:off x="240853" y="1200329"/>
            <a:ext cx="8889292" cy="5657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F355-833E-422A-B408-5D8ABCC50812}" type="slidenum">
              <a:rPr lang="en-US" smtClean="0"/>
              <a:t>27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200" y="0"/>
            <a:ext cx="88685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Adoption rate of improved varieties of cereals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45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0"/>
          <a:stretch/>
        </p:blipFill>
        <p:spPr bwMode="auto">
          <a:xfrm>
            <a:off x="-9662" y="990600"/>
            <a:ext cx="9153662" cy="4862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F355-833E-422A-B408-5D8ABCC50812}" type="slidenum">
              <a:rPr lang="en-US" smtClean="0"/>
              <a:t>28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29135" y="183100"/>
            <a:ext cx="78760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Adoption rate of improved varieties of </a:t>
            </a:r>
            <a:r>
              <a:rPr lang="en-US" sz="3200" b="1" dirty="0" smtClean="0">
                <a:solidFill>
                  <a:srgbClr val="FF0000"/>
                </a:solidFill>
              </a:rPr>
              <a:t>pulses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30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The two most FAQs in Variety Release in Ethiopia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8839200" cy="495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Why released varieties are not adopted?</a:t>
            </a:r>
          </a:p>
          <a:p>
            <a:r>
              <a:rPr lang="en-US" sz="4000" dirty="0" smtClean="0"/>
              <a:t>Why we need to release more if the PREVIOUS ONES are not adopted?</a:t>
            </a:r>
          </a:p>
          <a:p>
            <a:endParaRPr lang="en-US" sz="4000" dirty="0"/>
          </a:p>
          <a:p>
            <a:pPr marL="0" indent="0"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One of the solutions:</a:t>
            </a:r>
          </a:p>
          <a:p>
            <a:r>
              <a:rPr lang="en-US" sz="4000" b="1" dirty="0" smtClean="0">
                <a:solidFill>
                  <a:srgbClr val="00B050"/>
                </a:solidFill>
              </a:rPr>
              <a:t>DLB in upstream of the value chain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F355-833E-422A-B408-5D8ABCC5081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8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143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History of Plant Breeding in Ethiopia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Autofit/>
          </a:bodyPr>
          <a:lstStyle/>
          <a:p>
            <a:r>
              <a:rPr lang="en-US" dirty="0" smtClean="0"/>
              <a:t>Farmer breeding since crop domestication</a:t>
            </a:r>
          </a:p>
          <a:p>
            <a:pPr lvl="1"/>
            <a:r>
              <a:rPr lang="en-US" dirty="0" smtClean="0"/>
              <a:t>Some of the crops (orphan) still left for farmer breeding</a:t>
            </a:r>
          </a:p>
          <a:p>
            <a:r>
              <a:rPr lang="en-US" dirty="0" smtClean="0"/>
              <a:t>Formal Breeding began in 1950</a:t>
            </a:r>
          </a:p>
          <a:p>
            <a:r>
              <a:rPr lang="en-US" dirty="0" smtClean="0"/>
              <a:t>Done by</a:t>
            </a:r>
          </a:p>
          <a:p>
            <a:pPr lvl="1"/>
            <a:r>
              <a:rPr lang="en-US" dirty="0" smtClean="0"/>
              <a:t>Federal Research Organizations</a:t>
            </a:r>
          </a:p>
          <a:p>
            <a:pPr lvl="2"/>
            <a:r>
              <a:rPr lang="en-US" dirty="0" smtClean="0"/>
              <a:t>EIAR</a:t>
            </a:r>
          </a:p>
          <a:p>
            <a:pPr lvl="2"/>
            <a:r>
              <a:rPr lang="en-US" dirty="0" smtClean="0"/>
              <a:t>Universities</a:t>
            </a:r>
          </a:p>
          <a:p>
            <a:pPr lvl="1"/>
            <a:r>
              <a:rPr lang="en-US" dirty="0" smtClean="0"/>
              <a:t>Regional Research Organizations</a:t>
            </a:r>
          </a:p>
          <a:p>
            <a:r>
              <a:rPr lang="en-US" dirty="0" smtClean="0"/>
              <a:t>Closer to 1200 varieties released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F355-833E-422A-B408-5D8ABCC508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3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700"/>
          <a:stretch/>
        </p:blipFill>
        <p:spPr bwMode="auto">
          <a:xfrm>
            <a:off x="2944368" y="76200"/>
            <a:ext cx="6199632" cy="6141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F355-833E-422A-B408-5D8ABCC50812}" type="slidenum">
              <a:rPr lang="en-US" smtClean="0"/>
              <a:t>30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200" y="762000"/>
            <a:ext cx="2743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FF0000"/>
                </a:solidFill>
              </a:rPr>
              <a:t>Genetic gains from the released varieties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60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572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F355-833E-422A-B408-5D8ABCC50812}" type="slidenum">
              <a:rPr lang="en-US" smtClean="0"/>
              <a:t>31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71600" y="7620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Have the genetic gains moved to farmers fields?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63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Seed System in Ethiopia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F355-833E-422A-B408-5D8ABCC5081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7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F355-833E-422A-B408-5D8ABCC50812}" type="slidenum">
              <a:rPr lang="en-US" smtClean="0"/>
              <a:t>33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76400" y="2347478"/>
            <a:ext cx="6531864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DLB can fit into the three seed system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62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065909" cy="5257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F355-833E-422A-B408-5D8ABCC50812}" type="slidenum">
              <a:rPr lang="en-US" smtClean="0"/>
              <a:t>34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38200" y="5550932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Number of holders by seed type and grain crop category, main season 2016/17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19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610600" cy="10207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DLB enhances Stakeholders and Innovation Platforms (SIP) functionality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5758147"/>
              </p:ext>
            </p:extLst>
          </p:nvPr>
        </p:nvGraphicFramePr>
        <p:xfrm>
          <a:off x="838200" y="1143000"/>
          <a:ext cx="7620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F355-833E-422A-B408-5D8ABCC5081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5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F355-833E-422A-B408-5D8ABCC50812}" type="slidenum">
              <a:rPr lang="en-US" smtClean="0"/>
              <a:t>36</a:t>
            </a:fld>
            <a:endParaRPr lang="en-US"/>
          </a:p>
        </p:txBody>
      </p:sp>
      <p:sp>
        <p:nvSpPr>
          <p:cNvPr id="5" name="Title 4"/>
          <p:cNvSpPr txBox="1">
            <a:spLocks noGrp="1"/>
          </p:cNvSpPr>
          <p:nvPr>
            <p:ph type="ctrTitle"/>
          </p:nvPr>
        </p:nvSpPr>
        <p:spPr>
          <a:xfrm>
            <a:off x="685800" y="2403773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NARS of Ethiopia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34789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72519832"/>
              </p:ext>
            </p:extLst>
          </p:nvPr>
        </p:nvGraphicFramePr>
        <p:xfrm>
          <a:off x="228600" y="609600"/>
          <a:ext cx="86106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F355-833E-422A-B408-5D8ABCC5081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24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067800" cy="6781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F355-833E-422A-B408-5D8ABCC5081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92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7" t="11335" r="3600" b="8296"/>
          <a:stretch/>
        </p:blipFill>
        <p:spPr bwMode="auto">
          <a:xfrm>
            <a:off x="76200" y="170688"/>
            <a:ext cx="9067800" cy="6547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F355-833E-422A-B408-5D8ABCC5081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4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Existing Enabling Regulatory Frameworks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CB0FD-A8C8-4139-BE6D-C9DDA8AB8E6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7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map of universities in ethiop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20275" cy="772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F355-833E-422A-B408-5D8ABCC50812}" type="slidenum">
              <a:rPr lang="en-US" smtClean="0"/>
              <a:t>40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638800" y="4572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54 universities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41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610600" cy="16002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4800" b="1" dirty="0" smtClean="0">
                <a:solidFill>
                  <a:srgbClr val="FF0000"/>
                </a:solidFill>
              </a:rPr>
              <a:t>DLB </a:t>
            </a:r>
            <a:r>
              <a:rPr lang="en-US" sz="4800" b="1" dirty="0">
                <a:solidFill>
                  <a:srgbClr val="FF0000"/>
                </a:solidFill>
              </a:rPr>
              <a:t>is the deriver of the whole value chain</a:t>
            </a:r>
            <a:br>
              <a:rPr lang="en-US" sz="4800" b="1" dirty="0">
                <a:solidFill>
                  <a:srgbClr val="FF0000"/>
                </a:solidFill>
              </a:rPr>
            </a:br>
            <a:endParaRPr lang="en-US" sz="48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48895218"/>
              </p:ext>
            </p:extLst>
          </p:nvPr>
        </p:nvGraphicFramePr>
        <p:xfrm>
          <a:off x="685800" y="1905000"/>
          <a:ext cx="81534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F355-833E-422A-B408-5D8ABCC5081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42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5" grpId="0">
        <p:bldAsOne/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4483610"/>
              </p:ext>
            </p:extLst>
          </p:nvPr>
        </p:nvGraphicFramePr>
        <p:xfrm>
          <a:off x="381000" y="152400"/>
          <a:ext cx="88392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748" y="9832"/>
            <a:ext cx="3719052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Corridor </a:t>
            </a:r>
            <a:r>
              <a:rPr lang="en-US" sz="4000" b="1" dirty="0" smtClean="0"/>
              <a:t>approach</a:t>
            </a:r>
            <a:endParaRPr lang="en-US" sz="40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F355-833E-422A-B408-5D8ABCC5081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24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7F52-3BE6-4C4F-9A29-CC0D03305DC7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" y="0"/>
            <a:ext cx="932920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26276"/>
            <a:ext cx="8534400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Meeting the need of </a:t>
            </a:r>
            <a:r>
              <a:rPr lang="en-US" sz="2800" b="1" dirty="0" err="1" smtClean="0"/>
              <a:t>AgroIndustrial</a:t>
            </a:r>
            <a:r>
              <a:rPr lang="en-US" sz="2800" b="1" dirty="0" smtClean="0"/>
              <a:t> Parks </a:t>
            </a:r>
            <a:r>
              <a:rPr lang="en-US" sz="2800" b="1" dirty="0"/>
              <a:t>(AIP)</a:t>
            </a:r>
          </a:p>
          <a:p>
            <a:pPr algn="ctr"/>
            <a:r>
              <a:rPr lang="en-US" sz="2800" b="1" dirty="0" smtClean="0"/>
              <a:t>through </a:t>
            </a:r>
            <a:r>
              <a:rPr lang="en-US" sz="2800" b="1" dirty="0" smtClean="0">
                <a:solidFill>
                  <a:srgbClr val="FF0000"/>
                </a:solidFill>
              </a:rPr>
              <a:t>DLB value added traits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08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7F52-3BE6-4C4F-9A29-CC0D03305DC7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8"/>
          <a:stretch/>
        </p:blipFill>
        <p:spPr bwMode="auto">
          <a:xfrm>
            <a:off x="-1" y="228601"/>
            <a:ext cx="9144001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Agricultural Commercialization Cluster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89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DLB is key for </a:t>
            </a:r>
            <a:r>
              <a:rPr lang="en-US" sz="4800" b="1" dirty="0" err="1" smtClean="0">
                <a:solidFill>
                  <a:srgbClr val="FF0000"/>
                </a:solidFill>
              </a:rPr>
              <a:t>deorphaniaztion</a:t>
            </a:r>
            <a:r>
              <a:rPr lang="en-US" sz="4800" b="1" dirty="0" smtClean="0">
                <a:solidFill>
                  <a:srgbClr val="FF0000"/>
                </a:solidFill>
              </a:rPr>
              <a:t> of neglected crops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F355-833E-422A-B408-5D8ABCC50812}" type="slidenum">
              <a:rPr lang="en-US" smtClean="0"/>
              <a:t>45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Minor</a:t>
            </a:r>
          </a:p>
          <a:p>
            <a:r>
              <a:rPr lang="en-US" sz="3600" dirty="0"/>
              <a:t>Local</a:t>
            </a:r>
          </a:p>
          <a:p>
            <a:r>
              <a:rPr lang="en-US" sz="3600" dirty="0"/>
              <a:t>Underutilized</a:t>
            </a:r>
          </a:p>
          <a:p>
            <a:r>
              <a:rPr lang="en-US" sz="3600" dirty="0"/>
              <a:t>Neglected</a:t>
            </a:r>
          </a:p>
          <a:p>
            <a:r>
              <a:rPr lang="en-US" sz="3600" dirty="0"/>
              <a:t>Under researched</a:t>
            </a:r>
          </a:p>
          <a:p>
            <a:r>
              <a:rPr lang="en-US" sz="3600" dirty="0"/>
              <a:t>Under </a:t>
            </a:r>
            <a:r>
              <a:rPr lang="en-US" sz="3600" dirty="0" smtClean="0"/>
              <a:t>funded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06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F355-833E-422A-B408-5D8ABCC50812}" type="slidenum">
              <a:rPr lang="en-US" smtClean="0"/>
              <a:t>46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443674"/>
              </p:ext>
            </p:extLst>
          </p:nvPr>
        </p:nvGraphicFramePr>
        <p:xfrm>
          <a:off x="1219200" y="15240"/>
          <a:ext cx="5221923" cy="66248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92813"/>
                <a:gridCol w="2029110"/>
              </a:tblGrid>
              <a:tr h="2743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Species name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Common name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43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Abelmoschus esculentus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Okra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43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Aframoum Koririma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False cardamon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43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Amorphophallus abyssinicus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Bagana (sidama)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43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Brassica carinata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Ethiopian mustard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Carthamus tinctorius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Safflower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Carum opticum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White azmud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Catha edulis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Chat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43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Cicer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arietinum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Chickpea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43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Coccinia abyssinica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Godere/Taro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43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Coffea arabica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Coffee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43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Colocosia esculenta 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Anchote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43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Cordeauxia edulis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Yeheb-nut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43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Coriandrum sativum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Coriander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43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Dioscorea spp.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Yam spp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43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Eleusine coracna 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Finger millet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43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Ensete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ventricosum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Ensete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43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Eragrostis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tef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Tef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Guziotia abyssinica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Noug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43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Hygenia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abyssinica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Kosso 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43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Lathyrus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sativus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Grasspea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631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F355-833E-422A-B408-5D8ABCC50812}" type="slidenum">
              <a:rPr lang="en-US" smtClean="0"/>
              <a:t>47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356415"/>
              </p:ext>
            </p:extLst>
          </p:nvPr>
        </p:nvGraphicFramePr>
        <p:xfrm>
          <a:off x="609600" y="152406"/>
          <a:ext cx="7010400" cy="6659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86333"/>
                <a:gridCol w="2724067"/>
              </a:tblGrid>
              <a:tr h="914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Ipomea patatas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Sweet potato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14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Lens culinaris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Lentil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14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Lepidium sativum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Crested grass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14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Linum usitatissimum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Linseed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14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Lupinus albus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White lupin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14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Moringa stenopetala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Cabbage tree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14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Nigella sativa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Black cumin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14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Opuntia ficus-indica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Cactus pear 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14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Plecthranthus edulis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Ethiopian potato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14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Pisum sativum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Field pea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14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Rhamnus prinoides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Buckthorn 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14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Ricinus communis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Castor bean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14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Sesamum indicum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Sesame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14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Sorghum bicolor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Sorghum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14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Sphenostylis stenocarpa 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African Yam Bean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14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Trigonella foenum-graceum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Fenugreek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14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Vernonia galamensis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Ironweed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14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Vicia faba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Faba bean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14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Vigna unguiculata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Cowpea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815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Gender disaggregation and mainstreaming in DLB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F355-833E-422A-B408-5D8ABCC50812}" type="slidenum">
              <a:rPr lang="en-US" smtClean="0"/>
              <a:t>48</a:t>
            </a:fld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317"/>
            <a:ext cx="6705600" cy="5017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46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Image result for agricultural map of ethiop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Image result for agricultural map of ethiop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63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F355-833E-422A-B408-5D8ABCC50812}" type="slidenum">
              <a:rPr lang="en-US" smtClean="0"/>
              <a:t>49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4120" y="317993"/>
            <a:ext cx="8531225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DLB develops varieties  that fits into the different livelihood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90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-125463"/>
            <a:ext cx="7819722" cy="675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CB0FD-A8C8-4139-BE6D-C9DDA8AB8E6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38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The Way Forward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F355-833E-422A-B408-5D8ABCC50812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6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705600"/>
          </a:xfrm>
        </p:spPr>
        <p:txBody>
          <a:bodyPr>
            <a:noAutofit/>
          </a:bodyPr>
          <a:lstStyle/>
          <a:p>
            <a:pPr lvl="1"/>
            <a:r>
              <a:rPr lang="en-US" sz="4400" b="1" dirty="0">
                <a:solidFill>
                  <a:srgbClr val="FF0000"/>
                </a:solidFill>
              </a:rPr>
              <a:t>Policy platforms</a:t>
            </a:r>
          </a:p>
          <a:p>
            <a:pPr lvl="2"/>
            <a:r>
              <a:rPr lang="en-US" sz="4000" dirty="0"/>
              <a:t>Awareness seminars to State Ministers and Directors</a:t>
            </a:r>
          </a:p>
          <a:p>
            <a:pPr lvl="2"/>
            <a:r>
              <a:rPr lang="en-US" sz="4000" dirty="0"/>
              <a:t>Variety Release Board </a:t>
            </a:r>
            <a:r>
              <a:rPr lang="en-US" sz="4000" dirty="0" smtClean="0"/>
              <a:t>Members (End of Feb 2018 with DNA barcoding for DUS)</a:t>
            </a:r>
          </a:p>
          <a:p>
            <a:pPr lvl="1"/>
            <a:r>
              <a:rPr lang="en-US" sz="4400" b="1" dirty="0" smtClean="0">
                <a:solidFill>
                  <a:srgbClr val="FF0000"/>
                </a:solidFill>
              </a:rPr>
              <a:t>Implementation </a:t>
            </a:r>
            <a:r>
              <a:rPr lang="en-US" sz="4400" b="1" dirty="0" smtClean="0">
                <a:solidFill>
                  <a:srgbClr val="FF0000"/>
                </a:solidFill>
              </a:rPr>
              <a:t>of  recently ratified Plant Breeders Right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F355-833E-422A-B408-5D8ABCC50812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067800" cy="6629400"/>
          </a:xfrm>
        </p:spPr>
        <p:txBody>
          <a:bodyPr>
            <a:noAutofit/>
          </a:bodyPr>
          <a:lstStyle/>
          <a:p>
            <a:pPr lvl="1"/>
            <a:r>
              <a:rPr lang="en-US" sz="3600" b="1" dirty="0">
                <a:solidFill>
                  <a:srgbClr val="FF0000"/>
                </a:solidFill>
              </a:rPr>
              <a:t>Institutionalization of DLB</a:t>
            </a:r>
          </a:p>
          <a:p>
            <a:pPr lvl="2">
              <a:buFont typeface="Wingdings" pitchFamily="2" charset="2"/>
              <a:buChar char="v"/>
            </a:pPr>
            <a:r>
              <a:rPr lang="en-US" sz="3000" b="1" dirty="0">
                <a:solidFill>
                  <a:srgbClr val="0070C0"/>
                </a:solidFill>
              </a:rPr>
              <a:t>Research and </a:t>
            </a:r>
            <a:r>
              <a:rPr lang="en-US" sz="3000" b="1" dirty="0" smtClean="0">
                <a:solidFill>
                  <a:srgbClr val="0070C0"/>
                </a:solidFill>
              </a:rPr>
              <a:t>Development</a:t>
            </a:r>
            <a:endParaRPr lang="en-US" sz="3000" b="1" dirty="0">
              <a:solidFill>
                <a:srgbClr val="0070C0"/>
              </a:solidFill>
            </a:endParaRPr>
          </a:p>
          <a:p>
            <a:pPr lvl="3">
              <a:buFont typeface="Wingdings" pitchFamily="2" charset="2"/>
              <a:buChar char="§"/>
            </a:pPr>
            <a:r>
              <a:rPr lang="en-US" sz="3000" dirty="0"/>
              <a:t>Research System</a:t>
            </a:r>
          </a:p>
          <a:p>
            <a:pPr lvl="3">
              <a:buFont typeface="Wingdings" pitchFamily="2" charset="2"/>
              <a:buChar char="§"/>
            </a:pPr>
            <a:r>
              <a:rPr lang="en-US" sz="3000" dirty="0"/>
              <a:t>Research strategy</a:t>
            </a:r>
          </a:p>
          <a:p>
            <a:pPr lvl="3">
              <a:buFont typeface="Wingdings" pitchFamily="2" charset="2"/>
              <a:buChar char="§"/>
            </a:pPr>
            <a:r>
              <a:rPr lang="en-US" sz="3000" dirty="0"/>
              <a:t>Product development approach</a:t>
            </a:r>
          </a:p>
          <a:p>
            <a:pPr lvl="3">
              <a:buFont typeface="Wingdings" pitchFamily="2" charset="2"/>
              <a:buChar char="§"/>
            </a:pPr>
            <a:r>
              <a:rPr lang="en-US" sz="3000" dirty="0"/>
              <a:t>SI platforms</a:t>
            </a:r>
          </a:p>
          <a:p>
            <a:pPr lvl="2">
              <a:buFont typeface="Wingdings" pitchFamily="2" charset="2"/>
              <a:buChar char="v"/>
            </a:pPr>
            <a:r>
              <a:rPr lang="en-US" sz="3000" b="1" dirty="0" smtClean="0">
                <a:solidFill>
                  <a:srgbClr val="0070C0"/>
                </a:solidFill>
              </a:rPr>
              <a:t>Academia</a:t>
            </a:r>
          </a:p>
          <a:p>
            <a:pPr lvl="3">
              <a:buFont typeface="Wingdings" pitchFamily="2" charset="2"/>
              <a:buChar char="§"/>
            </a:pPr>
            <a:r>
              <a:rPr lang="en-US" sz="3000" dirty="0" smtClean="0"/>
              <a:t>Integrating in the plant breeding curricula at BSc, MSc and PhD</a:t>
            </a:r>
          </a:p>
          <a:p>
            <a:pPr lvl="3">
              <a:buFont typeface="Wingdings" pitchFamily="2" charset="2"/>
              <a:buChar char="§"/>
            </a:pPr>
            <a:r>
              <a:rPr lang="en-US" sz="3000" dirty="0" smtClean="0"/>
              <a:t>Short-term training on DLB at HU</a:t>
            </a:r>
          </a:p>
          <a:p>
            <a:pPr lvl="3">
              <a:buFont typeface="Wingdings" pitchFamily="2" charset="2"/>
              <a:buChar char="§"/>
            </a:pPr>
            <a:r>
              <a:rPr lang="en-US" sz="3000" dirty="0" smtClean="0"/>
              <a:t>Integrating DLB in MSc and PhD thesis research</a:t>
            </a:r>
          </a:p>
          <a:p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F355-833E-422A-B408-5D8ABCC50812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27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DLB and the seed sector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534400" cy="48768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Integrated and Responsive Seed System to accommodate DLB</a:t>
            </a:r>
          </a:p>
          <a:p>
            <a:pPr marL="0" indent="0">
              <a:buNone/>
            </a:pPr>
            <a:endParaRPr lang="en-US" sz="4000" dirty="0" smtClean="0"/>
          </a:p>
          <a:p>
            <a:r>
              <a:rPr lang="en-US" sz="4000" dirty="0" smtClean="0"/>
              <a:t>PPP</a:t>
            </a:r>
            <a:endParaRPr lang="en-US" sz="4000" dirty="0" smtClean="0"/>
          </a:p>
          <a:p>
            <a:pPr marL="457200" lvl="1" indent="0">
              <a:buNone/>
            </a:pPr>
            <a:endParaRPr lang="en-US" sz="3600" dirty="0" smtClean="0"/>
          </a:p>
          <a:p>
            <a:r>
              <a:rPr lang="en-US" sz="4000" dirty="0" smtClean="0"/>
              <a:t>Increased amount of seed produced by ESE, RSE and Universities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F355-833E-422A-B408-5D8ABCC50812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04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8991600" cy="6248400"/>
          </a:xfrm>
        </p:spPr>
        <p:txBody>
          <a:bodyPr>
            <a:noAutofit/>
          </a:bodyPr>
          <a:lstStyle/>
          <a:p>
            <a:pPr lvl="1"/>
            <a:r>
              <a:rPr lang="en-US" sz="4400" dirty="0">
                <a:solidFill>
                  <a:srgbClr val="FF0000"/>
                </a:solidFill>
              </a:rPr>
              <a:t>The </a:t>
            </a:r>
            <a:r>
              <a:rPr lang="en-US" sz="4400" dirty="0" smtClean="0">
                <a:solidFill>
                  <a:srgbClr val="FF0000"/>
                </a:solidFill>
              </a:rPr>
              <a:t>STARTERS</a:t>
            </a:r>
          </a:p>
          <a:p>
            <a:pPr marL="457200" lvl="1" indent="0">
              <a:buNone/>
            </a:pPr>
            <a:endParaRPr lang="en-US" sz="4400" dirty="0">
              <a:solidFill>
                <a:srgbClr val="FF0000"/>
              </a:solidFill>
            </a:endParaRPr>
          </a:p>
          <a:p>
            <a:pPr lvl="1"/>
            <a:r>
              <a:rPr lang="en-US" sz="4800" dirty="0" smtClean="0"/>
              <a:t>STEWARDSHIP through the product cycle</a:t>
            </a:r>
          </a:p>
          <a:p>
            <a:pPr lvl="1"/>
            <a:r>
              <a:rPr lang="en-US" sz="4800" dirty="0" smtClean="0"/>
              <a:t>MERCI </a:t>
            </a:r>
            <a:r>
              <a:rPr lang="en-US" sz="4800" dirty="0" smtClean="0"/>
              <a:t>coordinated by UQ (Product approach in variety development)</a:t>
            </a:r>
          </a:p>
          <a:p>
            <a:pPr lvl="1"/>
            <a:r>
              <a:rPr lang="en-US" sz="4800" dirty="0" smtClean="0"/>
              <a:t>Common bean</a:t>
            </a:r>
          </a:p>
          <a:p>
            <a:pPr lvl="1"/>
            <a:endParaRPr lang="en-US" sz="4400" dirty="0"/>
          </a:p>
          <a:p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F355-833E-422A-B408-5D8ABCC50812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74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pPr lvl="1"/>
            <a:r>
              <a:rPr lang="en-US" sz="6000" b="1" dirty="0">
                <a:solidFill>
                  <a:srgbClr val="FF0000"/>
                </a:solidFill>
              </a:rPr>
              <a:t>Scaling up:</a:t>
            </a:r>
          </a:p>
          <a:p>
            <a:pPr lvl="2"/>
            <a:r>
              <a:rPr lang="en-US" sz="5400" dirty="0"/>
              <a:t>To others </a:t>
            </a:r>
            <a:r>
              <a:rPr lang="en-US" sz="5400" dirty="0" smtClean="0"/>
              <a:t>crops</a:t>
            </a:r>
          </a:p>
          <a:p>
            <a:pPr marL="914400" lvl="2" indent="0">
              <a:buNone/>
            </a:pPr>
            <a:endParaRPr lang="en-US" sz="5400" dirty="0"/>
          </a:p>
          <a:p>
            <a:pPr lvl="1"/>
            <a:r>
              <a:rPr lang="en-US" sz="4800" dirty="0"/>
              <a:t>Integrating DLB into Orphan Crops Improvement</a:t>
            </a:r>
          </a:p>
          <a:p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F355-833E-422A-B408-5D8ABCC50812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7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401762"/>
          </a:xfrm>
        </p:spPr>
        <p:txBody>
          <a:bodyPr>
            <a:noAutofit/>
          </a:bodyPr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b="1" dirty="0" smtClean="0">
                <a:solidFill>
                  <a:srgbClr val="FF0000"/>
                </a:solidFill>
              </a:rPr>
              <a:t>Establishment of DLB and Regional Hubs</a:t>
            </a:r>
            <a:r>
              <a:rPr lang="en-US" sz="4800" b="1" dirty="0">
                <a:solidFill>
                  <a:srgbClr val="FF0000"/>
                </a:solidFill>
              </a:rPr>
              <a:t/>
            </a:r>
            <a:br>
              <a:rPr lang="en-US" sz="4800" b="1" dirty="0">
                <a:solidFill>
                  <a:srgbClr val="FF0000"/>
                </a:solidFill>
              </a:rPr>
            </a:b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3200" dirty="0" err="1" smtClean="0"/>
              <a:t>Haramaya</a:t>
            </a:r>
            <a:r>
              <a:rPr lang="en-US" sz="3200" dirty="0" smtClean="0"/>
              <a:t> University: National hubs and Regional Hub for </a:t>
            </a:r>
            <a:r>
              <a:rPr lang="en-US" sz="3200" dirty="0" err="1" smtClean="0"/>
              <a:t>Oromia</a:t>
            </a:r>
            <a:r>
              <a:rPr lang="en-US" sz="3200" dirty="0" smtClean="0"/>
              <a:t> Region</a:t>
            </a:r>
            <a:endParaRPr lang="en-US" sz="3200" dirty="0"/>
          </a:p>
          <a:p>
            <a:r>
              <a:rPr lang="en-US" sz="3600" dirty="0" smtClean="0"/>
              <a:t>Regional hubs</a:t>
            </a:r>
          </a:p>
          <a:p>
            <a:pPr lvl="1"/>
            <a:r>
              <a:rPr lang="en-US" sz="3200" dirty="0" err="1" smtClean="0"/>
              <a:t>Amhara</a:t>
            </a:r>
            <a:r>
              <a:rPr lang="en-US" sz="3200" dirty="0" smtClean="0"/>
              <a:t> Region</a:t>
            </a:r>
          </a:p>
          <a:p>
            <a:pPr lvl="1"/>
            <a:r>
              <a:rPr lang="en-US" sz="3200" dirty="0" err="1" smtClean="0"/>
              <a:t>Oromia</a:t>
            </a:r>
            <a:r>
              <a:rPr lang="en-US" sz="3200" dirty="0" smtClean="0"/>
              <a:t> Region</a:t>
            </a:r>
          </a:p>
          <a:p>
            <a:pPr lvl="1"/>
            <a:r>
              <a:rPr lang="en-US" sz="3200" dirty="0" err="1" smtClean="0"/>
              <a:t>Tigray</a:t>
            </a:r>
            <a:r>
              <a:rPr lang="en-US" sz="3200" dirty="0" smtClean="0"/>
              <a:t> Region</a:t>
            </a:r>
          </a:p>
          <a:p>
            <a:pPr lvl="1"/>
            <a:r>
              <a:rPr lang="en-US" sz="3200" dirty="0" smtClean="0"/>
              <a:t>Other regions hub (Somali, BGZ and </a:t>
            </a:r>
            <a:r>
              <a:rPr lang="en-US" sz="3200" dirty="0" err="1" smtClean="0"/>
              <a:t>Gambella</a:t>
            </a:r>
            <a:r>
              <a:rPr lang="en-US" sz="3200" dirty="0" smtClean="0"/>
              <a:t>)</a:t>
            </a:r>
          </a:p>
          <a:p>
            <a:pPr lvl="1"/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F355-833E-422A-B408-5D8ABCC50812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83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71959182"/>
              </p:ext>
            </p:extLst>
          </p:nvPr>
        </p:nvGraphicFramePr>
        <p:xfrm>
          <a:off x="54864" y="1676400"/>
          <a:ext cx="86106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F355-833E-422A-B408-5D8ABCC50812}" type="slidenum">
              <a:rPr lang="en-US" smtClean="0"/>
              <a:t>57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35864" y="152400"/>
            <a:ext cx="8229600" cy="133029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FF0000"/>
                </a:solidFill>
              </a:rPr>
              <a:t>Training</a:t>
            </a:r>
            <a:r>
              <a:rPr lang="en-US" sz="3600" b="1" dirty="0" smtClean="0"/>
              <a:t> </a:t>
            </a:r>
          </a:p>
          <a:p>
            <a:r>
              <a:rPr lang="en-US" sz="3600" b="1" dirty="0" smtClean="0">
                <a:solidFill>
                  <a:srgbClr val="0070C0"/>
                </a:solidFill>
              </a:rPr>
              <a:t>Motto: DLB </a:t>
            </a:r>
            <a:r>
              <a:rPr lang="en-US" sz="3600" b="1" dirty="0">
                <a:solidFill>
                  <a:srgbClr val="0070C0"/>
                </a:solidFill>
              </a:rPr>
              <a:t>is a NECESSITY not a LUXURY</a:t>
            </a:r>
          </a:p>
          <a:p>
            <a:r>
              <a:rPr lang="en-US" sz="3600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833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14" y="381000"/>
            <a:ext cx="7780474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CB0FD-A8C8-4139-BE6D-C9DDA8AB8E6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2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F355-833E-422A-B408-5D8ABCC50812}" type="slidenum">
              <a:rPr lang="en-US" smtClean="0"/>
              <a:t>7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8763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54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Many directives are in place: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example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499" y="1676400"/>
            <a:ext cx="6731001" cy="211663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CB0FD-A8C8-4139-BE6D-C9DDA8AB8E62}" type="slidenum">
              <a:rPr lang="en-US" smtClean="0"/>
              <a:t>8</a:t>
            </a:fld>
            <a:endParaRPr lang="en-US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3810000"/>
            <a:ext cx="6731000" cy="282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909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NVRC has two sets of committee members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Standing Committee </a:t>
            </a:r>
            <a:r>
              <a:rPr lang="en-US" sz="4000" b="1" dirty="0" smtClean="0"/>
              <a:t>(SC) </a:t>
            </a:r>
            <a:r>
              <a:rPr lang="en-US" sz="4000" dirty="0" smtClean="0"/>
              <a:t>Members</a:t>
            </a:r>
          </a:p>
          <a:p>
            <a:r>
              <a:rPr lang="en-US" sz="4000" dirty="0" smtClean="0"/>
              <a:t>Technical Committee </a:t>
            </a:r>
            <a:r>
              <a:rPr lang="en-US" sz="4000" b="1" dirty="0" smtClean="0"/>
              <a:t>(TC) </a:t>
            </a:r>
            <a:r>
              <a:rPr lang="en-US" sz="4000" dirty="0" smtClean="0"/>
              <a:t>Members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CB0FD-A8C8-4139-BE6D-C9DDA8AB8E6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68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13173</TotalTime>
  <Words>1253</Words>
  <Application>Microsoft Office PowerPoint</Application>
  <PresentationFormat>On-screen Show (4:3)</PresentationFormat>
  <Paragraphs>424</Paragraphs>
  <Slides>57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Office Theme</vt:lpstr>
      <vt:lpstr>DLB for Ethiopia: Justification, regulatory frameworks and the way forward</vt:lpstr>
      <vt:lpstr>Importance of Agriculture in Ethiopia</vt:lpstr>
      <vt:lpstr>History of Plant Breeding in Ethiopia</vt:lpstr>
      <vt:lpstr>Existing Enabling Regulatory Frameworks</vt:lpstr>
      <vt:lpstr>PowerPoint Presentation</vt:lpstr>
      <vt:lpstr>PowerPoint Presentation</vt:lpstr>
      <vt:lpstr>PowerPoint Presentation</vt:lpstr>
      <vt:lpstr>Many directives are in place: For example</vt:lpstr>
      <vt:lpstr>NVRC has two sets of committee members </vt:lpstr>
      <vt:lpstr>National Variety Release Standing Committee Members</vt:lpstr>
      <vt:lpstr>Members do represent</vt:lpstr>
      <vt:lpstr>Procedure for Release/ Registeration of varieties in Ethiopia</vt:lpstr>
      <vt:lpstr>Variety Release</vt:lpstr>
      <vt:lpstr>PowerPoint Presentation</vt:lpstr>
      <vt:lpstr>Variety Registry</vt:lpstr>
      <vt:lpstr>PowerPoint Presentation</vt:lpstr>
      <vt:lpstr>Ethiopia’s NVR system</vt:lpstr>
      <vt:lpstr>  Ethiopia has almost harmonized the COMESA Seed Regulatory Framework  </vt:lpstr>
      <vt:lpstr>PowerPoint Presentation</vt:lpstr>
      <vt:lpstr>Chapters</vt:lpstr>
      <vt:lpstr>COMESA Variety Release System</vt:lpstr>
      <vt:lpstr>PowerPoint Presentation</vt:lpstr>
      <vt:lpstr>PowerPoint Presentation</vt:lpstr>
      <vt:lpstr>Adoption of Improved Varieties</vt:lpstr>
      <vt:lpstr>PowerPoint Presentation</vt:lpstr>
      <vt:lpstr>PowerPoint Presentation</vt:lpstr>
      <vt:lpstr>PowerPoint Presentation</vt:lpstr>
      <vt:lpstr>PowerPoint Presentation</vt:lpstr>
      <vt:lpstr>The two most FAQs in Variety Release in Ethiopia</vt:lpstr>
      <vt:lpstr>PowerPoint Presentation</vt:lpstr>
      <vt:lpstr>PowerPoint Presentation</vt:lpstr>
      <vt:lpstr>Seed System in Ethiopia</vt:lpstr>
      <vt:lpstr>PowerPoint Presentation</vt:lpstr>
      <vt:lpstr>PowerPoint Presentation</vt:lpstr>
      <vt:lpstr>DLB enhances Stakeholders and Innovation Platforms (SIP) functionality</vt:lpstr>
      <vt:lpstr>NARS of Ethiopia</vt:lpstr>
      <vt:lpstr>PowerPoint Presentation</vt:lpstr>
      <vt:lpstr>PowerPoint Presentation</vt:lpstr>
      <vt:lpstr>PowerPoint Presentation</vt:lpstr>
      <vt:lpstr>PowerPoint Presentation</vt:lpstr>
      <vt:lpstr> DLB is the deriver of the whole value chain </vt:lpstr>
      <vt:lpstr>PowerPoint Presentation</vt:lpstr>
      <vt:lpstr>PowerPoint Presentation</vt:lpstr>
      <vt:lpstr>PowerPoint Presentation</vt:lpstr>
      <vt:lpstr>DLB is key for deorphaniaztion of neglected crops</vt:lpstr>
      <vt:lpstr>PowerPoint Presentation</vt:lpstr>
      <vt:lpstr>PowerPoint Presentation</vt:lpstr>
      <vt:lpstr>Gender disaggregation and mainstreaming in DLB </vt:lpstr>
      <vt:lpstr>PowerPoint Presentation</vt:lpstr>
      <vt:lpstr>The Way Forward</vt:lpstr>
      <vt:lpstr>PowerPoint Presentation</vt:lpstr>
      <vt:lpstr>PowerPoint Presentation</vt:lpstr>
      <vt:lpstr>DLB and the seed sector</vt:lpstr>
      <vt:lpstr>PowerPoint Presentation</vt:lpstr>
      <vt:lpstr>PowerPoint Presentation</vt:lpstr>
      <vt:lpstr> Establishment of DLB and Regional Hubs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Market-Led pla</dc:title>
  <dc:creator>Firew PC</dc:creator>
  <cp:lastModifiedBy>Firew PC</cp:lastModifiedBy>
  <cp:revision>158</cp:revision>
  <cp:lastPrinted>2018-01-27T12:58:11Z</cp:lastPrinted>
  <dcterms:created xsi:type="dcterms:W3CDTF">2018-01-18T13:04:36Z</dcterms:created>
  <dcterms:modified xsi:type="dcterms:W3CDTF">2018-10-26T14:13:54Z</dcterms:modified>
</cp:coreProperties>
</file>