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9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1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1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6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6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0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1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6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8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7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9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9069A-D771-49A6-AFC4-DA968FF17C9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2501-5A77-4FB9-B203-17B097EB9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9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	</a:t>
            </a:r>
            <a:r>
              <a:rPr lang="en-US" sz="2800" b="1" dirty="0" smtClean="0"/>
              <a:t>What the key drivers for private seed organizations or other scalers to develop or license new varieties?</a:t>
            </a:r>
            <a:br>
              <a:rPr lang="en-US" sz="2800" b="1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1.Seed Market</a:t>
            </a:r>
          </a:p>
          <a:p>
            <a:pPr algn="l"/>
            <a:r>
              <a:rPr lang="en-US" dirty="0" smtClean="0"/>
              <a:t>2. Seed Production Business</a:t>
            </a:r>
          </a:p>
          <a:p>
            <a:pPr algn="l"/>
            <a:r>
              <a:rPr lang="en-US" dirty="0" smtClean="0"/>
              <a:t>3. Existing Challenges in the market e.g. Diseases</a:t>
            </a:r>
          </a:p>
          <a:p>
            <a:pPr algn="l"/>
            <a:r>
              <a:rPr lang="en-US" dirty="0" smtClean="0"/>
              <a:t>4. Regulatory Frameworks (Royalties)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9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29" y="33899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•</a:t>
            </a:r>
            <a:r>
              <a:rPr lang="en-US" sz="2800" b="1" dirty="0" smtClean="0"/>
              <a:t>How should market research, foresight and product profiles be used to identify promising varieties and make selection decisions?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stage gate approach</a:t>
            </a:r>
          </a:p>
          <a:p>
            <a:r>
              <a:rPr lang="en-US" dirty="0" smtClean="0"/>
              <a:t>Institutionalized crop breeding strategy based on market research, foresight and product profiles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7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•	Why is it important and who has the skills and experience?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Adoption</a:t>
            </a:r>
          </a:p>
          <a:p>
            <a:r>
              <a:rPr lang="en-US" dirty="0" smtClean="0"/>
              <a:t>Cost Effective</a:t>
            </a:r>
          </a:p>
          <a:p>
            <a:r>
              <a:rPr lang="en-US" dirty="0" smtClean="0"/>
              <a:t>High Investment Return</a:t>
            </a:r>
          </a:p>
          <a:p>
            <a:r>
              <a:rPr lang="en-US" dirty="0" smtClean="0"/>
              <a:t>Improve Food Security, Markets,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Who has the skills ?</a:t>
            </a:r>
          </a:p>
          <a:p>
            <a:r>
              <a:rPr lang="en-US" dirty="0" smtClean="0"/>
              <a:t>DLB Alumni (Public, Private)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1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•	How can the value of a new variety or trait be determined –economic, social and environmental?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Assessment of Traits </a:t>
            </a:r>
          </a:p>
          <a:p>
            <a:r>
              <a:rPr lang="en-US" dirty="0" smtClean="0"/>
              <a:t>Poverty Indicators (income levels, change in diet, nutrition, quality of life etc.)</a:t>
            </a:r>
          </a:p>
          <a:p>
            <a:r>
              <a:rPr lang="en-US" dirty="0" smtClean="0"/>
              <a:t>Environmental Impact Assessments</a:t>
            </a:r>
          </a:p>
          <a:p>
            <a:r>
              <a:rPr lang="en-US" dirty="0"/>
              <a:t> </a:t>
            </a:r>
            <a:r>
              <a:rPr lang="en-US" dirty="0" smtClean="0"/>
              <a:t> Resistance to Drought, Pest Resistance, Adaptability</a:t>
            </a:r>
          </a:p>
          <a:p>
            <a:r>
              <a:rPr lang="en-US" dirty="0" smtClean="0"/>
              <a:t>Willingness to pay Varieties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1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</a:t>
            </a:r>
            <a:r>
              <a:rPr lang="en-US" sz="2200" dirty="0" smtClean="0"/>
              <a:t>How can commercial business cases for the private sector intersect/contribute vice versa with value assessments by social impact investors, national governments  and international donors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Model development : PPP’s models (public, private, research, academia, private producers farmer cooperatives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203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</a:t>
            </a:r>
            <a:r>
              <a:rPr lang="en-US" sz="3600" dirty="0" smtClean="0"/>
              <a:t>How can technology push be identified vs. demand or market pull in breeding and variety promotion?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right variety and the right market</a:t>
            </a:r>
          </a:p>
          <a:p>
            <a:r>
              <a:rPr lang="en-US" dirty="0" smtClean="0"/>
              <a:t>Demonstration, popularization (radio, promotional material </a:t>
            </a:r>
            <a:r>
              <a:rPr lang="en-US" dirty="0" err="1" smtClean="0"/>
              <a:t>etc</a:t>
            </a:r>
            <a:r>
              <a:rPr lang="en-US" dirty="0" smtClean="0"/>
              <a:t>) and commercialization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3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•</a:t>
            </a:r>
            <a:r>
              <a:rPr lang="en-US" sz="3100" dirty="0" smtClean="0"/>
              <a:t>How can public plant breeders, their value chains and African seed organizations get more insights from each other about the critical drivers for new product design?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sharing platforms by bringing all stakeholders (value chain actors) across each product</a:t>
            </a:r>
          </a:p>
          <a:p>
            <a:r>
              <a:rPr lang="en-US" dirty="0" smtClean="0"/>
              <a:t>Conference, social media newsletter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5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•</a:t>
            </a:r>
            <a:r>
              <a:rPr lang="en-US" sz="3600" dirty="0" smtClean="0"/>
              <a:t>How well understood is DLB and using technical product profiles to select new varieties with market value by public and private breeding organizations?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Breeding Approach is Understood</a:t>
            </a:r>
          </a:p>
          <a:p>
            <a:r>
              <a:rPr lang="en-US" dirty="0" smtClean="0"/>
              <a:t>Public Breeding is not well understood (partially practiced)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13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•</a:t>
            </a:r>
            <a:r>
              <a:rPr lang="en-US" sz="3100" dirty="0" smtClean="0"/>
              <a:t>How to win support for closer links between public and private sector organizations and change by breeders, managers, seed orgs, regulatory officials, donors and other stakeholders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Implementation of DLB to bring impact</a:t>
            </a:r>
          </a:p>
          <a:p>
            <a:r>
              <a:rPr lang="en-US" dirty="0" smtClean="0"/>
              <a:t>Share the Impact!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1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345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• What the key drivers for private seed organizations or other scalers to develop or license new varieties?   </vt:lpstr>
      <vt:lpstr>•How should market research, foresight and product profiles be used to identify promising varieties and make selection decisions? </vt:lpstr>
      <vt:lpstr>• Why is it important and who has the skills and experience?</vt:lpstr>
      <vt:lpstr>• How can the value of a new variety or trait be determined –economic, social and environmental?</vt:lpstr>
      <vt:lpstr>•How can commercial business cases for the private sector intersect/contribute vice versa with value assessments by social impact investors, national governments  and international donors</vt:lpstr>
      <vt:lpstr>•How can technology push be identified vs. demand or market pull in breeding and variety promotion?</vt:lpstr>
      <vt:lpstr>•How can public plant breeders, their value chains and African seed organizations get more insights from each other about the critical drivers for new product design?</vt:lpstr>
      <vt:lpstr>•How well understood is DLB and using technical product profiles to select new varieties with market value by public and private breeding organizations? </vt:lpstr>
      <vt:lpstr>•How to win support for closer links between public and private sector organizations and change by breeders, managers, seed orgs, regulatory officials, donors and other stakeholders</vt:lpstr>
    </vt:vector>
  </TitlesOfParts>
  <Company>CIMMYT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 What the key drivers for private seed organizations or other scalers to develop or license new varieties?</dc:title>
  <dc:creator>MASHONGANYIKA, Tawanda Reginald (CIMMYT-Kenya)</dc:creator>
  <cp:lastModifiedBy>MASHONGANYIKA, Tawanda Reginald (CIMMYT-Kenya)</cp:lastModifiedBy>
  <cp:revision>7</cp:revision>
  <dcterms:created xsi:type="dcterms:W3CDTF">2018-10-26T12:17:29Z</dcterms:created>
  <dcterms:modified xsi:type="dcterms:W3CDTF">2018-10-26T13:14:42Z</dcterms:modified>
</cp:coreProperties>
</file>