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8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1284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5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960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29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7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1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8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3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6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33F9-D3BE-4F16-9B81-10AB57EFDF4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AA5F59-EECE-4EC5-B87B-3F4BD2531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0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Experiences, success criteria and mistakes to avoid when trying to identify varieties with high market potential and wining investment support for seed scaling and commercialization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 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2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2037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the key drivers for private seed organization or other scalers to develop or license new varieties?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524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Should </a:t>
            </a:r>
            <a:r>
              <a:rPr lang="en-US" sz="2800" dirty="0"/>
              <a:t>respond to the needs of different market </a:t>
            </a:r>
            <a:r>
              <a:rPr lang="en-US" sz="2800" dirty="0" smtClean="0"/>
              <a:t>segments (food, processing, grain etc.). </a:t>
            </a:r>
          </a:p>
          <a:p>
            <a:pPr lvl="0"/>
            <a:endParaRPr lang="en-US" sz="2800" dirty="0"/>
          </a:p>
          <a:p>
            <a:pPr lvl="1"/>
            <a:r>
              <a:rPr lang="en-US" sz="2800" dirty="0"/>
              <a:t>Should be highly demanded (should have the qualities for the food-consumer traits, processing, not only production traits)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28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65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can the value of a new variety or trait be determined-economic, social, and environmental?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Geographic </a:t>
            </a:r>
            <a:r>
              <a:rPr lang="en-US" sz="2800" dirty="0"/>
              <a:t>coverage</a:t>
            </a:r>
          </a:p>
          <a:p>
            <a:pPr lvl="0"/>
            <a:r>
              <a:rPr lang="en-US" sz="2800" dirty="0"/>
              <a:t>Value of trait towards the environment in which it is grown and consumed</a:t>
            </a:r>
          </a:p>
          <a:p>
            <a:pPr lvl="0"/>
            <a:r>
              <a:rPr lang="en-US" sz="2800" dirty="0"/>
              <a:t>Economic benefit of the </a:t>
            </a:r>
            <a:r>
              <a:rPr lang="en-US" sz="2800" dirty="0" smtClean="0"/>
              <a:t>trait (Market share)</a:t>
            </a:r>
            <a:endParaRPr lang="en-US" sz="2800" dirty="0"/>
          </a:p>
          <a:p>
            <a:pPr lvl="0"/>
            <a:r>
              <a:rPr lang="en-US" sz="2800" dirty="0"/>
              <a:t>Social </a:t>
            </a:r>
            <a:r>
              <a:rPr lang="en-US" sz="2800" dirty="0" smtClean="0"/>
              <a:t>value (social attachments to specific traits)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44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24" y="443753"/>
            <a:ext cx="10775576" cy="5733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How can commercial business cases for the private sector intersect/contribute vice versa with value assessments by social impact investors, national governments and international donors?</a:t>
            </a:r>
            <a:endParaRPr lang="en-US" sz="2800" dirty="0"/>
          </a:p>
          <a:p>
            <a:r>
              <a:rPr lang="en-US" sz="2800" dirty="0"/>
              <a:t>All are investors hence they all intersect on return on investment</a:t>
            </a:r>
          </a:p>
          <a:p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How </a:t>
            </a:r>
            <a:r>
              <a:rPr lang="en-US" sz="2800" b="1" dirty="0"/>
              <a:t>can technology push be identified vs demand or market pull in breeding and variety promotion?</a:t>
            </a:r>
            <a:endParaRPr lang="en-US" sz="2800" dirty="0"/>
          </a:p>
          <a:p>
            <a:pPr lvl="0"/>
            <a:r>
              <a:rPr lang="en-US" sz="2800" dirty="0"/>
              <a:t>Expert knowledge</a:t>
            </a:r>
          </a:p>
          <a:p>
            <a:r>
              <a:rPr lang="en-US" sz="2800" dirty="0"/>
              <a:t>Engagement with market players</a:t>
            </a:r>
          </a:p>
        </p:txBody>
      </p:sp>
    </p:spTree>
    <p:extLst>
      <p:ext uri="{BB962C8B-B14F-4D97-AF65-F5344CB8AC3E}">
        <p14:creationId xmlns:p14="http://schemas.microsoft.com/office/powerpoint/2010/main" val="32405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035" y="336176"/>
            <a:ext cx="10600765" cy="5840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How can public plant breeders, their value chains and African seed organization get more insights from each other about the critical drivers for new product designs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Interaction through different platforms</a:t>
            </a:r>
          </a:p>
          <a:p>
            <a:pPr lvl="0"/>
            <a:r>
              <a:rPr lang="en-US" sz="2800" dirty="0"/>
              <a:t>Visit the </a:t>
            </a:r>
            <a:r>
              <a:rPr lang="en-US" sz="2800" dirty="0" smtClean="0"/>
              <a:t>market</a:t>
            </a: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639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well understood is DLB and using technical product profiles to select new varieties with market value by public and private breeding organizations?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119718"/>
            <a:ext cx="8596668" cy="2921644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We </a:t>
            </a:r>
            <a:r>
              <a:rPr lang="en-US" sz="2400" dirty="0"/>
              <a:t>know something but not yet understood what is there, we are still learning (40-50%)</a:t>
            </a:r>
          </a:p>
          <a:p>
            <a:pPr marL="0" indent="0">
              <a:buNone/>
            </a:pPr>
            <a:endParaRPr 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964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2058"/>
            <a:ext cx="8596668" cy="1320800"/>
          </a:xfrm>
        </p:spPr>
        <p:txBody>
          <a:bodyPr>
            <a:noAutofit/>
          </a:bodyPr>
          <a:lstStyle/>
          <a:p>
            <a:r>
              <a:rPr lang="en-US" sz="2800" b="1" dirty="0"/>
              <a:t>How to win support for closer links between public and private sector organizations and change by breeders, managers, seed orgs, regulatory officials, donors and other stake holders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81" y="2698472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Everyone </a:t>
            </a:r>
            <a:r>
              <a:rPr lang="en-US" sz="2800" dirty="0"/>
              <a:t>should see benefit</a:t>
            </a:r>
          </a:p>
          <a:p>
            <a:r>
              <a:rPr lang="en-US" sz="2800" dirty="0"/>
              <a:t>Create a platform to get input from all stakeholders to allow common understanding and identification of benefits and roles </a:t>
            </a:r>
          </a:p>
          <a:p>
            <a:pPr lvl="0"/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0220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327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Experiences, success criteria and mistakes to avoid when trying to identify varieties with high market potential and wining investment support for seed scaling and commercialization   </vt:lpstr>
      <vt:lpstr>What are the key drivers for private seed organization or other scalers to develop or license new varieties?    </vt:lpstr>
      <vt:lpstr>How can the value of a new variety or trait be determined-economic, social, and environmental? </vt:lpstr>
      <vt:lpstr>PowerPoint Presentation</vt:lpstr>
      <vt:lpstr>PowerPoint Presentation</vt:lpstr>
      <vt:lpstr>How well understood is DLB and using technical product profiles to select new varieties with market value by public and private breeding organizations? </vt:lpstr>
      <vt:lpstr>How to win support for closer links between public and private sector organizations and change by breeders, managers, seed orgs, regulatory officials, donors and other stake holders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Experiences, success criteria and mistakes to avoid when trying to identify varieties with high market potential and wining investment support for seed scaling and commercialization</dc:title>
  <dc:creator>Clare Mukankusi</dc:creator>
  <cp:lastModifiedBy>Clare Mukankusi</cp:lastModifiedBy>
  <cp:revision>5</cp:revision>
  <dcterms:created xsi:type="dcterms:W3CDTF">2018-10-26T13:11:39Z</dcterms:created>
  <dcterms:modified xsi:type="dcterms:W3CDTF">2018-10-26T13:29:56Z</dcterms:modified>
</cp:coreProperties>
</file>