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27-Oct-18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DLB Day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646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innovative is the training concept and who else is operating in this space?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Seed companies –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Food processing industries e.g. the breweries substituting existing sorghum varieties with a specific attribute (molting quality)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The regulatory agencies – for formal registration and monitoring of quality standards.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Private sector as a unit or conglomerate 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789" y="0"/>
            <a:ext cx="437881" cy="685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670" y="1249251"/>
            <a:ext cx="1162533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302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skills need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Product design skills (Market oriented catalogues) – for product market positioning. </a:t>
            </a:r>
            <a:r>
              <a:rPr lang="en-US" i="1" dirty="0" smtClean="0">
                <a:latin typeface="+mj-lt"/>
              </a:rPr>
              <a:t> How do you design a “catchy” product profile that attracts investment! You need to know your clientele and within 2-3 minutes, “he” must be able to be convinced about your product. </a:t>
            </a:r>
            <a:r>
              <a:rPr lang="en-US" i="1" u="sng" dirty="0" smtClean="0">
                <a:latin typeface="+mj-lt"/>
              </a:rPr>
              <a:t>Pitch boot camp.</a:t>
            </a:r>
            <a:endParaRPr lang="en-US" i="1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Compelling market oriented communication skills – as a breeder/alumni team – </a:t>
            </a:r>
            <a:r>
              <a:rPr lang="en-US" i="1" dirty="0" smtClean="0">
                <a:latin typeface="+mj-lt"/>
              </a:rPr>
              <a:t>suppose you meet a potential investor, you must be able to speak about your product “convincingly”. </a:t>
            </a:r>
          </a:p>
          <a:p>
            <a:pPr marL="514350" indent="-514350">
              <a:buFont typeface="+mj-lt"/>
              <a:buAutoNum type="arabicPeriod"/>
            </a:pPr>
            <a:endParaRPr lang="en-US" i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789" y="0"/>
            <a:ext cx="437881" cy="685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670" y="1249251"/>
            <a:ext cx="1162533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302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priority crops?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+mj-lt"/>
              </a:rPr>
              <a:t>The consideration should be on the neglected varieties or varieties with special </a:t>
            </a:r>
            <a:r>
              <a:rPr lang="en-US" i="1" dirty="0" smtClean="0">
                <a:latin typeface="+mj-lt"/>
              </a:rPr>
              <a:t> these could be: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Vegetables </a:t>
            </a:r>
            <a:r>
              <a:rPr lang="en-US" i="1" dirty="0" smtClean="0">
                <a:latin typeface="+mj-lt"/>
              </a:rPr>
              <a:t>– particularly traditional African vegetables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Beans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Industrial Cassava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Tomatoes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Soybeans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Sorghum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789" y="0"/>
            <a:ext cx="437881" cy="685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670" y="1249251"/>
            <a:ext cx="1162533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92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Critical components of excellent varieties’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Benefits (economic, environmental and social).</a:t>
            </a:r>
          </a:p>
          <a:p>
            <a:pPr marL="0" indent="0" algn="just">
              <a:buNone/>
            </a:pPr>
            <a:r>
              <a:rPr lang="en-US" dirty="0" smtClean="0">
                <a:latin typeface="+mj-lt"/>
              </a:rPr>
              <a:t>Yield – is a good component but we must </a:t>
            </a:r>
            <a:r>
              <a:rPr lang="en-US" smtClean="0">
                <a:latin typeface="+mj-lt"/>
              </a:rPr>
              <a:t>move beyond </a:t>
            </a:r>
            <a:r>
              <a:rPr lang="en-US" dirty="0" smtClean="0">
                <a:latin typeface="+mj-lt"/>
              </a:rPr>
              <a:t>yield since it does not provide immediate </a:t>
            </a:r>
            <a:r>
              <a:rPr lang="en-US" i="1" u="sng" dirty="0" smtClean="0">
                <a:latin typeface="+mj-lt"/>
              </a:rPr>
              <a:t>evidence based critical component. </a:t>
            </a:r>
          </a:p>
          <a:p>
            <a:pPr marL="0" indent="0" algn="just">
              <a:buNone/>
            </a:pPr>
            <a:r>
              <a:rPr lang="en-US" dirty="0" smtClean="0">
                <a:latin typeface="+mj-lt"/>
              </a:rPr>
              <a:t>2. Data sheet – quality attributes, </a:t>
            </a:r>
          </a:p>
          <a:p>
            <a:pPr marL="0" indent="0" algn="just">
              <a:buNone/>
            </a:pPr>
            <a:r>
              <a:rPr lang="en-US" dirty="0" smtClean="0">
                <a:latin typeface="+mj-lt"/>
              </a:rPr>
              <a:t>3. Samples – display samples (</a:t>
            </a:r>
            <a:r>
              <a:rPr lang="en-US" i="1" dirty="0" smtClean="0">
                <a:latin typeface="+mj-lt"/>
              </a:rPr>
              <a:t>seeing is believing)</a:t>
            </a:r>
            <a:endParaRPr lang="en-US" dirty="0" smtClean="0">
              <a:latin typeface="+mj-lt"/>
            </a:endParaRPr>
          </a:p>
          <a:p>
            <a:pPr marL="0" indent="0" algn="just"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789" y="0"/>
            <a:ext cx="437881" cy="685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670" y="1249251"/>
            <a:ext cx="1162533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247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DLB Day 2 </vt:lpstr>
      <vt:lpstr>How innovative is the training concept and who else is operating in this space?   </vt:lpstr>
      <vt:lpstr>What are the skills need </vt:lpstr>
      <vt:lpstr>What are the priority crops?</vt:lpstr>
      <vt:lpstr>What are the Critical components of excellent varieties’ promotion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Onyango, Charles Ooko</dc:creator>
  <cp:lastModifiedBy>Onyango, Charles Ooko</cp:lastModifiedBy>
  <cp:revision>8</cp:revision>
  <dcterms:created xsi:type="dcterms:W3CDTF">2018-10-27T08:54:55Z</dcterms:created>
  <dcterms:modified xsi:type="dcterms:W3CDTF">2018-10-27T09:16:49Z</dcterms:modified>
</cp:coreProperties>
</file>