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4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7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F0C7-E987-43D2-8829-D17A144D28D4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631B-4C4A-4B8F-AC5E-EBA37D0D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•	How innovative is this training concept and is anyone else operating in this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innovative : It has PPPs.. It takes all value chain actors onboard, product concept and promotion, It attracts more investment in agriculture.</a:t>
            </a:r>
          </a:p>
          <a:p>
            <a:endParaRPr lang="en-US" dirty="0"/>
          </a:p>
          <a:p>
            <a:r>
              <a:rPr lang="en-US" dirty="0" smtClean="0"/>
              <a:t>Who else?</a:t>
            </a:r>
          </a:p>
          <a:p>
            <a:endParaRPr lang="en-US" dirty="0"/>
          </a:p>
          <a:p>
            <a:r>
              <a:rPr lang="en-US" dirty="0" smtClean="0"/>
              <a:t>Private </a:t>
            </a:r>
            <a:r>
              <a:rPr lang="en-US" dirty="0" err="1" smtClean="0"/>
              <a:t>MultiNational</a:t>
            </a:r>
            <a:r>
              <a:rPr lang="en-US" dirty="0" smtClean="0"/>
              <a:t> Companies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8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</a:t>
            </a:r>
            <a:r>
              <a:rPr lang="en-US" sz="2700" dirty="0" smtClean="0"/>
              <a:t>What are the skills needed and what should the training content cover and not include?</a:t>
            </a:r>
            <a:br>
              <a:rPr lang="en-US" sz="2700" dirty="0" smtClean="0"/>
            </a:br>
            <a:r>
              <a:rPr lang="en-US" sz="2700" dirty="0" smtClean="0"/>
              <a:t>(e.g. datasheets, making a pitch for investment, communication skills, advocacy </a:t>
            </a:r>
            <a:r>
              <a:rPr lang="en-US" sz="2700" dirty="0" err="1" smtClean="0"/>
              <a:t>etc</a:t>
            </a:r>
            <a:r>
              <a:rPr lang="en-US" sz="2700" dirty="0" smtClean="0"/>
              <a:t>) 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 Skills (from consumers viewpoint: detail)</a:t>
            </a:r>
          </a:p>
          <a:p>
            <a:r>
              <a:rPr lang="en-US" dirty="0" smtClean="0"/>
              <a:t>Business Case Development </a:t>
            </a:r>
            <a:r>
              <a:rPr lang="en-US" dirty="0" err="1" smtClean="0"/>
              <a:t>Skilss</a:t>
            </a:r>
            <a:endParaRPr lang="en-US" dirty="0" smtClean="0"/>
          </a:p>
          <a:p>
            <a:r>
              <a:rPr lang="en-US" dirty="0" smtClean="0"/>
              <a:t>Social Skills</a:t>
            </a:r>
          </a:p>
          <a:p>
            <a:r>
              <a:rPr lang="en-US" dirty="0" smtClean="0"/>
              <a:t>Market Research Skills</a:t>
            </a:r>
          </a:p>
          <a:p>
            <a:r>
              <a:rPr lang="en-US" dirty="0" err="1" smtClean="0"/>
              <a:t>Multidisplinary</a:t>
            </a:r>
            <a:r>
              <a:rPr lang="en-US" dirty="0" smtClean="0"/>
              <a:t> interaction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Advocacy Skills</a:t>
            </a:r>
          </a:p>
          <a:p>
            <a:r>
              <a:rPr lang="en-US" dirty="0" smtClean="0"/>
              <a:t>Data Management Skills</a:t>
            </a:r>
          </a:p>
          <a:p>
            <a:r>
              <a:rPr lang="en-US" dirty="0" smtClean="0"/>
              <a:t>Policy </a:t>
            </a:r>
            <a:r>
              <a:rPr lang="en-US" smtClean="0"/>
              <a:t>Engagement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6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•	What should be the priority 6 crops?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Criteria: Food Security, Nutrition Security, Industrial, Export, Climate Resilience, Income, Indigenous Crops, Knowledge of the crop, Multipurpose</a:t>
            </a:r>
          </a:p>
          <a:p>
            <a:r>
              <a:rPr lang="en-US" dirty="0" smtClean="0"/>
              <a:t>Maize</a:t>
            </a:r>
          </a:p>
          <a:p>
            <a:r>
              <a:rPr lang="en-US" dirty="0" smtClean="0"/>
              <a:t>Soya Beans</a:t>
            </a:r>
          </a:p>
          <a:p>
            <a:r>
              <a:rPr lang="en-US" dirty="0" smtClean="0"/>
              <a:t> Common Beans</a:t>
            </a:r>
          </a:p>
          <a:p>
            <a:r>
              <a:rPr lang="en-US" dirty="0" smtClean="0"/>
              <a:t>Chickpea</a:t>
            </a:r>
          </a:p>
          <a:p>
            <a:r>
              <a:rPr lang="en-US" dirty="0" smtClean="0"/>
              <a:t>Cassava</a:t>
            </a:r>
          </a:p>
          <a:p>
            <a:r>
              <a:rPr lang="en-US" dirty="0" err="1" smtClean="0"/>
              <a:t>Ahmarand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•	What are the critical components of excellent variety promotion datasheets and materials?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Simple &amp; Inclusive</a:t>
            </a:r>
          </a:p>
          <a:p>
            <a:r>
              <a:rPr lang="en-US" dirty="0" smtClean="0"/>
              <a:t>Agro-Ecology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Agronomic Traits</a:t>
            </a:r>
          </a:p>
          <a:p>
            <a:r>
              <a:rPr lang="en-US" dirty="0" smtClean="0"/>
              <a:t>Photograph/Picture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• How innovative is this training concept and is anyone else operating in this space?</vt:lpstr>
      <vt:lpstr>•What are the skills needed and what should the training content cover and not include? (e.g. datasheets, making a pitch for investment, communication skills, advocacy etc)  </vt:lpstr>
      <vt:lpstr>• What should be the priority 6 crops?</vt:lpstr>
      <vt:lpstr>• What are the critical components of excellent variety promotion datasheets and materials? </vt:lpstr>
    </vt:vector>
  </TitlesOfParts>
  <Company>CIMMYT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How innovative is this training concept and is anyone else operating in this space?</dc:title>
  <dc:creator>MASHONGANYIKA, Tawanda Reginald (CIMMYT-Kenya)</dc:creator>
  <cp:lastModifiedBy>MASHONGANYIKA, Tawanda Reginald (CIMMYT-Kenya)</cp:lastModifiedBy>
  <cp:revision>4</cp:revision>
  <dcterms:created xsi:type="dcterms:W3CDTF">2018-10-27T09:02:43Z</dcterms:created>
  <dcterms:modified xsi:type="dcterms:W3CDTF">2018-10-27T09:17:24Z</dcterms:modified>
</cp:coreProperties>
</file>