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7" r:id="rId3"/>
    <p:sldId id="258" r:id="rId4"/>
    <p:sldId id="262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7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6616-A172-4A04-B962-5E0BB803ADD3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00A8-E9E3-4D85-97E9-881FF9325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91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6616-A172-4A04-B962-5E0BB803ADD3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00A8-E9E3-4D85-97E9-881FF9325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699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6616-A172-4A04-B962-5E0BB803ADD3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00A8-E9E3-4D85-97E9-881FF9325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93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6616-A172-4A04-B962-5E0BB803ADD3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00A8-E9E3-4D85-97E9-881FF9325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57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6616-A172-4A04-B962-5E0BB803ADD3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00A8-E9E3-4D85-97E9-881FF9325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5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6616-A172-4A04-B962-5E0BB803ADD3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00A8-E9E3-4D85-97E9-881FF9325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39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6616-A172-4A04-B962-5E0BB803ADD3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00A8-E9E3-4D85-97E9-881FF9325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65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6616-A172-4A04-B962-5E0BB803ADD3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00A8-E9E3-4D85-97E9-881FF9325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4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6616-A172-4A04-B962-5E0BB803ADD3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00A8-E9E3-4D85-97E9-881FF9325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6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6616-A172-4A04-B962-5E0BB803ADD3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00A8-E9E3-4D85-97E9-881FF9325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86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6616-A172-4A04-B962-5E0BB803ADD3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600A8-E9E3-4D85-97E9-881FF9325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22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B6616-A172-4A04-B962-5E0BB803ADD3}" type="datetimeFigureOut">
              <a:rPr lang="en-US" smtClean="0"/>
              <a:t>10/27/2018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600A8-E9E3-4D85-97E9-881FF9325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148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42099-1CEE-49FF-A89F-9232BC9C2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656" y="1220306"/>
            <a:ext cx="7886700" cy="83806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6000" b="1" dirty="0">
                <a:solidFill>
                  <a:srgbClr val="0070C0"/>
                </a:solidFill>
              </a:rPr>
              <a:t>GROUP 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3339CE-942B-4092-9C36-4E0E0D6FB2E2}"/>
              </a:ext>
            </a:extLst>
          </p:cNvPr>
          <p:cNvSpPr txBox="1"/>
          <p:nvPr/>
        </p:nvSpPr>
        <p:spPr>
          <a:xfrm>
            <a:off x="437321" y="4096347"/>
            <a:ext cx="82693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Patrick; </a:t>
            </a:r>
            <a:r>
              <a:rPr lang="en-US" sz="3200" b="1" dirty="0" err="1"/>
              <a:t>Seila</a:t>
            </a:r>
            <a:r>
              <a:rPr lang="en-US" sz="3200" b="1" dirty="0"/>
              <a:t>; </a:t>
            </a:r>
            <a:r>
              <a:rPr lang="en-US" sz="3200" b="1" dirty="0" err="1"/>
              <a:t>Adron</a:t>
            </a:r>
            <a:r>
              <a:rPr lang="en-US" sz="3200" b="1" dirty="0"/>
              <a:t>; Amin; Robert; Isaac; Stanley; </a:t>
            </a:r>
            <a:r>
              <a:rPr lang="en-US" sz="3200" b="1" dirty="0" err="1"/>
              <a:t>Simelis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31193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EB169-6053-4E09-AC39-4878109D7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446" y="1622764"/>
            <a:ext cx="8037047" cy="5115863"/>
          </a:xfrm>
        </p:spPr>
        <p:txBody>
          <a:bodyPr>
            <a:normAutofit/>
          </a:bodyPr>
          <a:lstStyle/>
          <a:p>
            <a:r>
              <a:rPr lang="en-US" sz="3600" dirty="0"/>
              <a:t>Key traits: yield, maturity period, nutritional information,  cooking time, taste..</a:t>
            </a:r>
            <a:r>
              <a:rPr lang="en-US" sz="3600" dirty="0" err="1"/>
              <a:t>etc</a:t>
            </a:r>
            <a:r>
              <a:rPr lang="en-US" sz="3600" dirty="0"/>
              <a:t>  </a:t>
            </a:r>
          </a:p>
          <a:p>
            <a:endParaRPr lang="en-US" sz="3600" dirty="0"/>
          </a:p>
          <a:p>
            <a:r>
              <a:rPr lang="en-US" sz="3600" dirty="0"/>
              <a:t>Specific adaptation to </a:t>
            </a:r>
            <a:r>
              <a:rPr lang="en-US" sz="3600" dirty="0" err="1"/>
              <a:t>agro</a:t>
            </a:r>
            <a:r>
              <a:rPr lang="en-US" sz="3600" dirty="0"/>
              <a:t>-ecologies </a:t>
            </a:r>
          </a:p>
          <a:p>
            <a:endParaRPr lang="en-US" sz="3600" dirty="0"/>
          </a:p>
          <a:p>
            <a:r>
              <a:rPr lang="en-US" sz="3600" dirty="0"/>
              <a:t>Agronomic practices: spacing, rotation </a:t>
            </a:r>
            <a:r>
              <a:rPr lang="en-US" sz="3600" dirty="0" err="1"/>
              <a:t>etc</a:t>
            </a:r>
            <a:r>
              <a:rPr lang="en-US" sz="3600" dirty="0"/>
              <a:t>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E9615EE-FB7B-46C4-AEE4-F3A1A101A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7506"/>
            <a:ext cx="7886700" cy="1132652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Critical component of excellent variety promotion data sheets and materials</a:t>
            </a:r>
          </a:p>
        </p:txBody>
      </p:sp>
    </p:spTree>
    <p:extLst>
      <p:ext uri="{BB962C8B-B14F-4D97-AF65-F5344CB8AC3E}">
        <p14:creationId xmlns:p14="http://schemas.microsoft.com/office/powerpoint/2010/main" val="36568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848A5-4F80-42F0-88CC-054C4333B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16" y="248902"/>
            <a:ext cx="8557553" cy="707702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How can the standard of the datasheet be set?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E9823A-AEA7-4CAC-A412-0BE540D3B8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704" y="1731633"/>
            <a:ext cx="8316975" cy="4351338"/>
          </a:xfrm>
        </p:spPr>
        <p:txBody>
          <a:bodyPr>
            <a:normAutofit/>
          </a:bodyPr>
          <a:lstStyle/>
          <a:p>
            <a:r>
              <a:rPr lang="en-US" sz="4000" dirty="0"/>
              <a:t>Datasheet Should reflect the needs of private sector, market demand and farmers </a:t>
            </a:r>
          </a:p>
        </p:txBody>
      </p:sp>
    </p:spTree>
    <p:extLst>
      <p:ext uri="{BB962C8B-B14F-4D97-AF65-F5344CB8AC3E}">
        <p14:creationId xmlns:p14="http://schemas.microsoft.com/office/powerpoint/2010/main" val="2094747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9212D-842E-459F-80AC-3CE47E28C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0111" y="179597"/>
            <a:ext cx="7886700" cy="695048"/>
          </a:xfrm>
          <a:solidFill>
            <a:schemeClr val="accent2"/>
          </a:solidFill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Who are the experts?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87A4E-A16E-4602-BEF5-33B2B1173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109" y="1406444"/>
            <a:ext cx="7899953" cy="3798602"/>
          </a:xfrm>
        </p:spPr>
        <p:txBody>
          <a:bodyPr>
            <a:normAutofit/>
          </a:bodyPr>
          <a:lstStyle/>
          <a:p>
            <a:r>
              <a:rPr lang="en-US" sz="3600" dirty="0"/>
              <a:t>Policy makers</a:t>
            </a:r>
          </a:p>
          <a:p>
            <a:r>
              <a:rPr lang="en-US" sz="3600" dirty="0"/>
              <a:t>Breeders</a:t>
            </a:r>
          </a:p>
          <a:p>
            <a:r>
              <a:rPr lang="en-US" sz="3600" dirty="0"/>
              <a:t>Processors</a:t>
            </a:r>
          </a:p>
          <a:p>
            <a:r>
              <a:rPr lang="en-US" sz="3600" dirty="0"/>
              <a:t>Farmers</a:t>
            </a:r>
          </a:p>
          <a:p>
            <a:r>
              <a:rPr lang="en-US" sz="3600" dirty="0"/>
              <a:t>Seed companies</a:t>
            </a:r>
          </a:p>
          <a:p>
            <a:r>
              <a:rPr lang="en-US" sz="3600" dirty="0"/>
              <a:t>Communication specialist </a:t>
            </a:r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54854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D06DA-1D64-4537-837A-D0CA95744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498" y="266449"/>
            <a:ext cx="8402809" cy="1182524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How can Response from questionnaire be used to deepen connections between private and public sector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D05C7-EFCE-42F9-8761-28674CF39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718" y="2248676"/>
            <a:ext cx="7886700" cy="3026709"/>
          </a:xfrm>
        </p:spPr>
        <p:txBody>
          <a:bodyPr>
            <a:normAutofit/>
          </a:bodyPr>
          <a:lstStyle/>
          <a:p>
            <a:r>
              <a:rPr lang="en-US" sz="3600" dirty="0"/>
              <a:t>Information can shared with both parties be inform and refine the collaborations </a:t>
            </a:r>
          </a:p>
          <a:p>
            <a:endParaRPr lang="en-US" sz="3600" dirty="0"/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06691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119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Critical component of excellent variety promotion data sheets and materials</vt:lpstr>
      <vt:lpstr>How can the standard of the datasheet be set?</vt:lpstr>
      <vt:lpstr>Who are the experts?</vt:lpstr>
      <vt:lpstr>How can Response from questionnaire be used to deepen connections between private and public sector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O. Ongom</dc:creator>
  <cp:lastModifiedBy>patrick O. Ongom</cp:lastModifiedBy>
  <cp:revision>22</cp:revision>
  <dcterms:created xsi:type="dcterms:W3CDTF">2018-10-26T08:53:10Z</dcterms:created>
  <dcterms:modified xsi:type="dcterms:W3CDTF">2018-10-27T09:25:35Z</dcterms:modified>
</cp:coreProperties>
</file>