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1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6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8496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330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49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0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7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7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3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3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8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3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0B1-E878-47BC-A6F1-53ACD71CFC9A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DF517B-E94B-48A2-8BF3-ACB8F373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7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382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Ideas on the shape and content of a new advanced training module on DLB covering variety promotion, performance claims and product profiling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6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52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+mn-lt"/>
              </a:rPr>
              <a:t>What are the critical components of excellent variety promotion datasheet and materials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8013"/>
            <a:ext cx="105156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Brand name</a:t>
            </a:r>
          </a:p>
          <a:p>
            <a:r>
              <a:rPr lang="en-US" sz="2800" dirty="0" smtClean="0"/>
              <a:t>Unique attributes (disease resistance) </a:t>
            </a:r>
          </a:p>
          <a:p>
            <a:r>
              <a:rPr lang="en-US" sz="2800" dirty="0" smtClean="0"/>
              <a:t>Target market segment (where it can demonstrate its attributes)</a:t>
            </a:r>
          </a:p>
          <a:p>
            <a:r>
              <a:rPr lang="en-US" sz="2800" dirty="0" smtClean="0"/>
              <a:t>Economic value (yield potential, nutrition profile)</a:t>
            </a:r>
          </a:p>
          <a:p>
            <a:r>
              <a:rPr lang="en-US" sz="2800" dirty="0" smtClean="0"/>
              <a:t>Final use (etc. processing)</a:t>
            </a:r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562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How can the standards for datasheets be set?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international standards (attributes/descriptions)</a:t>
            </a:r>
          </a:p>
          <a:p>
            <a:r>
              <a:rPr lang="en-US" dirty="0" smtClean="0"/>
              <a:t>Have a benchmark for comparison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6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63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What and who are experts from public and private organizations that are needed to create the content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Breeders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rop scientists (a</a:t>
            </a:r>
            <a:r>
              <a:rPr lang="en-US" sz="2800" dirty="0" smtClean="0"/>
              <a:t>gronomists, pathologists, entomologists etc.)</a:t>
            </a:r>
          </a:p>
          <a:p>
            <a:r>
              <a:rPr lang="en-US" sz="2800" dirty="0" smtClean="0"/>
              <a:t>Nutritionists  </a:t>
            </a:r>
          </a:p>
          <a:p>
            <a:r>
              <a:rPr lang="en-US" sz="2800" dirty="0" smtClean="0"/>
              <a:t>Industry </a:t>
            </a:r>
          </a:p>
          <a:p>
            <a:r>
              <a:rPr lang="en-US" sz="2800" dirty="0" smtClean="0"/>
              <a:t>Regulatory agents</a:t>
            </a:r>
          </a:p>
          <a:p>
            <a:r>
              <a:rPr lang="en-US" sz="2800" dirty="0" smtClean="0"/>
              <a:t>Farmer organizations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555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6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+mn-lt"/>
              </a:rPr>
              <a:t>How can the responses from the alumni questionnaire be used to help deepen the connection between the public and private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30" y="2272553"/>
            <a:ext cx="10515600" cy="41061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Helps to understand who the private sector players are and their needs</a:t>
            </a:r>
          </a:p>
          <a:p>
            <a:r>
              <a:rPr lang="en-US" sz="3600" dirty="0" smtClean="0"/>
              <a:t>Validate the variety design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83783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164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Ideas on the shape and content of a new advanced training module on DLB covering variety promotion, performance claims and product profiling</vt:lpstr>
      <vt:lpstr>What are the critical components of excellent variety promotion datasheet and materials</vt:lpstr>
      <vt:lpstr>How can the standards for datasheets be set?</vt:lpstr>
      <vt:lpstr>What and who are experts from public and private organizations that are needed to create the content</vt:lpstr>
      <vt:lpstr>How can the responses from the alumni questionnaire be used to help deepen the connection between the public and private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on the shape and content of a new advanced training module on DLB covering variety promotion, performance claims and product profiling</dc:title>
  <dc:creator>Clare Mukankusi</dc:creator>
  <cp:lastModifiedBy>Clare Mukankusi</cp:lastModifiedBy>
  <cp:revision>6</cp:revision>
  <dcterms:created xsi:type="dcterms:W3CDTF">2018-10-27T09:02:13Z</dcterms:created>
  <dcterms:modified xsi:type="dcterms:W3CDTF">2018-10-27T09:18:31Z</dcterms:modified>
</cp:coreProperties>
</file>