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53DA99-9740-4D18-8E26-A50029E2E828}" type="datetimeFigureOut">
              <a:rPr lang="en-US" smtClean="0"/>
              <a:t>26-Oct-18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CC11C5-4831-4414-BCFB-E707E899A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929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CC11C5-4831-4414-BCFB-E707E899AD8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063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8491-2311-4376-8F35-2E41A9B82179}" type="datetime1">
              <a:rPr lang="en-US" smtClean="0"/>
              <a:t>26-Oct-18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F8FAF-8BFE-4682-A79B-2B1B79D11C8F}" type="datetime1">
              <a:rPr lang="en-US" smtClean="0"/>
              <a:t>26-Oct-18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57B7B-4A9F-43A5-8C09-60E288F580C6}" type="datetime1">
              <a:rPr lang="en-US" smtClean="0"/>
              <a:t>26-Oct-18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5891B-0EF2-402D-99DA-9E1F36BDF88D}" type="datetime1">
              <a:rPr lang="en-US" smtClean="0"/>
              <a:t>26-Oct-18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3B201-69F6-4C7F-861A-F805AC5299C0}" type="datetime1">
              <a:rPr lang="en-US" smtClean="0"/>
              <a:t>26-Oct-18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32918-3F9C-49EC-B87A-49DAC2C6B108}" type="datetime1">
              <a:rPr lang="en-US" smtClean="0"/>
              <a:t>26-Oct-18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4460A-FBF9-4690-AABA-4375358D54B8}" type="datetime1">
              <a:rPr lang="en-US" smtClean="0"/>
              <a:t>26-Oct-18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75C40-CF07-4F31-A7FC-DE0180260D3F}" type="datetime1">
              <a:rPr lang="en-US" smtClean="0"/>
              <a:t>26-Oct-18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C1F972F4-4324-4E2F-8A59-6AC49597A242}" type="datetime1">
              <a:rPr lang="en-US" smtClean="0"/>
              <a:t>26-Oct-18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702D9-8062-4B06-9B26-4B1A4C341768}" type="datetime1">
              <a:rPr lang="en-US" smtClean="0"/>
              <a:t>26-Oct-18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E3F38-490B-4606-894B-FFBC56B6323F}" type="datetime1">
              <a:rPr lang="en-US" smtClean="0"/>
              <a:t>26-Oct-18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0DBFD-E4FC-476A-88AE-D4992A3FE888}" type="datetime1">
              <a:rPr lang="en-US" smtClean="0"/>
              <a:t>26-Oct-18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38523-5B0D-498B-A6B4-9A1312E82377}" type="datetime1">
              <a:rPr lang="en-US" smtClean="0"/>
              <a:t>26-Oct-18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EC8A3-6647-4B50-B325-9697047D712A}" type="datetime1">
              <a:rPr lang="en-US" smtClean="0"/>
              <a:t>26-Oct-18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4C6E3-59AD-4057-BDAC-D797C0F786C3}" type="datetime1">
              <a:rPr lang="en-US" smtClean="0"/>
              <a:t>26-Oct-18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A63FE-79E8-49A1-ACA8-7EACF20D28FC}" type="datetime1">
              <a:rPr lang="en-US" smtClean="0"/>
              <a:t>26-Oct-18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39E99-547E-4EFF-B628-CE9C233EB4F8}" type="datetime1">
              <a:rPr lang="en-US" smtClean="0"/>
              <a:t>26-Oct-18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7FBF6-99BC-4060-A986-C28418A8C5A0}" type="datetime1">
              <a:rPr lang="en-US" smtClean="0"/>
              <a:t>26-Oct-18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6377302" cy="1373070"/>
          </a:xfrm>
        </p:spPr>
        <p:txBody>
          <a:bodyPr/>
          <a:lstStyle/>
          <a:p>
            <a:pPr algn="ctr"/>
            <a:r>
              <a:rPr lang="en-US" sz="4400" dirty="0" smtClean="0"/>
              <a:t>Making Variety Performance Claims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sz="4000" dirty="0" smtClean="0"/>
          </a:p>
          <a:p>
            <a:pPr algn="l"/>
            <a:r>
              <a:rPr lang="en-US" sz="4000" dirty="0"/>
              <a:t> </a:t>
            </a:r>
            <a:r>
              <a:rPr lang="en-US" sz="4000" dirty="0" smtClean="0"/>
              <a:t>                Group </a:t>
            </a:r>
            <a:r>
              <a:rPr lang="en-US" sz="4000" dirty="0"/>
              <a:t>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60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 Light" panose="020F0302020204030204" pitchFamily="34" charset="0"/>
              </a:rPr>
              <a:t>How do users know about the performance of varieties?</a:t>
            </a:r>
            <a:endParaRPr lang="en-US" dirty="0">
              <a:latin typeface="Calibri Light" panose="020F03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latin typeface="Calibri Light" panose="020F0302020204030204" pitchFamily="34" charset="0"/>
              </a:rPr>
              <a:t>When conducting variety demonstration </a:t>
            </a:r>
            <a:r>
              <a:rPr lang="en-US" sz="2800" i="1" dirty="0" smtClean="0">
                <a:latin typeface="Calibri Light" panose="020F0302020204030204" pitchFamily="34" charset="0"/>
              </a:rPr>
              <a:t>(adaption, Marketing and registration)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latin typeface="Calibri Light" panose="020F0302020204030204" pitchFamily="34" charset="0"/>
              </a:rPr>
              <a:t>Trade fairs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latin typeface="Calibri Light" panose="020F0302020204030204" pitchFamily="34" charset="0"/>
              </a:rPr>
              <a:t>Learn from neighbors (model farmers)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latin typeface="Calibri Light" panose="020F0302020204030204" pitchFamily="34" charset="0"/>
              </a:rPr>
              <a:t>Talking to breeders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latin typeface="Calibri Light" panose="020F0302020204030204" pitchFamily="34" charset="0"/>
              </a:rPr>
              <a:t>Seed catalogues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latin typeface="Calibri Light" panose="020F0302020204030204" pitchFamily="34" charset="0"/>
              </a:rPr>
              <a:t>Media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latin typeface="Calibri Light" panose="020F0302020204030204" pitchFamily="34" charset="0"/>
              </a:rPr>
              <a:t>Out of curiosity – their own testing </a:t>
            </a:r>
            <a:endParaRPr lang="en-US" sz="2800" dirty="0">
              <a:latin typeface="Calibri Light" panose="020F03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49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Calibri Light" panose="020F0302020204030204" pitchFamily="34" charset="0"/>
              </a:rPr>
              <a:t>What source of information can be trusted </a:t>
            </a:r>
            <a:endParaRPr lang="en-US" sz="4000" dirty="0">
              <a:latin typeface="Calibri Light" panose="020F03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1412941" cy="359931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latin typeface="Calibri Light" panose="020F0302020204030204" pitchFamily="34" charset="0"/>
              </a:rPr>
              <a:t>Information from Government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latin typeface="Calibri Light" panose="020F0302020204030204" pitchFamily="34" charset="0"/>
              </a:rPr>
              <a:t>Other farmers (sharing their own experience) – that's why we use </a:t>
            </a:r>
            <a:r>
              <a:rPr lang="en-US" sz="2800" i="1" u="sng" dirty="0" smtClean="0">
                <a:latin typeface="Calibri Light" panose="020F0302020204030204" pitchFamily="34" charset="0"/>
              </a:rPr>
              <a:t>farmer to farmer extension model.</a:t>
            </a:r>
            <a:endParaRPr lang="en-US" sz="2800" u="sng" dirty="0" smtClean="0">
              <a:latin typeface="Calibri Light" panose="020F03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latin typeface="Calibri Light" panose="020F0302020204030204" pitchFamily="34" charset="0"/>
              </a:rPr>
              <a:t>Breeders (Public r private) – </a:t>
            </a:r>
            <a:r>
              <a:rPr lang="en-US" sz="2800" i="1" dirty="0" smtClean="0">
                <a:latin typeface="Calibri Light" panose="020F0302020204030204" pitchFamily="34" charset="0"/>
              </a:rPr>
              <a:t>but, where do we get the breeders? Do they interact with farmers in the fields?</a:t>
            </a:r>
            <a:endParaRPr lang="en-US" sz="2800" i="1" dirty="0">
              <a:latin typeface="Calibri Light" panose="020F03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65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Calibri Light" panose="020F0302020204030204" pitchFamily="34" charset="0"/>
              </a:rPr>
              <a:t>Emerging questions</a:t>
            </a:r>
            <a:endParaRPr lang="en-US" sz="4000" dirty="0">
              <a:latin typeface="Calibri Light" panose="020F03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US" sz="2800" dirty="0" smtClean="0">
                <a:latin typeface="Calibri Light" panose="020F0302020204030204" pitchFamily="34" charset="0"/>
              </a:rPr>
              <a:t>How often do we get farmers complain about quality of seeds?</a:t>
            </a:r>
          </a:p>
          <a:p>
            <a:pPr algn="just">
              <a:buFontTx/>
              <a:buChar char="-"/>
            </a:pPr>
            <a:r>
              <a:rPr lang="en-US" sz="2800" i="1" dirty="0" smtClean="0">
                <a:latin typeface="Calibri Light" panose="020F0302020204030204" pitchFamily="34" charset="0"/>
              </a:rPr>
              <a:t>Through politicians, in open fora (field days) due to high dormancy rates.</a:t>
            </a:r>
          </a:p>
          <a:p>
            <a:pPr algn="just">
              <a:buFontTx/>
              <a:buChar char="-"/>
            </a:pPr>
            <a:r>
              <a:rPr lang="en-US" sz="2800" i="1" dirty="0" smtClean="0">
                <a:latin typeface="Calibri Light" panose="020F0302020204030204" pitchFamily="34" charset="0"/>
              </a:rPr>
              <a:t>However, non-performance can be non-varietal e.g. environmental related. </a:t>
            </a:r>
          </a:p>
          <a:p>
            <a:pPr algn="just">
              <a:buFontTx/>
              <a:buChar char="-"/>
            </a:pPr>
            <a:r>
              <a:rPr lang="en-US" sz="2800" i="1" dirty="0" smtClean="0">
                <a:latin typeface="Calibri Light" panose="020F0302020204030204" pitchFamily="34" charset="0"/>
              </a:rPr>
              <a:t>It is important to undertake participatory testing (organoleptic characteristics) </a:t>
            </a:r>
          </a:p>
          <a:p>
            <a:pPr algn="just">
              <a:buFontTx/>
              <a:buChar char="-"/>
            </a:pPr>
            <a:r>
              <a:rPr lang="en-US" sz="2800" i="1" dirty="0" smtClean="0">
                <a:latin typeface="Calibri Light" panose="020F0302020204030204" pitchFamily="34" charset="0"/>
              </a:rPr>
              <a:t>Before the release we conduct willingness to adopt! </a:t>
            </a:r>
            <a:r>
              <a:rPr lang="en-US" sz="2800" dirty="0" smtClean="0">
                <a:latin typeface="Calibri Light" panose="020F0302020204030204" pitchFamily="34" charset="0"/>
              </a:rPr>
              <a:t>Suppose its low?</a:t>
            </a:r>
            <a:endParaRPr lang="en-US" sz="2800" i="1" dirty="0">
              <a:latin typeface="Calibri Light" panose="020F03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67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20</TotalTime>
  <Words>174</Words>
  <Application>Microsoft Office PowerPoint</Application>
  <PresentationFormat>Widescreen</PresentationFormat>
  <Paragraphs>26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Trebuchet MS</vt:lpstr>
      <vt:lpstr>Berlin</vt:lpstr>
      <vt:lpstr>Making Variety Performance Claims</vt:lpstr>
      <vt:lpstr>How do users know about the performance of varieties?</vt:lpstr>
      <vt:lpstr>What source of information can be trusted </vt:lpstr>
      <vt:lpstr>Emerging questions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Onyango, Charles Ooko</dc:creator>
  <cp:lastModifiedBy>Onyango, Charles Ooko</cp:lastModifiedBy>
  <cp:revision>7</cp:revision>
  <dcterms:created xsi:type="dcterms:W3CDTF">2018-10-26T14:31:18Z</dcterms:created>
  <dcterms:modified xsi:type="dcterms:W3CDTF">2018-10-26T14:51:51Z</dcterms:modified>
</cp:coreProperties>
</file>