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C50C-C7DF-427B-85DB-10313E9EA11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BBBB8-1940-4452-B9DA-A282957AF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42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C50C-C7DF-427B-85DB-10313E9EA11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BBBB8-1940-4452-B9DA-A282957AF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0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C50C-C7DF-427B-85DB-10313E9EA11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BBBB8-1940-4452-B9DA-A282957AF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0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C50C-C7DF-427B-85DB-10313E9EA11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BBBB8-1940-4452-B9DA-A282957AF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2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C50C-C7DF-427B-85DB-10313E9EA11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BBBB8-1940-4452-B9DA-A282957AF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97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C50C-C7DF-427B-85DB-10313E9EA11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BBBB8-1940-4452-B9DA-A282957AF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9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C50C-C7DF-427B-85DB-10313E9EA11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BBBB8-1940-4452-B9DA-A282957AF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66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C50C-C7DF-427B-85DB-10313E9EA11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BBBB8-1940-4452-B9DA-A282957AF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0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C50C-C7DF-427B-85DB-10313E9EA11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BBBB8-1940-4452-B9DA-A282957AF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7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C50C-C7DF-427B-85DB-10313E9EA11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BBBB8-1940-4452-B9DA-A282957AF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7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AC50C-C7DF-427B-85DB-10313E9EA11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BBBB8-1940-4452-B9DA-A282957AF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AC50C-C7DF-427B-85DB-10313E9EA115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BBBB8-1940-4452-B9DA-A282957AF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25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506" y="328985"/>
            <a:ext cx="10309412" cy="733331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3. What standards are used on variety performance? 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0282" y="1114332"/>
            <a:ext cx="10995211" cy="2287773"/>
          </a:xfrm>
        </p:spPr>
        <p:txBody>
          <a:bodyPr/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DUS (Distinctiveness, Uniformity and Stability)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V</a:t>
            </a:r>
            <a:r>
              <a:rPr lang="en-US" dirty="0" smtClean="0"/>
              <a:t>CU (value for cultivation and use): Nutritional value, yield, market, disease resistance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4061" y="3133165"/>
            <a:ext cx="110803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4. Type of Data base are available?  </a:t>
            </a:r>
          </a:p>
          <a:p>
            <a:r>
              <a:rPr lang="en-US" sz="2800" b="1" dirty="0" smtClean="0"/>
              <a:t>Regional organizations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COMESA data base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smtClean="0"/>
              <a:t>ECOWAS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National </a:t>
            </a:r>
          </a:p>
          <a:p>
            <a:r>
              <a:rPr lang="en-US" sz="2800" dirty="0" err="1" smtClean="0"/>
              <a:t>Eg</a:t>
            </a:r>
            <a:r>
              <a:rPr lang="en-US" sz="2800" dirty="0" smtClean="0"/>
              <a:t>. Kenya, Ethiopia, Uganda, Tanzania , Ghana,  Nigeria, Burkina Faso, Senegal, </a:t>
            </a:r>
            <a:r>
              <a:rPr lang="en-US" sz="2800" dirty="0" smtClean="0"/>
              <a:t>Malawi and Zimbabwe </a:t>
            </a:r>
          </a:p>
        </p:txBody>
      </p:sp>
    </p:spTree>
    <p:extLst>
      <p:ext uri="{BB962C8B-B14F-4D97-AF65-F5344CB8AC3E}">
        <p14:creationId xmlns:p14="http://schemas.microsoft.com/office/powerpoint/2010/main" val="126821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518" y="-2494"/>
            <a:ext cx="10515600" cy="697193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What does the data base contains </a:t>
            </a:r>
            <a:endParaRPr lang="en-US" sz="3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4699"/>
            <a:ext cx="10959353" cy="616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30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80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3. What standards are used on variety performance? </vt:lpstr>
      <vt:lpstr>What does the data base contains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standards are used on variety performance?</dc:title>
  <dc:creator>BERHANU</dc:creator>
  <cp:lastModifiedBy>BERHANU</cp:lastModifiedBy>
  <cp:revision>2</cp:revision>
  <dcterms:created xsi:type="dcterms:W3CDTF">2018-10-26T14:40:05Z</dcterms:created>
  <dcterms:modified xsi:type="dcterms:W3CDTF">2018-10-26T14:50:01Z</dcterms:modified>
</cp:coreProperties>
</file>