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9782-18DB-4977-A2D5-0BCC8BD4EFF9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A998-E711-48C2-8CB6-F465E2A9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79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9782-18DB-4977-A2D5-0BCC8BD4EFF9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A998-E711-48C2-8CB6-F465E2A9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9782-18DB-4977-A2D5-0BCC8BD4EFF9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A998-E711-48C2-8CB6-F465E2A9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15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9782-18DB-4977-A2D5-0BCC8BD4EFF9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A998-E711-48C2-8CB6-F465E2A9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9782-18DB-4977-A2D5-0BCC8BD4EFF9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A998-E711-48C2-8CB6-F465E2A9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1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9782-18DB-4977-A2D5-0BCC8BD4EFF9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A998-E711-48C2-8CB6-F465E2A9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0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9782-18DB-4977-A2D5-0BCC8BD4EFF9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A998-E711-48C2-8CB6-F465E2A9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82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9782-18DB-4977-A2D5-0BCC8BD4EFF9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A998-E711-48C2-8CB6-F465E2A9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1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9782-18DB-4977-A2D5-0BCC8BD4EFF9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A998-E711-48C2-8CB6-F465E2A9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50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9782-18DB-4977-A2D5-0BCC8BD4EFF9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A998-E711-48C2-8CB6-F465E2A9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12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9782-18DB-4977-A2D5-0BCC8BD4EFF9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A998-E711-48C2-8CB6-F465E2A9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49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59782-18DB-4977-A2D5-0BCC8BD4EFF9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1A998-E711-48C2-8CB6-F465E2A9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5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Group 4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81828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720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>What are the issues and constraints breeders face in creating comprehensive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datasheets</a:t>
            </a:r>
            <a:r>
              <a:rPr lang="en-US" b="1" dirty="0" smtClean="0">
                <a:latin typeface="+mn-lt"/>
              </a:rPr>
              <a:t> for their varieties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Could be a problem with orphan crops</a:t>
            </a:r>
          </a:p>
          <a:p>
            <a:r>
              <a:rPr lang="en-US" dirty="0" smtClean="0"/>
              <a:t>Major crops have trait dictionaries that can be updated with new traits and all breeders should have access to them and select from that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092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>How do we breeders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learn</a:t>
            </a:r>
            <a:r>
              <a:rPr lang="en-US" b="1" dirty="0" smtClean="0">
                <a:latin typeface="+mn-lt"/>
              </a:rPr>
              <a:t> how to communicate the properties of their varieties, set standards and create promotion materials e.g., data sheets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047" y="2269378"/>
            <a:ext cx="10515600" cy="4351338"/>
          </a:xfrm>
        </p:spPr>
        <p:txBody>
          <a:bodyPr/>
          <a:lstStyle/>
          <a:p>
            <a:r>
              <a:rPr lang="en-US" dirty="0" smtClean="0"/>
              <a:t>Breeding team should have a marketer (product commercialization expert)</a:t>
            </a:r>
          </a:p>
          <a:p>
            <a:r>
              <a:rPr lang="en-US" dirty="0" smtClean="0"/>
              <a:t>Work with vibrant communicators and learn from each other</a:t>
            </a:r>
          </a:p>
          <a:p>
            <a:r>
              <a:rPr lang="en-US" smtClean="0"/>
              <a:t>Attain </a:t>
            </a:r>
            <a:r>
              <a:rPr lang="en-US" dirty="0" smtClean="0"/>
              <a:t>a commercialization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000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Group 4</vt:lpstr>
      <vt:lpstr>What are the issues and constraints breeders face in creating comprehensive datasheets for their varieties</vt:lpstr>
      <vt:lpstr>How do we breeders learn how to communicate the properties of their varieties, set standards and create promotion materials e.g., data sheets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Mukankusi</dc:creator>
  <cp:lastModifiedBy>Anthony Vivienne CHBS</cp:lastModifiedBy>
  <cp:revision>5</cp:revision>
  <dcterms:created xsi:type="dcterms:W3CDTF">2018-10-26T14:39:05Z</dcterms:created>
  <dcterms:modified xsi:type="dcterms:W3CDTF">2018-11-19T11:55:29Z</dcterms:modified>
</cp:coreProperties>
</file>