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Ex3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5"/>
  </p:notesMasterIdLst>
  <p:handoutMasterIdLst>
    <p:handoutMasterId r:id="rId26"/>
  </p:handoutMasterIdLst>
  <p:sldIdLst>
    <p:sldId id="40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73" r:id="rId16"/>
    <p:sldId id="262" r:id="rId17"/>
    <p:sldId id="274" r:id="rId18"/>
    <p:sldId id="275" r:id="rId19"/>
    <p:sldId id="266" r:id="rId20"/>
    <p:sldId id="276" r:id="rId21"/>
    <p:sldId id="277" r:id="rId22"/>
    <p:sldId id="264" r:id="rId23"/>
    <p:sldId id="26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192" y="53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ao/Downloads/DLB2/Copy%20of%20QUESTIONNAIRE%20TO%20IDENTIFY%20PROMOTE%20AND%20SCALING%20YOUR%20PROMISING%20N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/Users/nyao/Downloads/DLB2/Copy%20of%20QUESTIONNAIRE%20TO%20IDENTIFY%20PROMOTE%20AND%20SCALING%20YOUR%20PROMISING%20N.csv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/Users/nyao/Downloads/DLB2/Copy%20of%20QUESTIONNAIRE%20TO%20IDENTIFY%20PROMOTE%20AND%20SCALING%20YOUR%20PROMISING%20N.csv" TargetMode="External"/><Relationship Id="rId4" Type="http://schemas.openxmlformats.org/officeDocument/2006/relationships/themeOverride" Target="../theme/themeOverride1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/Users/nyao/Downloads/DLB2/Copy%20of%20QUESTIONNAIRE%20TO%20IDENTIFY%20PROMOTE%20AND%20SCALING%20YOUR%20PROMISING%20N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222-8F44-936C-5AB9586894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222-8F44-936C-5AB95868943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22-8F44-936C-5AB958689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Sheet2!$A$78:$A$80</c:f>
              <c:strCache>
                <c:ptCount val="3"/>
                <c:pt idx="0">
                  <c:v>Variety(ies) released in last 1-5 years (2014-2018)</c:v>
                </c:pt>
                <c:pt idx="1">
                  <c:v>Variety(ies) expected to be released in the next 1-3 years (2019-2021)</c:v>
                </c:pt>
                <c:pt idx="2">
                  <c:v>Variety(ies) expected to be released in the next 3-5 years (2022-2024)</c:v>
                </c:pt>
              </c:strCache>
            </c:strRef>
          </c:cat>
          <c:val>
            <c:numRef>
              <c:f>Sheet2!$B$78:$B$80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2-8F44-936C-5AB9586894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54651167"/>
        <c:axId val="1138698031"/>
      </c:barChart>
      <c:catAx>
        <c:axId val="115465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698031"/>
        <c:crosses val="autoZero"/>
        <c:auto val="1"/>
        <c:lblAlgn val="ctr"/>
        <c:lblOffset val="100"/>
        <c:noMultiLvlLbl val="0"/>
      </c:catAx>
      <c:valAx>
        <c:axId val="1138698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465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Sheet3!$H$181</c:f>
              <c:strCache>
                <c:ptCount val="1"/>
                <c:pt idx="0">
                  <c:v>Frequence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Sheet3!$G$182:$G$185</c:f>
              <c:strCache>
                <c:ptCount val="4"/>
                <c:pt idx="0">
                  <c:v>Farmer</c:v>
                </c:pt>
                <c:pt idx="1">
                  <c:v>Processor</c:v>
                </c:pt>
                <c:pt idx="2">
                  <c:v>Retailer</c:v>
                </c:pt>
                <c:pt idx="3">
                  <c:v>Transporter</c:v>
                </c:pt>
              </c:strCache>
            </c:strRef>
          </c:cat>
          <c:val>
            <c:numRef>
              <c:f>Sheet3!$H$182:$H$185</c:f>
              <c:numCache>
                <c:formatCode>General</c:formatCode>
                <c:ptCount val="4"/>
                <c:pt idx="0">
                  <c:v>43</c:v>
                </c:pt>
                <c:pt idx="1">
                  <c:v>12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7-0045-B266-1E7CEE1BC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348863"/>
        <c:axId val="715350111"/>
      </c:barChart>
      <c:catAx>
        <c:axId val="71534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350111"/>
        <c:crosses val="autoZero"/>
        <c:auto val="1"/>
        <c:lblAlgn val="ctr"/>
        <c:lblOffset val="100"/>
        <c:noMultiLvlLbl val="0"/>
      </c:catAx>
      <c:valAx>
        <c:axId val="71535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34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 they doing or plan to do registration trials in other countries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Sheet2!$A$230</c:f>
              <c:strCache>
                <c:ptCount val="1"/>
                <c:pt idx="0">
                  <c:v>Are you doing or plan to do registration trials in other countries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8-4F42-A51B-0A78487F03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8-4F42-A51B-0A78487F03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Sheet2!$B$229:$C$229</c:f>
              <c:strCache>
                <c:ptCount val="2"/>
                <c:pt idx="0">
                  <c:v>No</c:v>
                </c:pt>
                <c:pt idx="1">
                  <c:v>Yes, see country list for registration trials in the box below</c:v>
                </c:pt>
              </c:strCache>
            </c:strRef>
          </c:cat>
          <c:val>
            <c:numRef>
              <c:f>Sheet2!$B$230:$C$230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8-4F42-A51B-0A78487F0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Will they be using regional </a:t>
            </a:r>
            <a:r>
              <a:rPr lang="en-US" dirty="0" err="1"/>
              <a:t>harmonisation</a:t>
            </a:r>
            <a:r>
              <a:rPr lang="en-US" dirty="0"/>
              <a:t> regulation to fast track release?</a:t>
            </a:r>
          </a:p>
        </c:rich>
      </c:tx>
      <c:layout>
        <c:manualLayout>
          <c:xMode val="edge"/>
          <c:yMode val="edge"/>
          <c:x val="0.1554930008748906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Sheet2!$A$236</c:f>
              <c:strCache>
                <c:ptCount val="1"/>
                <c:pt idx="0">
                  <c:v>Will you be using regional harmonisation regulation to fast track release?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Sheet2!$B$235:$C$235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Sheet2!$B$236:$C$236</c:f>
              <c:numCache>
                <c:formatCode>General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3-4C44-8F95-4ADFCA143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852223"/>
        <c:axId val="724957135"/>
      </c:barChart>
      <c:catAx>
        <c:axId val="72485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957135"/>
        <c:crosses val="autoZero"/>
        <c:auto val="1"/>
        <c:lblAlgn val="ctr"/>
        <c:lblOffset val="100"/>
        <c:noMultiLvlLbl val="0"/>
      </c:catAx>
      <c:valAx>
        <c:axId val="72495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85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Saling up strategy</a:t>
            </a:r>
            <a:r>
              <a:rPr lang="en-US" baseline="0"/>
              <a:t> </a:t>
            </a:r>
            <a:r>
              <a:rPr lang="en-US"/>
              <a:t>status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Sheet3!$C$286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Sheet3!$B$287:$B$290</c:f>
              <c:strCache>
                <c:ptCount val="4"/>
                <c:pt idx="0">
                  <c:v>Scaling strategy created?</c:v>
                </c:pt>
                <c:pt idx="1">
                  <c:v>Scaling strategy under construction</c:v>
                </c:pt>
                <c:pt idx="2">
                  <c:v>Scaling strategy requires development?</c:v>
                </c:pt>
                <c:pt idx="3">
                  <c:v>Private sector seed partnership in place for scaling?</c:v>
                </c:pt>
              </c:strCache>
            </c:strRef>
          </c:cat>
          <c:val>
            <c:numRef>
              <c:f>Sheet3!$C$287:$C$290</c:f>
              <c:numCache>
                <c:formatCode>General</c:formatCode>
                <c:ptCount val="4"/>
                <c:pt idx="0">
                  <c:v>65</c:v>
                </c:pt>
                <c:pt idx="1">
                  <c:v>57</c:v>
                </c:pt>
                <c:pt idx="2">
                  <c:v>58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7-2D42-91A4-E74DEA0B8521}"/>
            </c:ext>
          </c:extLst>
        </c:ser>
        <c:ser>
          <c:idx val="1"/>
          <c:order val="1"/>
          <c:tx>
            <c:strRef>
              <c:f>Sheet3!$D$286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Sheet3!$B$287:$B$290</c:f>
              <c:strCache>
                <c:ptCount val="4"/>
                <c:pt idx="0">
                  <c:v>Scaling strategy created?</c:v>
                </c:pt>
                <c:pt idx="1">
                  <c:v>Scaling strategy under construction</c:v>
                </c:pt>
                <c:pt idx="2">
                  <c:v>Scaling strategy requires development?</c:v>
                </c:pt>
                <c:pt idx="3">
                  <c:v>Private sector seed partnership in place for scaling?</c:v>
                </c:pt>
              </c:strCache>
            </c:strRef>
          </c:cat>
          <c:val>
            <c:numRef>
              <c:f>Sheet3!$D$287:$D$290</c:f>
              <c:numCache>
                <c:formatCode>General</c:formatCode>
                <c:ptCount val="4"/>
                <c:pt idx="0">
                  <c:v>49</c:v>
                </c:pt>
                <c:pt idx="1">
                  <c:v>23</c:v>
                </c:pt>
                <c:pt idx="2">
                  <c:v>21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7-2D42-91A4-E74DEA0B8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5433407"/>
        <c:axId val="703806063"/>
      </c:barChart>
      <c:catAx>
        <c:axId val="72543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806063"/>
        <c:crosses val="autoZero"/>
        <c:auto val="1"/>
        <c:lblAlgn val="ctr"/>
        <c:lblOffset val="100"/>
        <c:noMultiLvlLbl val="0"/>
      </c:catAx>
      <c:valAx>
        <c:axId val="70380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433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Variety released or expected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Sheet3!$B$2:$B$17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Sheet3!$C$2:$C$17</c:f>
              <c:numCache>
                <c:formatCode>General</c:formatCode>
                <c:ptCount val="16"/>
                <c:pt idx="0">
                  <c:v>14</c:v>
                </c:pt>
                <c:pt idx="1">
                  <c:v>13</c:v>
                </c:pt>
                <c:pt idx="2">
                  <c:v>15</c:v>
                </c:pt>
                <c:pt idx="3">
                  <c:v>10</c:v>
                </c:pt>
                <c:pt idx="4">
                  <c:v>18</c:v>
                </c:pt>
                <c:pt idx="5">
                  <c:v>37</c:v>
                </c:pt>
                <c:pt idx="6">
                  <c:v>19</c:v>
                </c:pt>
                <c:pt idx="7">
                  <c:v>22</c:v>
                </c:pt>
                <c:pt idx="8">
                  <c:v>19</c:v>
                </c:pt>
                <c:pt idx="9">
                  <c:v>11</c:v>
                </c:pt>
                <c:pt idx="10">
                  <c:v>7</c:v>
                </c:pt>
                <c:pt idx="11">
                  <c:v>11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F-1A47-8B3A-904B7FE1E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2020671"/>
        <c:axId val="719212847"/>
      </c:barChart>
      <c:catAx>
        <c:axId val="65202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212847"/>
        <c:crosses val="autoZero"/>
        <c:auto val="1"/>
        <c:lblAlgn val="ctr"/>
        <c:lblOffset val="100"/>
        <c:noMultiLvlLbl val="0"/>
      </c:catAx>
      <c:valAx>
        <c:axId val="71921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02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</a:t>
            </a:r>
            <a:r>
              <a:rPr lang="en-US"/>
              <a:t>of varieties released/country</a:t>
            </a:r>
          </a:p>
        </c:rich>
      </c:tx>
      <c:layout>
        <c:manualLayout>
          <c:xMode val="edge"/>
          <c:yMode val="edge"/>
          <c:x val="0.32473385965127932"/>
          <c:y val="0.16725062715992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Sheet3!$C$24</c:f>
              <c:strCache>
                <c:ptCount val="1"/>
                <c:pt idx="0">
                  <c:v>numbe rof varieties released/countr7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Sheet3!$B$25:$B$45</c:f>
              <c:strCache>
                <c:ptCount val="21"/>
                <c:pt idx="0">
                  <c:v>Madagascar</c:v>
                </c:pt>
                <c:pt idx="1">
                  <c:v>Namibia</c:v>
                </c:pt>
                <c:pt idx="2">
                  <c:v>Malawi</c:v>
                </c:pt>
                <c:pt idx="3">
                  <c:v>Niger</c:v>
                </c:pt>
                <c:pt idx="4">
                  <c:v>South Sudan</c:v>
                </c:pt>
                <c:pt idx="5">
                  <c:v>Togo</c:v>
                </c:pt>
                <c:pt idx="6">
                  <c:v>Mozambique</c:v>
                </c:pt>
                <c:pt idx="7">
                  <c:v>Senegal</c:v>
                </c:pt>
                <c:pt idx="8">
                  <c:v>Rwanda</c:v>
                </c:pt>
                <c:pt idx="9">
                  <c:v>Uganda</c:v>
                </c:pt>
                <c:pt idx="10">
                  <c:v>Burkina Faso</c:v>
                </c:pt>
                <c:pt idx="11">
                  <c:v>Ethiopia</c:v>
                </c:pt>
                <c:pt idx="12">
                  <c:v>Cote d'Ivoire</c:v>
                </c:pt>
                <c:pt idx="13">
                  <c:v>Tanzania</c:v>
                </c:pt>
                <c:pt idx="14">
                  <c:v>Zambia</c:v>
                </c:pt>
                <c:pt idx="15">
                  <c:v>Mali</c:v>
                </c:pt>
                <c:pt idx="16">
                  <c:v>Zimbabwe</c:v>
                </c:pt>
                <c:pt idx="17">
                  <c:v>Burundi</c:v>
                </c:pt>
                <c:pt idx="18">
                  <c:v>Kenya</c:v>
                </c:pt>
                <c:pt idx="19">
                  <c:v>Ghana</c:v>
                </c:pt>
                <c:pt idx="20">
                  <c:v>Nigeria</c:v>
                </c:pt>
              </c:strCache>
            </c:strRef>
          </c:cat>
          <c:val>
            <c:numRef>
              <c:f>Sheet3!$C$25:$C$45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16</c:v>
                </c:pt>
                <c:pt idx="18">
                  <c:v>20</c:v>
                </c:pt>
                <c:pt idx="19">
                  <c:v>28</c:v>
                </c:pt>
                <c:pt idx="2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C-074B-B76E-1BFFBD71F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413887"/>
        <c:axId val="703415567"/>
      </c:barChart>
      <c:catAx>
        <c:axId val="70341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415567"/>
        <c:crosses val="autoZero"/>
        <c:auto val="1"/>
        <c:lblAlgn val="ctr"/>
        <c:lblOffset val="100"/>
        <c:noMultiLvlLbl val="0"/>
      </c:catAx>
      <c:valAx>
        <c:axId val="70341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41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Sheet3!$C$53</c:f>
              <c:strCache>
                <c:ptCount val="1"/>
                <c:pt idx="0">
                  <c:v>number of variety released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Sheet3!$B$54:$B$82</c:f>
              <c:strCache>
                <c:ptCount val="29"/>
                <c:pt idx="0">
                  <c:v>Banana</c:v>
                </c:pt>
                <c:pt idx="1">
                  <c:v>Cocoa</c:v>
                </c:pt>
                <c:pt idx="2">
                  <c:v>Coffee</c:v>
                </c:pt>
                <c:pt idx="3">
                  <c:v>Pigeon pea</c:v>
                </c:pt>
                <c:pt idx="4">
                  <c:v>Plantain</c:v>
                </c:pt>
                <c:pt idx="5">
                  <c:v>sugarbean</c:v>
                </c:pt>
                <c:pt idx="6">
                  <c:v>Bambara</c:v>
                </c:pt>
                <c:pt idx="7">
                  <c:v>Cabbage</c:v>
                </c:pt>
                <c:pt idx="8">
                  <c:v>Chickpea</c:v>
                </c:pt>
                <c:pt idx="9">
                  <c:v>Finger millet</c:v>
                </c:pt>
                <c:pt idx="10">
                  <c:v>Grape</c:v>
                </c:pt>
                <c:pt idx="11">
                  <c:v>Rice (N Asia)</c:v>
                </c:pt>
                <c:pt idx="12">
                  <c:v>Sweet pepper</c:v>
                </c:pt>
                <c:pt idx="13">
                  <c:v>Sunflower</c:v>
                </c:pt>
                <c:pt idx="14">
                  <c:v>Wheat</c:v>
                </c:pt>
                <c:pt idx="15">
                  <c:v>Groundnut</c:v>
                </c:pt>
                <c:pt idx="16">
                  <c:v>Sorghum</c:v>
                </c:pt>
                <c:pt idx="17">
                  <c:v>Cassava</c:v>
                </c:pt>
                <c:pt idx="18">
                  <c:v>Soybean</c:v>
                </c:pt>
                <c:pt idx="19">
                  <c:v>Rice (S.E Asia)</c:v>
                </c:pt>
                <c:pt idx="20">
                  <c:v>Other (specify below)</c:v>
                </c:pt>
                <c:pt idx="21">
                  <c:v>Cowpea</c:v>
                </c:pt>
                <c:pt idx="22">
                  <c:v>Sweet potato</c:v>
                </c:pt>
                <c:pt idx="23">
                  <c:v>Irish potato</c:v>
                </c:pt>
                <c:pt idx="24">
                  <c:v>Tomato</c:v>
                </c:pt>
                <c:pt idx="25">
                  <c:v>Common bean</c:v>
                </c:pt>
                <c:pt idx="26">
                  <c:v>Pearl millet</c:v>
                </c:pt>
                <c:pt idx="27">
                  <c:v>Rice (Africa)</c:v>
                </c:pt>
                <c:pt idx="28">
                  <c:v>Maize</c:v>
                </c:pt>
              </c:strCache>
            </c:strRef>
          </c:cat>
          <c:val>
            <c:numRef>
              <c:f>Sheet3!$C$54:$C$82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  <c:pt idx="20">
                  <c:v>7</c:v>
                </c:pt>
                <c:pt idx="21">
                  <c:v>8</c:v>
                </c:pt>
                <c:pt idx="22">
                  <c:v>8</c:v>
                </c:pt>
                <c:pt idx="23">
                  <c:v>10</c:v>
                </c:pt>
                <c:pt idx="24">
                  <c:v>10</c:v>
                </c:pt>
                <c:pt idx="25">
                  <c:v>13</c:v>
                </c:pt>
                <c:pt idx="26">
                  <c:v>17</c:v>
                </c:pt>
                <c:pt idx="27">
                  <c:v>27</c:v>
                </c:pt>
                <c:pt idx="2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F-4142-99AC-7CD0E758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032831"/>
        <c:axId val="724034511"/>
      </c:barChart>
      <c:catAx>
        <c:axId val="72403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034511"/>
        <c:crosses val="autoZero"/>
        <c:auto val="1"/>
        <c:lblAlgn val="ctr"/>
        <c:lblOffset val="100"/>
        <c:noMultiLvlLbl val="0"/>
      </c:catAx>
      <c:valAx>
        <c:axId val="72403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03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Sheet3!$C$85</c:f>
              <c:strCache>
                <c:ptCount val="1"/>
                <c:pt idx="0">
                  <c:v>Number of advanced lines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Sheet3!$B$86:$B$118</c:f>
              <c:strCache>
                <c:ptCount val="33"/>
                <c:pt idx="0">
                  <c:v>Bambara</c:v>
                </c:pt>
                <c:pt idx="1">
                  <c:v>Banana</c:v>
                </c:pt>
                <c:pt idx="2">
                  <c:v>Cashew</c:v>
                </c:pt>
                <c:pt idx="3">
                  <c:v>Chickpea</c:v>
                </c:pt>
                <c:pt idx="4">
                  <c:v>Chilli pepper</c:v>
                </c:pt>
                <c:pt idx="5">
                  <c:v>Coffee</c:v>
                </c:pt>
                <c:pt idx="6">
                  <c:v>Finger millet</c:v>
                </c:pt>
                <c:pt idx="7">
                  <c:v>Grapefruit</c:v>
                </c:pt>
                <c:pt idx="8">
                  <c:v>Okra</c:v>
                </c:pt>
                <c:pt idx="9">
                  <c:v>Orange</c:v>
                </c:pt>
                <c:pt idx="10">
                  <c:v>Papaya</c:v>
                </c:pt>
                <c:pt idx="11">
                  <c:v>Pigeon pea</c:v>
                </c:pt>
                <c:pt idx="12">
                  <c:v>Plantain</c:v>
                </c:pt>
                <c:pt idx="13">
                  <c:v>Rice (N Asia)</c:v>
                </c:pt>
                <c:pt idx="14">
                  <c:v>Spiderplant</c:v>
                </c:pt>
                <c:pt idx="15">
                  <c:v>African eggplant</c:v>
                </c:pt>
                <c:pt idx="16">
                  <c:v>Grape</c:v>
                </c:pt>
                <c:pt idx="17">
                  <c:v>Soybean</c:v>
                </c:pt>
                <c:pt idx="18">
                  <c:v>Sweet potato</c:v>
                </c:pt>
                <c:pt idx="19">
                  <c:v>Cocoa</c:v>
                </c:pt>
                <c:pt idx="20">
                  <c:v>Cowpea</c:v>
                </c:pt>
                <c:pt idx="21">
                  <c:v>Irish potato</c:v>
                </c:pt>
                <c:pt idx="22">
                  <c:v>Sunflower</c:v>
                </c:pt>
                <c:pt idx="23">
                  <c:v>Wheat</c:v>
                </c:pt>
                <c:pt idx="24">
                  <c:v>Sorghum</c:v>
                </c:pt>
                <c:pt idx="25">
                  <c:v>Cassava</c:v>
                </c:pt>
                <c:pt idx="26">
                  <c:v>Rice (S.E Asia)</c:v>
                </c:pt>
                <c:pt idx="27">
                  <c:v>Pearl millet</c:v>
                </c:pt>
                <c:pt idx="28">
                  <c:v>Common bean</c:v>
                </c:pt>
                <c:pt idx="29">
                  <c:v>Rice (Africa)</c:v>
                </c:pt>
                <c:pt idx="30">
                  <c:v>Tomato</c:v>
                </c:pt>
                <c:pt idx="31">
                  <c:v>Other (specify)</c:v>
                </c:pt>
                <c:pt idx="32">
                  <c:v>Maize</c:v>
                </c:pt>
              </c:strCache>
            </c:strRef>
          </c:cat>
          <c:val>
            <c:numRef>
              <c:f>Sheet3!$C$86:$C$118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6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11</c:v>
                </c:pt>
                <c:pt idx="3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B-DE42-9822-2C37AD54E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04895"/>
        <c:axId val="711880879"/>
      </c:barChart>
      <c:catAx>
        <c:axId val="115450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80879"/>
        <c:crosses val="autoZero"/>
        <c:auto val="1"/>
        <c:lblAlgn val="ctr"/>
        <c:lblOffset val="100"/>
        <c:noMultiLvlLbl val="0"/>
      </c:catAx>
      <c:valAx>
        <c:axId val="71188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0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Sheet3!$C$120</c:f>
              <c:strCache>
                <c:ptCount val="1"/>
                <c:pt idx="0">
                  <c:v>number of advanced lines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Sheet3!$B$121:$B$139</c:f>
              <c:strCache>
                <c:ptCount val="19"/>
                <c:pt idx="0">
                  <c:v>Dem. Rep. of Congo</c:v>
                </c:pt>
                <c:pt idx="1">
                  <c:v>Namibia</c:v>
                </c:pt>
                <c:pt idx="2">
                  <c:v>Rwanda</c:v>
                </c:pt>
                <c:pt idx="3">
                  <c:v>Togo</c:v>
                </c:pt>
                <c:pt idx="4">
                  <c:v>Niger</c:v>
                </c:pt>
                <c:pt idx="5">
                  <c:v>Ethiopia</c:v>
                </c:pt>
                <c:pt idx="6">
                  <c:v>Malawi</c:v>
                </c:pt>
                <c:pt idx="7">
                  <c:v>Mali</c:v>
                </c:pt>
                <c:pt idx="8">
                  <c:v>Senegal</c:v>
                </c:pt>
                <c:pt idx="9">
                  <c:v>Tanzania</c:v>
                </c:pt>
                <c:pt idx="10">
                  <c:v>Cote d'Ivoire</c:v>
                </c:pt>
                <c:pt idx="11">
                  <c:v>Zambia</c:v>
                </c:pt>
                <c:pt idx="12">
                  <c:v>Burkina Faso</c:v>
                </c:pt>
                <c:pt idx="13">
                  <c:v>Zimbabwe</c:v>
                </c:pt>
                <c:pt idx="14">
                  <c:v>Burundi</c:v>
                </c:pt>
                <c:pt idx="15">
                  <c:v>Uganda</c:v>
                </c:pt>
                <c:pt idx="16">
                  <c:v>Ghana</c:v>
                </c:pt>
                <c:pt idx="17">
                  <c:v>Kenya</c:v>
                </c:pt>
                <c:pt idx="18">
                  <c:v>Nigeria</c:v>
                </c:pt>
              </c:strCache>
            </c:strRef>
          </c:cat>
          <c:val>
            <c:numRef>
              <c:f>Sheet3!$C$121:$C$139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14</c:v>
                </c:pt>
                <c:pt idx="17">
                  <c:v>14</c:v>
                </c:pt>
                <c:pt idx="1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9-2D42-9180-034BD696B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5714015"/>
        <c:axId val="715145263"/>
      </c:barChart>
      <c:catAx>
        <c:axId val="1135714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45263"/>
        <c:crosses val="autoZero"/>
        <c:auto val="1"/>
        <c:lblAlgn val="ctr"/>
        <c:lblOffset val="100"/>
        <c:noMultiLvlLbl val="0"/>
      </c:catAx>
      <c:valAx>
        <c:axId val="71514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714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advanced lines to enter national release process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Sheet3!$C$144</c:f>
              <c:strCache>
                <c:ptCount val="1"/>
                <c:pt idx="0">
                  <c:v>Number of advanced lines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Sheet3!$B$145:$B$151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Sheet3!$C$145:$C$151</c:f>
              <c:numCache>
                <c:formatCode>General</c:formatCode>
                <c:ptCount val="7"/>
                <c:pt idx="0">
                  <c:v>29</c:v>
                </c:pt>
                <c:pt idx="1">
                  <c:v>39</c:v>
                </c:pt>
                <c:pt idx="2">
                  <c:v>34</c:v>
                </c:pt>
                <c:pt idx="3">
                  <c:v>7</c:v>
                </c:pt>
                <c:pt idx="4">
                  <c:v>11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8-6342-8111-105B5F4CF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515231"/>
        <c:axId val="699478863"/>
      </c:barChart>
      <c:catAx>
        <c:axId val="71251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478863"/>
        <c:crosses val="autoZero"/>
        <c:auto val="1"/>
        <c:lblAlgn val="ctr"/>
        <c:lblOffset val="100"/>
        <c:noMultiLvlLbl val="0"/>
      </c:catAx>
      <c:valAx>
        <c:axId val="69947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51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variety released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Sheet3!$C$155</c:f>
              <c:strCache>
                <c:ptCount val="1"/>
                <c:pt idx="0">
                  <c:v>Nber of variety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Sheet3!$B$156:$B$164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Sheet3!$C$156:$C$164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34</c:v>
                </c:pt>
                <c:pt idx="3">
                  <c:v>32</c:v>
                </c:pt>
                <c:pt idx="4">
                  <c:v>25</c:v>
                </c:pt>
                <c:pt idx="5">
                  <c:v>8</c:v>
                </c:pt>
                <c:pt idx="6">
                  <c:v>5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3-1A4E-B79C-FDC8F4F70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2322671"/>
        <c:axId val="1139990079"/>
      </c:barChart>
      <c:catAx>
        <c:axId val="72232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90079"/>
        <c:crosses val="autoZero"/>
        <c:auto val="1"/>
        <c:lblAlgn val="ctr"/>
        <c:lblOffset val="100"/>
        <c:noMultiLvlLbl val="0"/>
      </c:catAx>
      <c:valAx>
        <c:axId val="113999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32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Sheet3!$C$167</c:f>
              <c:strCache>
                <c:ptCount val="1"/>
                <c:pt idx="0">
                  <c:v>Frequences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Sheet3!$B$168:$B$177</c:f>
              <c:strCache>
                <c:ptCount val="10"/>
                <c:pt idx="0">
                  <c:v>Reduced cooking time</c:v>
                </c:pt>
                <c:pt idx="1">
                  <c:v>High ion content</c:v>
                </c:pt>
                <c:pt idx="2">
                  <c:v>Other (specify)</c:v>
                </c:pt>
                <c:pt idx="3">
                  <c:v>Highly nutritious</c:v>
                </c:pt>
                <c:pt idx="4">
                  <c:v>Resistant to pests</c:v>
                </c:pt>
                <c:pt idx="5">
                  <c:v>Drought resistant</c:v>
                </c:pt>
                <c:pt idx="6">
                  <c:v>Good grain quality</c:v>
                </c:pt>
                <c:pt idx="7">
                  <c:v>Early maturing</c:v>
                </c:pt>
                <c:pt idx="8">
                  <c:v>Resistant to diseases</c:v>
                </c:pt>
                <c:pt idx="9">
                  <c:v>High yielding</c:v>
                </c:pt>
              </c:strCache>
            </c:strRef>
          </c:cat>
          <c:val>
            <c:numRef>
              <c:f>Sheet3!$C$168:$C$177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32</c:v>
                </c:pt>
                <c:pt idx="3">
                  <c:v>35</c:v>
                </c:pt>
                <c:pt idx="4">
                  <c:v>35</c:v>
                </c:pt>
                <c:pt idx="5">
                  <c:v>42</c:v>
                </c:pt>
                <c:pt idx="6">
                  <c:v>45</c:v>
                </c:pt>
                <c:pt idx="7">
                  <c:v>64</c:v>
                </c:pt>
                <c:pt idx="8">
                  <c:v>68</c:v>
                </c:pt>
                <c:pt idx="9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8-8B41-BFF5-5FCC98545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684159"/>
        <c:axId val="707182991"/>
      </c:barChart>
      <c:catAx>
        <c:axId val="702684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182991"/>
        <c:crosses val="autoZero"/>
        <c:auto val="1"/>
        <c:lblAlgn val="ctr"/>
        <c:lblOffset val="100"/>
        <c:noMultiLvlLbl val="0"/>
      </c:catAx>
      <c:valAx>
        <c:axId val="707182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68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Sheet3!$F$209:$F$226</cx:f>
        <cx:lvl ptCount="18">
          <cx:pt idx="0">&lt;50 farmers</cx:pt>
          <cx:pt idx="1">50-100 farmers</cx:pt>
          <cx:pt idx="2">100-200 farmers</cx:pt>
          <cx:pt idx="3">300 farmers</cx:pt>
          <cx:pt idx="4">400 farmers</cx:pt>
          <cx:pt idx="5">500 afremers</cx:pt>
          <cx:pt idx="6">1000 farmer</cx:pt>
          <cx:pt idx="7">2000 farmers</cx:pt>
          <cx:pt idx="8">3000 farmers</cx:pt>
          <cx:pt idx="9">4000 farmers</cx:pt>
          <cx:pt idx="10">5000 farmers</cx:pt>
          <cx:pt idx="11">6000 farmers</cx:pt>
          <cx:pt idx="12">7000 farmers</cx:pt>
          <cx:pt idx="13">8000 farmers</cx:pt>
          <cx:pt idx="14">9000 farmers</cx:pt>
          <cx:pt idx="15">10000 farmers</cx:pt>
          <cx:pt idx="16">15000 farmers</cx:pt>
          <cx:pt idx="17">20000 farmers</cx:pt>
        </cx:lvl>
      </cx:strDim>
      <cx:numDim type="val">
        <cx:f>Sheet3!$G$209:$G$226</cx:f>
        <cx:lvl ptCount="18" formatCode="General">
          <cx:pt idx="0">0</cx:pt>
          <cx:pt idx="1">5</cx:pt>
          <cx:pt idx="2">5</cx:pt>
          <cx:pt idx="3">1</cx:pt>
          <cx:pt idx="4">2</cx:pt>
          <cx:pt idx="5">4</cx:pt>
          <cx:pt idx="6">8</cx:pt>
          <cx:pt idx="7">6</cx:pt>
          <cx:pt idx="8">2</cx:pt>
          <cx:pt idx="9">9</cx:pt>
          <cx:pt idx="10">6</cx:pt>
          <cx:pt idx="11">1</cx:pt>
          <cx:pt idx="12">0</cx:pt>
          <cx:pt idx="13">0</cx:pt>
          <cx:pt idx="14">1</cx:pt>
          <cx:pt idx="15">21</cx:pt>
          <cx:pt idx="16">6</cx:pt>
          <cx:pt idx="17">54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 dirty="0">
                <a:solidFill>
                  <a:srgbClr val="333333">
                    <a:lumMod val="65000"/>
                    <a:lumOff val="35000"/>
                  </a:srgbClr>
                </a:solidFill>
                <a:latin typeface="Calibri"/>
              </a:rPr>
              <a:t>Number of beneficiary farmers</a:t>
            </a:r>
          </a:p>
        </cx:rich>
      </cx:tx>
    </cx:title>
    <cx:plotArea>
      <cx:plotAreaRegion>
        <cx:series layoutId="funnel" uniqueId="{DF4E9EB7-734A-704B-8D07-D7E00C645567}">
          <cx:tx>
            <cx:txData>
              <cx:f>Sheet3!$G$208</cx:f>
              <cx:v>Frequence</cx:v>
            </cx:txData>
          </cx:tx>
          <cx:dataPt idx="2"/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Sheet3!$B$219:$B$243</cx:f>
        <cx:nf>Sheet3!$B$218</cx:nf>
        <cx:lvl ptCount="25" name="Core country for seed distribution">
          <cx:pt idx="0">Angola</cx:pt>
          <cx:pt idx="1">Benin</cx:pt>
          <cx:pt idx="2">Botswana</cx:pt>
          <cx:pt idx="3">Dem. Rep. of Congo</cx:pt>
          <cx:pt idx="4">Lesotho</cx:pt>
          <cx:pt idx="5">Mozambique</cx:pt>
          <cx:pt idx="6">Swaziland</cx:pt>
          <cx:pt idx="7">Cote d'Ivoire</cx:pt>
          <cx:pt idx="8">Niger</cx:pt>
          <cx:pt idx="9">Rwanda</cx:pt>
          <cx:pt idx="10">Senegal</cx:pt>
          <cx:pt idx="11">Mali</cx:pt>
          <cx:pt idx="12">Togo</cx:pt>
          <cx:pt idx="13">Uganda</cx:pt>
          <cx:pt idx="14">Zambia</cx:pt>
          <cx:pt idx="15">Ethiopia</cx:pt>
          <cx:pt idx="16">Malawi</cx:pt>
          <cx:pt idx="17">Zimbabwe</cx:pt>
          <cx:pt idx="18">South Africa</cx:pt>
          <cx:pt idx="19">South Sudan</cx:pt>
          <cx:pt idx="20">Burkina Faso</cx:pt>
          <cx:pt idx="21">Kenya</cx:pt>
          <cx:pt idx="22">Tanzania</cx:pt>
          <cx:pt idx="23">Nigeria</cx:pt>
          <cx:pt idx="24">Ghana</cx:pt>
        </cx:lvl>
      </cx:strDim>
      <cx:strDim type="colorStr">
        <cx:f>Sheet3!$C$219:$C$243</cx:f>
        <cx:lvl ptCount="25">
          <cx:pt idx="0">1</cx:pt>
          <cx:pt idx="1">1</cx:pt>
          <cx:pt idx="2">1</cx:pt>
          <cx:pt idx="3">1</cx:pt>
          <cx:pt idx="4">1</cx:pt>
          <cx:pt idx="5">1</cx:pt>
          <cx:pt idx="6">1</cx:pt>
          <cx:pt idx="7">2</cx:pt>
          <cx:pt idx="8">2</cx:pt>
          <cx:pt idx="9">2</cx:pt>
          <cx:pt idx="10">2</cx:pt>
          <cx:pt idx="11">3</cx:pt>
          <cx:pt idx="12">3</cx:pt>
          <cx:pt idx="13">3</cx:pt>
          <cx:pt idx="14">3</cx:pt>
          <cx:pt idx="15">4</cx:pt>
          <cx:pt idx="16">4</cx:pt>
          <cx:pt idx="17">4</cx:pt>
          <cx:pt idx="18">7</cx:pt>
          <cx:pt idx="19">7</cx:pt>
          <cx:pt idx="20">8</cx:pt>
          <cx:pt idx="21">9</cx:pt>
          <cx:pt idx="22">9</cx:pt>
          <cx:pt idx="23">10</cx:pt>
          <cx:pt idx="24">11</cx:pt>
        </cx:lvl>
      </cx:str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Core country for seed distribution</a:t>
            </a:r>
          </a:p>
        </cx:rich>
      </cx:tx>
    </cx:title>
    <cx:plotArea>
      <cx:plotAreaRegion>
        <cx:series layoutId="regionMap" uniqueId="{9497E091-7034-264C-A961-9F520F3A0B4A}">
          <cx:tx>
            <cx:txData>
              <cx:f>Sheet3!$C$218</cx:f>
              <cx:v>Frequence</cx:v>
            </cx:txData>
          </cx:tx>
          <cx:dataLabels/>
          <cx:dataId val="0"/>
          <cx:layoutPr>
            <cx:geography cultureLanguage="en-US" cultureRegion="US" attribution="Powered by Bing">
              <cx:geoCache provider="{E9337A44-BEBE-4D9F-B70C-5C5E7DAFC167}">
                <cx:binary>7HzZct24suWvOOqluyOaKswETpy6EYfknvfWLE8vDFmWOYMEQYLDd90/6B/rlG3Z1i7dsjuOO1wP
1w+yRWxsgiuBzJUrk/7n3fiPu/L+tn0xVqW2/7gb//gt7brmH7//bu/S++rWnlTZXVvb+kN3cldX
v9cfPmR397+/b2+HTCe/E4TZ73fpbdvdj7/9xz/h25L7el/f3XZZrS/6+3a6vLd92dm/GHt26MVd
3evuYXoC3/THb+H/+c/u/sX7/7Fxddbe//biXndZN11Pzf0fvz356G8vfj/+wj/d/EUJ6+v69zDX
PxGESIYl5Yhg5RP/txdlrZPPwx4/4ZxwriQnAiGkfBj/dO/T2wrm//i6Pq7q9v379t7aF5///vP8
J8/y5+HM1uEnYML6Yfnh5uPz/v4U+P/459EFQODoyje2OYbre0PHplmlt/r2EZWfYRElkPCpRApx
zDE9sgg+IcgXGCnBfJ8jydnjvT9Z5LvLed4Qn6cd4f/56jHsq/Wvhz2EXVq/+J/RZfi/HgH498H3
yIn0AVKFlFRCcsTVk/NA6IngQoBllM8pHJvHW38+DT+2puct8OSBjuzwZAwO+NFu/tOF/68b/jRL
7tvsJ255dcIBc06V9DHBXJInmMsTpCj3JaVSEIqYAJN864J+YDnPA/5l4hHYX64fb/vT1a/f9td1
Uj8+/7+/3+UJp8gH944xQ5gK/yn06ET54sERESYx8hVGMP4t9t9bzfPAf5p1hPqni8eQX/8NIA/6
tsj07Yvlrf2J0GNyQmDXM4l8Rhk62vQePvEZw75CGFGFCT128z+6qOct8HT2kSWeDh5bJFj++kPw
Nqve3b4bfiIP8rA6AX7DuO8LOAZY+vyJEyIKAgOwJIi8XAnhqyMe9CMret4UX2cemeHrwLEJ3r76
9SZYdGlWNz8zCsgHKsokA3qDOaUE0ScWoOpEUEYxFr5ABIIFfuqKfmRBz1vg68wjC3wdOLbA4vrX
W+BwW2aPEPz7kQD7JxBkBVUUkwfPwwDebxMBesLBOL5UvvSJgn8+3voT8/neYp5H/tOsI9Q/XTxG
/LD/9Yhf3ev75LZ8fPKfADoD0JXAjPoEtvRHPvkt6JidMCEZhwCgKKVMicd7f0L9Bxb0PPBfJh5h
/+X6MfxXp78e/o+87BGAnwC+fwK+hksssS+IUPypv1EnDEHoBbMQyqSg5GjHf3c1zyP/edoR7p+v
HqN+uvj1qF/VfZe++NeHNrv7iZTfg4CKEAF37iPBGVEPrP6brU/4CZKIEkIg3yIQi79lnT+6pOct
8HT2kSGeDh7b4+2/fr093t5W735m2PUwBScDXl8iqRRikP4+tYR/Ai6fguMHJQgSYwLH5FtjfH89
z5vhcd6RAR4v/wn6w6+Hfn9v6y79iTnAwymAdBeDBIeID+zmmHXKEwIBwIfADAFAQYr8FPsfWNDz
4H+ZeIT+l+vH8O+vfj380X118uLyvjl5UX948VEReUTj3w8G/y38PJVQP4qgx0pnWP+3Bv3bi+Oj
8XfQoK9v9Xyrf2pYECdE+KDKEQIESCAJMvM38ZmyE1CEFJefNTl5xI5+ZEHPu6avM49809eBYwtc
v/31zulQzw+B2fT3P9EpQVIGYQFDWJYYuKpUgPK3RoDqDPOZ5BQKBX9iST+2oueN8O3cIzN8O3Rs
iMPfwBC7ez39RKKKQCH1EcRnzATopBLkn6c28E8kF77vYwXSBIEz8Wj/Tynad5fzvAE+TzvC/vPV
Y9h3f5s04ap/f6sfAfj3ozJsfyhMMinhDFBIEfynKRpFJ5QITLmgYCQoyRyJclcfU5fvrul5CzyZ
fGSHJ2PH1rj6G1Clq+F2zspb/f7n2cIj4oQLDkViCYUA/qBKPz0I+IQ91BFAPBKQSICC9Hjvz1rF
jyzpvzDF16nHhvg68icz/A18EUhZ0CfwiMO/fx4ecjWIxcSHarzkHIA+CgjsBPIEULER+5gt4KNy
zffX87wBHucdof94+Rj6w99An74cYPf/xDgABRkFf2BnS8GwevD4T7Y/ZHIKWiTACRGiHoQjOB3f
psnfX8/z0D/OO4L+8fIx9Jd/A+iDurOA/s8En5ATKMkQRjhUISlUaZ5iT4GMMqilPVjlcxb9LfY/
sqDn0f868wj/rwPHFgj+Bha4SX7u5oeeEx9ag0B/hgq8UqD/P8GfkpMHfQhhyR7iMVChp3v/+8t5
Hv3HeUfYP14+Rv5m9evTgOBeZz+RAEHNi0M3EEMU+rMkReipvwfcKeRg4I7gIx8Z6lPgv7ua53H/
PO0I9s9Xj1EPtr8e9X9BK1D5M/0NFOehAqkIlVJhgSC7erLhIS/jPlBTXxKAX0l2xHW+v57ngX+c
d4T84+Vj6P919jOgP+ol+qb97UvjYHTb3S4+dhz+8OjHB4RmyKOpn2Pis1Tok8vevP/jN/LQ7fCl
j/HhK57EUiCU2Tca+JcZ97e2e5h8Qjh0Z0E/I2EgVz8YZ7h/GMHQVEEhRMAxQtDFxRBYVddtl/7x
m4fFiYI0AmwN3AlcGYYQYx/yBxgjEsYgCf9Y+H+QY7+0ep7X5ZTU+gtQn39/ofvqvM50Z//4DU5s
8+lTD+uE/BHqeEhBOs8wxnBo4T7N3e0ldJPCh/H/TlScpjImH5ArD3Tj50kdaJncitRbUDmYoCDx
5htwnrkjPNXTO0qOgbdwqGQJxih/WNE3dxynIWnTmH7QdixCWhYrltEpYBO7nub0k0/9JA4+cy8i
wdf/1d0eaNK3d5vL2uqJpSYwPTXj0rZxoZatMp0Jaq9m113fVkPATYHwoqEksxuVdEyGYjBzcZZB
T15xUHWr2G6c/T6P6ND5fZi3tp82rNciXaZj4vNtCwULf++nfEiuXWlrsWuho8/uaC56ZewyNZJ2
JsRZzTI1hV0/tzNalCOjxZUeJ7/JDg6Z9Cz3nYFVDdzL20ONeJFft4PHZ/MmJcwZu9AZq5Db2W5U
fN931mR+lBSK0fI9TTTxzDY2tWZvmBh7wYKpcEiu00ZO76w3sHg1xTGvAn+qMQmdy4xbFHnTzdEc
jzY/TFUz0tU4N3G8dDSW011S2+R93WZ4DPJOFeJSNPF4yFOnVNBJ0jVXeZ7xZpG6xEzBnI21CizC
Q73lRHp2UU6T3mE7tmLrkF96EUrSIdnEyptZGvBCtSkOSlTm63RuZhPNOS5QNDA6lUFFS9Zt/Erz
15OpkL8yhUvGAzxGZqJB25kGtrczCfqO9nqpBa1eTxmf31ReoroiQKbF+RJ32XRfZ7JoFsNYD8Ur
SkxtAi+Zs/mlxTabI1JXFV0Zz1oux9DP05n20Ek9DzxKS9TWSVCMdTVMQTwyXK07yiu3bLqsYNd6
zvr81YStMvt4LP3+oqi8IV6VoiVqAS5hHhb1hJshC8oc3Hg0N1MlQzQVJlvRObfx3tNd7jWBmTBN
ZYBFP6pF3kztw7WW98nbyg1GtQGjgvdhVdZoFMEkfGNJF5TSq+O6WIwVduiskw2r1zOppymyYkq8
gM+w5cQiE3lPr9pReCRoERnK/UgsH099kJHoNiFxIdeJSjKVBmacmNdGWhdFtuai6tKoUX3lXcF+
53VUw2PLy7SprFv3ruzZIkXpWKxwPDh8XyBjyMvaWDSH3tiz8Uz7E67fTiNP0ywYK9aXSeAXle/d
mKQmxSZJikmPAVYMeTvbMzKZddtVHXs3I2SrhYWG8PJV15NanOfFRIYryHZ4tUHaCq9a485UAwrI
jO20lDKpTBXMaTN2Nuh4XuhwMjTL7o1xXVoEAreel4WeE9TjgaIFlW1IZ+vMSzENZbJpPFkXb9jA
Kr1I8rwYUFSmRKM6dIPKzVlRwfG7ZLHD6Z4OTDU7nFFqk6CnRVZtGiHkfOaXqoosruI4wJPN58B3
iJQbyg1Wl2lRUKcDZXwy71tRj3lIUuepIM8yf537QpmFKLg5qB73ZdBntE+ixGLTgBMDK8s3ba8J
3zQDr4qoyQCFoB6GgWVBz03TzwHLky5eG8WSZNm14KMWSLpuaEJYxmy3XkJ7sR1a09hdxU0V73Hm
53jruNRolztX9G9GblwOy2iYf+Um2+mF6ycnlp2PehWhepzVuqJqYjtMDDUR6ltfL8s8q8dt4lxa
3snYm1MEjqaJ3QbHdGyiriFmjMY09sQ1KVssF4MpRxmwZDZ6heeilJHyx6a674rS2rOsooW/t8LW
LA19pRutg5a12EsC2qq5CzQf+KRD3jTWoyuPTFagQMk+Y++8gQNeTmdorsMqd3UfNFSU12nm6WLl
QfuFC+Iim1hElJ+1a5QN+l0TY+OFmRqEF+ZIzXPYZXzUIcnb3g/SMtZJFGctc+Go6VyvVNPVfNOi
LtVvUUaFWdgk42pZJwrFq1RlpAqqnmhyX+BxLs+4rLpq33gD9gJEZX+T1LVottAJW+Y3jZd37MJM
saf3oy6L8hVEa5EsdefF8WEErSu94aass3VD4hpfV0b55RQWIgH3NuKWmaVA8wQ+Y/S77kkDzedI
+ok33NXgWrIk/fyWyJdf/2O9uFx8bPX+eunhFZOvv63u6wdxzR5/6IHSffnU117wByL1pVX8iJh9
ek/lv2Btfzn4g5SO/iWlu+51Zr/Wrz5SuocZnygdEDfQ3qFHh0GV46FpFkjHJ0oHRBx60ciDKMMR
hk0EsstnSkdhjCEgfJgTpOClCpj0mdGBcAxxgAF5IQwoHxRR/l8Y3YOy+Q3l8QmG1nSfEuCM0MzF
gTw+pTwt92SamUoHY271amBy2iEsXqdZkoXJ5I0Lzc9E7pKtlO1lPRUQUjIu96lHXvKsoBvbTHX0
15wPoz+tCR74QS4BUUoy8aAEfkvDCARZlPa0CaTubrBH/YNH0nzB0ViuaoPMSjb9GCRyHC/mMSGr
Xnhx+NdreMp0ARYGnWsgUcLLKozCCxVHsMxpUceo83WQpFkRUWaDhzLXrkhrtXKtSUNbWH9hmf/+
r+/70Dp39PQgV8iH3i4g65DHAa1/+vQ1txOEQnGX+uQim7wi6hM0R2KQ8KCqikMsin2F6XQJnZBn
cTKJM7bq4n4Oh3nAsDisto0HsZ7S7m2M4qUYUXxAXV8uZapVZAG3Vd3zs3yku3KW1cblBQ/8Po16
18+bQTZtgPzhgim7rilQe3ixwdtlc3Ex5l0WEdy9nwsXkLz03vQZXhZ9Pi9EMqEtq9wU9mlCosHV
3qqdshuUMLx2pV9EtjQu0Had5OW6iTv8CiOBomke+bYsbyaf0CvJgaP17E2WkfiMEtstRVYOhywe
N3NT0QjY4rDDvX5Fk37nzwgHeZMPF0MZjJj5qyb2iyXp27BVZLrqZNYFo4fnWzH6YSq9kBdJ+sZP
SrIUPF56Dr7R1P0115VYsPqlo9lFRWOym3yvCBKho3Iq1UY7YOC4dOMZvG9wVaNWLgrjNyve5W7T
zRATMJC9S68ddxUk5YtSsGWqBxkQHWeBJrrb4pIXIWQySQgvK5SBX8EqR7xK5RBWHbod2joPFOsi
yVC7gbwrCSuE3BkZxQfG2Ax5CBTQ+65e4iZf9+MmbvFlLoS3dcoP2mL0VhVporHV8hxXoVd2apkg
noXFaN/IvD4kuPM2I6juoeNdt2kmuZjUXlScnylu0DmLO3OoHN7yQm+YLvCazHUa8thmF8z2C+wP
q2q8GJq+3vNKBTgn5yUexlOKsmJtNYuSvEVBCWu9dtVcnDbDfGOBcV93wA+iMTfvSOwYPKPZmqGu
wUA8WdZFHTZTkqxiU1wMqTNB6yfDugBOzXRjNk3jAsPTGUxR6s1UdlEqxY43ZNnzLj0fXG4CG+ch
5/k6I70+1HQ+pTHSoR2SReu8GhIoVQTNNOHFOIyrxhZtWPNBh2aSbxw1JLBOdXvj8NrEmQ0ZKdJt
ytCuysopGOz8rkldfQPpiA3SoXTRnJRn0A1lAsSXCcvToB9zb1fj1kZZny146fRai0K/agzXwRzr
cqnl2AcQoHeNx4YoU00VtGrbsrI469SMz2YeljS/aOcar/I+9M3GjKg8dXM+RfOgeVTNDJ23Xfym
nHob1EgWYV1KPyiyNqBZ+3J6SNlmdo/rmp0JyAJcnvcb4+IyiCEhjCZtzFIiHTTYvXTMy8O+a6pV
ovlFlnvVqZfZOcjodYVIE8STGpb1FEfj2MvAywpADZItTZtmC41e72v2pqRtD6QRjWHd8F2PTRzA
gpfE0W6TdmRTpclelX6yTJr+rCAmC1s4JaHqqBfMkKyRgWSbNL53wIe2cpLn4FPHwOI4X7DcOyW5
L4O480xYYFGHKSWwbUS5b6z+4Hki3qEyKxcu1fPWtghdMTu9pHNyR3PCzpkY9hnmQ8gn75VIRKiN
vlC+zsNx7vlFoebbXkq5csqhAFia2LcDfgUU85BYr1jVrofzpZUKx0qdeiT2liPP8/Ocupeiba8q
V5bBpJJy0fOJAltX8wp34qrxZ7OfuQ0a35wOFB6nVrY7leA3MGsXlMHzp942pWCdxpTV1pFmOOW1
jYZYqkVZ8pd6UiSETCq/BB5ozjwG1Lf1Ig/yFgBbo2WXjdX5kFbV+Zz4bqmaqQtNn3qnHX3fCdKd
ptwttC+yjYjFjeeGV9axyPFs2up+cAt4ZbBbeU33oWDMP8XVWQ38d0dlETl4tNWY0y5w46uqTxal
deOOAkcPEfXwqunycSlmBbkA6uswxhUoEiU2O0N49brj93NdZDeDvQOhEx0aC9upM1q/BsnhDWnz
eC8LFuV5U25KUd708SyXZeGvpqJ2iw72/m5MvSJkMTjuGiJUQF3TLwzkXkFd0xVLKx60Tttdnki8
pkVvQ40i0ZRv/RbFYTGnSVBV+HWvYxy6NB8C0TTxnss0bDXVC0pjHWi/8dea8QzAJC81ePKVQFXA
NWEHt8npJA6ksYGVbNgqnVSBUE170aN8CvrJo9E86zJwMRw61AWeYPFmlC3ZkJyagJi2Pte1dsGs
KOQkNa8DUc5iqVw3RlWcLp2EeNmmQgTMxGNYgO6yo6ChBa7wzDIm8k2ZoXKBUFEFtIHw56nXc1It
M7/Gp16/jfO4WYquxkEPi5y90VsqVqbLluol0TYsm52YONpAu82wgKCn8uY8S2V/NtFT5ifTEtbU
Rl6O9MsG0xtQLfozWTN/icu5WaJ8VbG8fBuDQ1yNULddMm9+K6fWHBy2Eo5A1kW9adFBMXU1kcY/
kBp9MDr3biC9IXvZoTBJ8WXh9c159fAjdej9WGdZwCdOonRIm1Vj3HWvvDdT76uDB/w28k16D+qZ
iUABq64GbN/N7TAv+exA6uAVXiaF9cLWkU0prQ49yJA2XbWMk6FZ+qZ0CzLGUWdQtooL+iqhchV7
RX1azbw+rbsxjOdZnUJOGgcyx+LdNKCwt018nwzi5VzYD/Wg8HqW/rT7+GOa7dIbnN02qci2ojcH
PPXzlg0iC6yVm7Kcs7AaxJl1uF+IjN2UZkyvcB5HzlENSktKwX8OQwDBv76BnHxDGzIGxZzYs9a0
9oyTsTygmazyU94W7bJtPbQwndSnyXQq+0EuXVaC3gh8ZYG0IhEjrdg34E5yqK7sYRO8S8E68+Qn
u9aL98aweSVNGjji3NLE+rT1nFtDkTcPWJPoXWEbkEq6QgFLR27bMJWEEJJiKFWup/ktnoy/m7OY
hSMIT5suke8Hm5UXlfbsFgSKDMKvHtey9O3ab8uXigHpuZUGSBxBXrOfBxHFni1f5sYeioqk4Qgq
2Kb1VHXau26jqQcswBNRK4suZKKGgE6KaVhL2l+Umg4HELQ1RPNkgj2bhDOrpoWOuYNHLeudn/Ur
nzbmVMNbVVHftekSi0psG+ypUOWDe21T24U1HOZdBYLVonR+siBCFKDJ9e6GxDkK07Fp9n5B/MCn
5lXeZ9PrHrpAlkU2JKs8ZQ5uUQ0rkWxBd4rvPV6kQFJTfIPjZlzUeb3giZnPZMtRANp48R4cdpBi
NN7WOi4incU5nFDaBwMbQEVpxjN4UUbfsFRUl22uolgVoJwWfbwo4qk+lGlTH/qeHPzUm9ZQteyX
VdN+KFw37RhuzmlpvRUWWRK4rptDX7R3mXbFekgTu4xTANylQ4S6WEXU72t4xv6W1yBjlIl3NRVK
XzDXRlOb4Egxm54JNu1iUD1e5Wm9LTtsD6AGbEZQ5bZIZALoN6Mr2ZnXquTdtlLhYHflaEAhK3n2
Sqaw9WKNbxgRA6wI7Qjt510NOzpieAbVKkb5RdrbCBpv9mmT5ytPJi7MFc4uiowESZvxCzEfbD1e
eHPp1s4rLOQTUoQxYu86MfmbuEzjZTwUyY2u2rskqZr34zQuS389jVhfwSEfo35ucFTBMdsT3i3H
Qci1wLLaGVbvxtciUd4BhPL8inVlWLDykns+2cRGiqCNrb/VyAMfTEGf9Ca66sYU3CxK0bIem3mN
DG2B2DEbFnHPTiFhiOBw+kB6hY0qXDcHyODPQYSLd7Itw7ms1EpgDKRuuiLdSPccBNtFLDNghSXm
KxC46cJVSQGP4NvACQ3BrRrxJp1fiSo2OyfXFXCjVe7FZOn5CQIfl1Yrry/fxWldbFGGQCyceJjE
pI0y2NBRm3Q6xL1nl7AWG2at6S/Tqbyyul/y1AwLyFfnAFpv6Jbw2ITdPJSRMsqLmqbq95D3L5jq
9ZscThEEoiGJ8sGy0CMFOWuacg6sX52lA4Tx2UZ+l6aH2NkkwrIsoqQfk40myd2AinQzY9nCN6f3
1E3isvH9VW2BAeaTqJayKJJ1kzm6bab8smg8tTV2mpbZ7J8i2TXXNWipyJwS6aeHqixeVs7oxTzO
bN9QH7Y3TZbIE20I9Yy1GZy+SikFLYu9ks6jUL5AzS42Zb6wFSvWVY/kwuHslPtDC5K7ufGG2ts5
4udRN5L8fGRF1NbxlfS6lzyNWWTA0yxoVqjVqJo3tRvRyg5IBKPrslDOLl+6dCrOZQn5Is+HBbxQ
IRbSiOzcoNGGmNoy6vLqUNBGnhJX9UFq62El87zaiyyrg5GEAECdjqCOTnZZVC0cKNw3i7z3OUjX
81WV2m0aK7b1umk9ZDI5MzNJ9pWeX7cTL08Jru4wMnptfH+OKja3kRypfzaVulhMMTKhIOkdsbp6
53mFDnKbgmOt2CZzubxI2m4/+Kzat4reAOszkbbAZ4CM7xpIdkD1wHtbGbIwskyDomi3H4NTlSKg
J7RMtnObbv2ElOetY9NFTbwFL8T70k/zi8pMfgDKKRQEvH5a9LPEK5OWIQXfmgQlqDBdB9dBII6j
PiY8ArWVr3TbLUZISN/lEO0wDWTVu2uSQQUC9OtxP/IumCaWXZRd4odJfm/mxi56NTmowxT5TnWn
ThGyEaBArUjWTIsKMooI24Ke47xJN4mkb7K5HrZaVnCqIQMMWoObgyr65qy18bQQNdBC5A0AjE5P
0ZR2VwOb37vUy/aloChIWZ8flF+/jr0qvrAxXxJGq1XHXLLrNebrpqjCvs7w3uuNtwU5/E2pkzFM
oJAHqsih4SbfxA1+2yXDJeO2OBWpfKPnqt3XDtxmP01phFkOm3Uq0UHY/n5mY7YStVlP+SxCOnCg
EMU077tZ7/pUN5vhYSmVHS+wcUsvARrXDr0HwXNGW3gTHIcqtm5bZ0i/GiCvodplAWyrYUeLWu9a
1inQchC/9VkSYEs2GOLOdWUzf9V5RbbyY9a87gsR+K8hdqE74qU4hCKVf8q05DvorBeh7M26zFl8
2hWOb9zgmxDY8Jta+s1Lm1ciyMsB70raT1GtvXhJz5tUyTVOvPlagAgVqtJLT7Wfrmbbgmu0fb5L
nWUwj4s965zY1/kH0Yg1S0h62oDiF+YMpHSwtfkoYC0H6OQMM6AuC2S7cjFDFTDodRc1pIsm6XmX
TUnmUHhTtpVJPC47ncSH2ropIOlwVkFBapfCUy5h3zRBVs1q54lG7Qxk6MuUFwdSEXEqWIciJikE
+8ytILdSQTKD4kO6ipymdfcmRrQ/m6cOtNG+PdgODhK8iFy9pm3aLKAgaIKYjW00qHQ+t/7gQqmr
NCBi8g5tr93S2cIsoPVObuYMdKWK+6C4EX8vBpdtlG2SECpJNRS+TH3mUhI4j1TAXXtv5Tpx4LLx
DvmYb5qcTXsjkqBOxXyeeYSFxOByVZph3jZ8iawuF96A4oh47KUUDjbPGNfn8/g2afNLl0OyDv9/
wM0ECfYh9zv/gNJip5BBa1kM7P+y9yVJchtZm1epC6DMMbpj0wsAMUdm5JxJbmBUUoTDR8yA4zr/
qhd9irpYf0GpqklKRVmZtXVbm/UmTaSkRATg7u+9b8Jp0PQw6evWZ4k7T4bNmV7n9nGqQGzPUgHN
SOrXxABWctaxoudK5SoFOjTJ7k4Lxfayid1Tt5ocZG/dK/ErpkvwS0RfutJPch5F7JWMTe6F5SZU
NS84YKZiYeUNRdu15Uq2j1e2sQiZv+acjjKTaqavY43L07KWGWggcl7LiR3GQFVbWYUuT1L/ufeH
MSO+VCfVMC+TnQy3nKeY0/0+zG1w/ajjEmy7uNEbueiP2veSB8vfdBKWoFjUiy4j1IbkYSA2PVei
3BDqitB1/LWi9hn0TZyLWbqNwGo+zksISliWSS5DHh1I+SAq8MXDyNuHsRdt7pW22idBX4A2q17n
tLtPcelDis19cuBrietzMNL1CxnmL1Pjbh2PVUFvGi+s77rrj6W276DU/V3qefzs68OqZXlT8yRF
ByfH0+LzXdRij+rFm/M2aN7CESqFTsTxnp4GEsc3bSSSm2b9tTXDVb2wHmNs8w2gUZfFaX8nSJue
JpEbdA03a6k3tlsBBlgn9l3grRnr02BPZWUuoEQzqnR4WHvtH3XQv7ZTlBZywWeepLUv1Gt3jQGt
GQJKPuEkWx5snNxZ19a3aEU/gtBrTmPUPQQqrB4oYGuLQeHS0eU5GsfhLlhVlNFW9tli7GO8xu/R
wjAdJ3V6pusgcBJYvlHjGSXYHceOPMiRsj1Q1S9o2NMHSpcLkav/lCje5l1k5f3UZeNKxS70oikb
JVtPPF3yAJyhP0GqMXjTcvbXqL/VwJHz+oqAw0jN96KnJOvrts3rsG0fwwB9eZPWD3OljjIU9a03
xfw2cncCeHzmWU53Oh7I3RyZQz8lK0ChwCsib3abuCY1Ghs75uMVuTMUSHfkensammbM/blp0FxH
3Q1JB7FJ1Vif2EjofT8aDTgsGQDehNHZNsGjNHXyTNtB7Qi60LBcFxQUDTWBc+nWpxNgZCcKNq/+
CdMKzyqfnjojoy0Z2xgNnEAHPUTkXPes32Ac0LmIWbbORD2DEJ8OteYvynHwLdGSFBwjHejP1WF4
GXcYfW9MLA7RzErsLgJU0MxmK4d4N/lgxcUob6FXmrJU9kWAYx4eHFriFIsPqZzLzAWyyda2q3Eo
V+CkJclTMpaHqJ/GgnQjWj76XPEUMHrdLTmR5YcZE8+m6sYUcEs26N6cyzXaTGbt87BrHmgZjIXv
Vx8ZA7c7KxzIdTkfeKtvJ4+cKwkdRHixxoksGKplQ8lxVmm1AexCMt1Uu3UlcttEC88rwAinuua/
Tpvrz6CawnxhuBfqLF2v8rGx72vlzmm/qyploERozoqll9gkBezG70py/8bTRGQyBEAUzxGo2tUe
TckfmkR8EEgh2Y7Vw1Sm6MfRDBWNGfbtajCSpGgP9OdSzeh3xN7ymh1B7OYTVdWOhQZAaK1OXXwK
JrXmzqc6T9YajWlbgxaLX9YrnaICSbPa0jiPZ8wfFev1YTb2mJA5+tgkYQX6qt+HNMoknfWujgAy
emK8jGUzn7i9m+18ULJZ9gnP5rZyz2vXuGLy5247uArMfdlsao4b7AUXCvJht2B55aCTxgB3t7QD
wM2pqlHU/EO6QAbSylTv6xmdHoiRCyANcPoWsoy46u9xCJiin7yiYh/icR0zQFT478Tszn06gDFP
UrlN56Oq8dibqfa2flS+em1wxnH+2fPtkuu2y4bIawuhxC3kOoXy0LrjHLnV7VyeXGmzmfRAe52Z
D37rCknOXfdpTOcmGyHy2UTU87cqwf5DOcHdQcn35bitMcdu2dQ3ex70Lwa6q0PMgK/39oYIGxdY
lfMpyFTj8Z3EQZvFhHTFGAxhVisFLB3gqe0BrcdNWmUcYHvQ+etGDQO4OOp/aUFD8Cbwb4bqVU/y
kWPdbJtuCLJ5HW8bQkDj9ADsIedE69AIkCMGz9qVF61YNiLN5oH37jJPa8E672ZJdPNU1dtoiB9H
vj6otsVpOZl3wFskT9rkw9BUBbOx2KUO+LIYAKitmY1bsIIseIlSATBX0+cpRHnUBnwRaAX8bjeE
2175Bjdw/ujGps58SNV2nmaFo1N05t2vySC6o2ixBb3UBgUEIF0eY4A9p+Sj7pvwJDW5LGD26rXW
l5bPH2LT7Qwic7b+Wn8IpjU6ln11a0cv2i+23CSUk33IvopiWLWdBIcCo20KS3ixBrPJmO/EdllI
rup6y7uanaq20rlqVbfBPS/vUstQiKYJj8CCDAiDKFN+ABIAUHwxVI8i5XqjmukGIrehMIm2hV9S
e50Kys3SBMDARnLwsSBObSWKGG3J3nrujY9XwM1ftuNU1jvSCZkBFWd5CtC26brTYPS4A+WTxVwt
m3ghaOx0AqGb9tZDPUZfhOvnfWhV9TwB+iUrqoPv/F1tcgLlxykm4wr8tv3gaRsenSxZxueYFg1v
1XFtqru0yYhuNlGsH0i4drd+Gwb30rR5HDb7UprhMg3p2Ys6ckBSV4lNIwB4BUEeCkbyfuI3Y8vN
dpbleQpGUgBW22AcKNJAFZDJlLeJAXfXo4ZvzOpP28TvLQ7PJzfQ9P7a9vuW+iePyecxjJ9iBbof
5SzJhjCQG8jl7kjjxgObZ5qRar3vV27Odad5bqs1S3p3m0J8cuN6Wj/W5a5egVb04mGup3qbdEXf
LxUIiKpowooU/oJNuaRhc+gW+95U1RmaRIUzr6oe2vY+bVXuU8MeB6nfdDQ8oriTrIkq0J1E5bVT
YS71/MGJscuUQn9VRd6CHTvdqDgzfrLvm5nlKrIryNy6WMNIZitOxzy5zrRiUy/1F+y+cCO9+LbD
vsCGdSn4WX0nHERoAyrOFhQqLZAKgoG+rx8S4QEVmJNb23Xo24G6QyTUiUJbDlx3rMIstkO1qeMh
3izJXKNh4W9RPIybNYmXHaSLmPPb9s75oCIaPmzIrDbGtPJoIe4tFhWAAqk7ihbZ6KLiKIjQQS7F
nJAnyH3Pg+pRxaGyzEjk3TM+4i5XeBRd2uWYQSDK680x4BQNUKQL66fTBgf6DHXp8C51MhcezcUL
nX13Z73286xAIYhp3rJ0unYHEw64HkRIeaDONPu5cXlT4q5F/RrjcNFBwYh34K9lGb3MVbgeK9d+
WCkLHjXVRRm04hPocCB7SU4g5sw9M47ZqtUNCrgGuzd8xHNfsJuq4aav4jxY9HLGTIYDvRzqWx8z
bhYHItgsE2sznS63Hr/KNFO5HqiBLmJGzcu9fm1vwL2Ch/yFVQvZ22HKm6qJLwbqOwyawYFCHWUm
Et4l4+Afoa38JVQAO6dyyBIcezmt1l8qSTbI7Ro36RC8MH8YsDItuBmifplLbzjJUh5rVV7Z2cA7
2+sPArVEbhMo5aBzY3sPfI7FTJzXy9Ju/bbvc8FrdYbAxG0g+w2Kemkeq6AB5KGD9T4J8zJYt2M4
raCvIwgEaEQOnKUHV/oUGyQFPCsreeYjufWJf9/Kkp4gHg+Oixw+o0arTXvV1aYkeQ5C5RcjpD6Z
dz1zJAPlKSaZgQoQ94sjaOx7Ue3m2GytgMZUUfG5UiXPWACQR6r1zoRVMXW6zspAPNUhawpvPaZj
+6g94WWmVNAPu+ZdW/Q52uvEmbVoAJcX4cV5WcU3zK/JZmJuQQ20HJUTBEunoi0kCo/URvOZpslT
AOpQBwHPqE+GbYpzJvOmai6kDcecVeFxksQD2huVT5Xt9kGtP7VUt/e0IculhXIV3F7Zvhheb4Ke
GjTWsbkb014cfWmTvKrLu6Sz5Lmj4xsEnOozVctFWXQ50KVCY2FLYJNQIhy//tPXH7Mw0dEJDuKx
mXWwoQukFPWYDqdk8ru97xJ5o9qe79oh9W5dYukmBBKAeTIFJA6ABHyELpRN+KGxujxONWQnZWf4
YdTD+oz/ArOfdZevf5pr/uyG6FABDj3NTJNnXO6Vmi64rWxUbbUNhpzrmSq04onIjPXkZhogIgZv
4HZlWk0vSvAbSHqXX2wJxXYvXXtHUw9SnkXnTVuyHKzU9Iu9/qihiCmidQlOTRBNd0E7BxmBzv5g
tQcaKDCXqp/p89JUfA8RhL9LJskfS7ecmr42x3nqqAQbgn/kcLhJ0Lp6M1GMViukU4XXqiBfjRcU
iRTUAV4sg5sgtuENHaejBx3JcQnrc5RG853pFT00adcULh3L1xFTVD4sKjzynqPHA+ELdQI03xVo
FvBo8aUl8btVqnoTkHnvWN/p7RC66g3HC2j20QdiNKQ6j6wojy7+yEbK34Z5iU4lQ338+seahn4R
u7o9JKRLHmSdnKISI1jXiccwEdGdlyyv4eCJtyi1BILQyNvMySLevOs1ag/FH/PT3oPc+pkCuCKT
0G+l8MujZVWUw1Wv3hImqkLBl3DUaxESY/E3QT5TPT8v1Ay3Q0cx80BL9FbTgUHw2ZdFY0eRUeGW
YpjZPUKLujcpyzvBfP5gIGS/9wfxglE9OAqDpn7BmjjF8+w3mYxraDTsRN+Mkw5iIlSMCjNNwrvb
aaHBxi44zkCEx3fwpTeboL1K9T0X33HPbtvYBad2ZDEIFBtlfEjjjFeN28lluU1jdRfNut9BLXbj
Q9mOzZRc728Ugi+0bT7VPCtJ493SkXR36fWHltGEZn7VKFrg1ybADfXcLmAU/OWChQnafWVXGU2w
M6TnWzaHMofW/rL4CzlxLbMxJd7ZhTLDgUouUwDFeYbF4B0gmHn1go5cOuRZZmsz8B0P6rOrPXR/
U0TQIwFnrgNp7n770VN2cSzruo5CFERMASEXgNjw2AoW7EGrgrTQ6YW3aX0KLT2HESoKfRi9hJym
kk855ABmG83ABsKoG2BKWD+wBOQkBouco0+SG6uAPHeoyVXXT1tahf7l64+A8uDiJe0jovLGwwJF
+YxakBvMfruucvNtm4If7EQPLQ34RpmG9qwI9F0MA5Ofan072yTec9P2IFwhx5p2XQnhgbGQfpEl
DC5qhUC/9DHjOntHaP0wiCi8fP2xjsnzLIhGOy92pnrFfVC3sSjthQ2rvajG74qBei6zEstSvuOU
Hi7zU0XLL6sAscOIGI7Juj6EAPXgGYjJttMJLA4DdlgDcsSzlb8zOHH/wtiDCgUd4/8yE10llkkK
s1QUxxS/Nv3RTJRQYhrLUhx1Mnyyje0Ppegg7gJalONLTsdkaL+octI3dqDhEWwyxQkUpHhwxD/2
SWWf4clJ89JSvYlaKDg6Dj3cnEduvFRSF2ZpIIUO+uUySnXbl1xsDQ/vVte6fEV67QvvMdpGSnyE
gbQ99tFn2Q/RXrGFb1svMVnES5lR1oT7hOn+IitvKHpC7tDk6c2MIrHzrTdn6Ty0+2QKOzh9cE7R
yY9fHAvLvLV0Pfgv3awo3Cljc0QLtAAIGmzBG/KxNPVu5GS5w5mIct1Npyahy10NT4b2170JuLcv
q48+VmA6Np+h5RS7mFenaE3Eg2Ah28MKkQfuBXM9PdZp9ECEJzICFuTALlPrvAyDzbodOLSfoDqq
bO3X9x6Y6KMBXQUhKSsMKIKbHnacm8Crpgw69rvBcJ7zwYLEdN4+mid1qryJbaC0wL1dBb9vQysz
DzjsllSueZo7OR5XrP4sTXX1m+/v35qyUiS4fbdMkOSDvAB8G0gdwW4GV8/WNw4wFVXcuhhuDBxI
l2Yk9pZ67Cxa3xatgXaImPMwQU3qda8hK919rXGCdteBvIasgnLbZ2D2O4xDIf6F8SzaL++j55f1
UfUOhFrI+9PUo42TDe8xjGiRN1MSY6QJReENyp6ZXlWh+nFrVDWeq3pMdkT0CTjHMbNaAZSnDKoZ
AVQ7Ce8XI9+VgF+HTE9MTeVeOAhBgzIVJ2oDfvD9dBdW4Zdl9aCfqzk9guv6hRFHz9RMw66TvsgG
GDW8LIR+3yzxFpQ1tMcVYHx3P8MGtLdlkCXeAJGE0Wxvpv5G+3dr6bUfOjxCjO9W7b0r6BL69qAi
QNKDb+d7AreK9Zv7GljrbsSQDS9LuYuIOJIKrZ9UIduUEEJkRsTlqTHk3rBSbjFphkDGR4P5qWEf
ajne1/1VSzUCtmMhaOnk1DoDHL9qMFw+6i7qf9OE/+7fvPvWivj+v91S8K2j4L/dPG6f/p/wHEAX
/u9tpI//+C/7tyer//Hf/wa7/N/uun/8D/NeN/8KcPrNhIBf8ZsJAXGh13hcTIUJRGAEJ+8/TQgJ
/k0AiyX+HvbSa3juv0wIcJyCTIRnngU0jWFFwK/73YTgkb8TP/RhLIWj/ppacE24/498CFc3+Lf7
PMSFrmk5UeCHsLiS6yf8dp9DE7ImpoesguoaiJI6hrE4AUy9a4flmbkxG6Z6OkRL26LVcHcwW/As
MfzJCSD2sG2pTPrkPoyg/ZU82UE9DksDGummM80GHZjZBHJ6j6y+8RQ3m25twfyLOB+rKDyOhj3A
F3RbldG6cRLDv5/ubUCirFniDZvT++QY96U5eF1lAJbMDyY94FDcy2n+qGtMABAmDdPsCgM3JFBX
nPN8hAQRCPAOcPcuFqvLOjB2WVLRV2VUs7UROroZDPjSoNOvPLHxYtBKNCDVlvHuWVXayxtjXdFM
BZ7hY+NK8O3EgJhKb3Wa3EE4OeDUci5vRfveRh0rll5+Gcd2GyZLn3UGNlUP1kgGeqCRKxTYUv0a
VXQoujg9LOMy7aAZaDPYpB5Z2z5PjTiW10E/CcS2RP+Q6DZLA7KzUG0XQSI/xa2B8JVdJ8cOX28t
2ZDT2s1Z21eX0sBDIFtAyiNEwbCY1V4Ijf7sjgMJ/N+CoP5tYfDpH1ZM5MM9gdp8zbhFwhhW7rcr
xsneoGB+SLR8cVYY4G6TKtAh0o1W4bajwZzBHvHFCsgwuUtQYQGUo0TgLkGcArhoGHLmvBe4+CCB
VIBR1Ix/d72pnQS/mkZywkjbB3nMvTsVsfPQhv7WC1q+19PwrNb2esPrg3VBAOqqhizCH4fN3GWQ
5EzuM8Ter5I25zievW1VtmEGWfXe9n6YOzwnQ4wHGHMoMzMZkpHS5bVZWIF3pwwbGF0/IDTkxqku
3YlVgtdlb2h3VD4vBZ0dsPZxCkBTw7XXD12+DuqoOQwrqsYC1Q2KsaCnUqu9D5o4K+dW5v5wEtHZ
wRRcxCE/OwKGdQS/WczLAmxzboAcBlNRLuWvemou1p/TDAZykePxHSDlmXYom2BFFvz2CZupjJf3
UTcnA90CJ8Mh6dqPKGiwEWPZDH1fZry9/uKBXrhiNyglOg9Y5UHVXX1qZouBtQ4/htJ9aSqx7OgI
mXGAmXDEHh/bPt5PUbP1dABKgo8PeCRN5o/wbSZtugkhE+vL9KTFCPbMxp9KOK9ymD7aDPJChwde
uULX9ZdoVksWOv/j1E+2aKj3sfMr4P8JVm7gm41t0Csscr7FZwUIMXUBBLrTOwG2maP3YZum5qoI
a//NB/iQ1XKFEsJA7HNdJ5DF2gK5LrlI4DocauXlgBweot4WJevbg9e7E9Om21den2bE6FdIUfU+
XBS4TryYKYgGzI9AV3K0h3kSJ/5+hEQG4mTyuScNSEnehZj7GvCW/fgwDd4p9VWZV/MsM+FdWU5u
P6aBaNCxxgoiEA6TTQCKmVXBWzKb3wIw/v2m+75pB4qMTD9EmSH2GMHeSI/4wRcVTmxS4G8WbW4q
MQwZ8+gr3kkAf1FYhM42aKe9RxwUoOMn/uXr5vla5v5/I/DtO7P+mYTytYpfE2l+0gh8m1r3r//+
t6of4hUpkJsGCG6IYxj8rifo/DVNIvD/jrwbvLkjvia0R3iq/6r6iCsKSMKuL+/AoQpfINx3v1d9
vOXg+h4V9AJhmEAkjN/3T9Pldx0cojN+//O3YRLX4/mb+e9qbcOFkBGMbJ4Ur0/4wecW1qbVcG3E
mXJl+pKIun9pWPnpm5vxJxf5Pj8CxkZYKPHrAcYAZ0LOzA8XQcX02HqVK43dPGxSOSUbKlEPVnip
C8vl/Pk/vB5uJyK0YpJg1ceAXr+vSSzlsPW1gORToMr7lZp2A0W9eNfwbxWz7eXbz6/3o1cSZBYy
dtDRXQOmru7SH7ySxBtKHFk18Jeqgd5v9SHa98FeRtOm7XQPBjSQWaxFDGQb4D3kyFX284/ww4D2
9ROg/8MKS5ApAEPr91/ZQxJBHzEQ0cjA2JatlxZASnDNgK75z690jd/4bsVE+PU+8rzBUyMF5auX
9ZtRMOiRyDBo9G0smeHbbwB+902waTr/shiBqYVXf3He/WH5IDgTdSMhCDyJyB/WKCt9ozoYWTJI
2HdhNH5AIDa6rUQsWSDa5S/u5B92xPVqCH/BOr2+ySv9oaGBhN7FrQWFAzEqK3C0Ji+hZ1Aqfn4b
/+SBxTGC9oC4o+XGF/v+gYUu6knZN1ijMG4dG/jiT23tzx+QQyD/okn7k/sHB22M2BkfaAKSXr+/
lIU2N5Vg3wDMIUODtUcQ934O2cITgijGv/hef7I8vrvYD3sPhgLPJQJ9XNcQkgd9f5/IAJCPhtKL
ALRukarx8zv5YweKzQepd0AjvAgAacPx1cj8zYIMm7CZoDBKs5iNUOal1wZj8p4XmL/KpKxzcNib
CjT1z6/6J8sEr90ARYJ9Dxt4+MNVJymwiYWLryoEuB6BRDzB/aK9v/hyf3UZTH/ffjmVmBJoN0/g
xlPxCVET0aeoDxBw8PNv88fVSK95RhCVhhj8kD/4/WXKtV2mFdhsNjdLb5B0MA0Mp1aKoIolGPu5
+PnlrmPk92cI6uCVJUPoME7LH6uOs6srZzjBIN+XIFQNQrIqIIbrhEwU2KBAoQAV1V4fABsf+y/t
EKR/8YW/7q+ffYQfJl0M59A7oTRmIcJd8tmNr0kpIVWb4+jARuVtV1V9CublBkau3eAvT2MCXWjZ
RR/siKmuWbX7i5sS/OC4xxmOpi7APE+v2U70mtX87bNu4cfyJmSmZLPo1kL4AXmLDfQKoa6HnSm7
bpvA5LJtxro/JZDEbMZFy5teT9BoVGQEGCiinFl/OEqPrzuJrjWXXd3kgIXZDhLi/mSgZGz/Yon+
ccdfPzaLkxRlHlHS1yX8zf6r67EZ4mFBNgs88fG8ZEvpumzicsc7KcAq1A8/Xz1/XKy4QwhxxHtv
rtFqP94nE7bLMKVlnLlhIdc5t7lBxdPA84e/KgZ/fil8s6/Z2Vit3383gNSJDx43yaqwDfNGRuWj
XHW/YWSsP/z8W/1xpyNviuCtncjqw8748VvZQIBGq7Eg57SuMVJSeRDAULY/v8qfPSzgSIhUYMgo
+dqMfvuw4MBdeswUceaN3j0se+9NssCIw/sDsW2XI7r39PMLQpf/w2a/tn+wsyL0FNw5AIIf7qGJ
U038MXwCLYowlAyMoVrH3HpxGn5e6hbZZVlY2sT/PIZ9IA60QsgLxzkOD0ucg54OVZvFtRXNp7WL
eOUfI4gwh1vootG29i0ChjD8gJlliE+I205lAkc2cnxk0MXePYrVisncJQa61Q106skS7tXAy/jW
LAOlB84n4SMkRmjl6JF3GjY521S+I/iMoNLhylhaRDYVMGepcCec7/mQxq2sg2urLympNqNXLjR6
MEuiNIHRbkxLs7uqASAKX2EsXh6A+TcxBC8IJ4L+0oK7wI5ETFAJfnkcG6hYdbfiFboFaieDJhOB
4dyxbY9wHvjKpwFqMj2xhkVbE8HitQuRCcZ+hfKm6+ur1TZt3+ckgkekMEAZV0hDZ6QBwdGh2zHK
LHWU82KYbOxuEsj967wuZQWIWcBPJAoze5F8nge/915AhbYQUCJpIqBHtkDE/NnhocIDzIj0kLYh
CacwoawIOIBLT0sefg6w8yJ4o2q/BZ/YzhUlvyKPCxkEtsEHfNWhNd1rDGUlUPSVQTmWaTaJ/qB0
adfPdmykpxE0FbbkbVF2xKhPADGqKmekMbASlGLuYhBP3cziGzhvIVzPk2mq9EceR95w8FLfRO/d
AtECfg+ynHAayVpKpbNqrtbBx59mtP1+ZGIk1109PPW7ZGGTfvIUm6C/8uslpa9LXFGkHDj0sE+Q
6MvoCsL71sy7wXEHlNDCPWCajCIIAyihv3IEUdhoWkqRAXesoTsc8KKc9oSPUw7Irlhw2ls4YmoU
EhksmMWyRLg5OCVQroqHckG+GrAZScEKDwjrIhtMX4gu8IKABgh2ImryNpghZbgb7aLiTbmKEfQS
E97boBqeiRRA/jb1R2ohm2ygNSI9rP6nirdxd1mm0fQsF5AkWT/vHNIvnoaJ9OW2UjyF9KbUCVYK
nkY7t5/TNRYaMAyLKvkrTOAMKi7dCWY/pXx01YcKZsXxE4MupQZoWgawNhS99OBe5nUH+zH3VQT/
MJmg+1yIa8vzDE0C5DIVQlw+IYOkWr3MCZMC8xG+CJFGgsCObIIk7UbgPPDhzw8h48IIUc4zz5CB
mIQfEEIWNTUUxB7KewQUNWmgMsQcVtuPtTeZTkPzrfGOgxSFJ3Q1aLOa17j3dF49netk8Fis3rym
gzStzatu7jl5jCFhmUl6KFGn8CQRpOXHRymbNvQKPDlXQXsOlxYkq7oLobhsVTiR11SGfXynG7Cp
nwbCAcLkEXwnNWoeyJz4FnK4KkVMBWoEyYlGEllb9v52dH3pnwztw/YOaqRJvwetVx5sBwZwzyy3
0R3WGGUgqNeomkxhRztOuMdU2ZXA6g4xPxQGCDVsq41n+0ajka66dLHZRF07fVy4GO0Fp3DaUFR7
o6EPwjZCkp4aVcAsdoEi9KkchMz7sA4J4D0XdFspZ44ADdF6wfpZI6mi9vLVFx27xGpoRhB0qoZ6
QS8DE09r1XZzma+60Q5ST0T8cXBg2oe7F3bGMVneZIrf+korRroHMTiNs7hBoVxuo9YnUN0hBC2C
229hvyIJGxNz5puAuPOCZ1+K3+rO/xmI6nqVbxmw36/6fzP+yr++NuLfI1A3trPv7/96s9QVg/r6
f/yGQYEpuhJICLGKr/09hkEEVv2OQnk+/Tv+gsC9fn2NL6QAKOD/TMCKkUmOeCxE2ILKgYcb09zv
MFRA/k4TpGVh+MHkFaOj+E9gKB/vffmuTYgThBDj84EYC2DqxVvLf2gjG9FbwBYtfHmzkrXKm6E3
5UqLVTXNWm9UGHRw3a5sSsd3v0Kn5GekgSLAFYT3wJ23yFur/Afn15F/ltofO9hQJz85sPR/kncm
u5FjaZZ+l94zwUvyclj0hoPNZpJcpnFDSC53zvPMp+/PIgNV7lGJDNSmgUIhV5mBDJPRyMt/OOc7
w2g/ZmpmKpjt5tYJ72IjCxHpc4ImlyLilAH6OU/psxqFNioOXsScNHW36O2eLnZdeV/pEA/2cs3a
wm3MrMs3SoIWzae0wW6MD1tIT5mQTBebyFyac5nFBY9FN/XmacGnsZrbUmQFJ6bSr9GabgorNeUP
IJJyQWLc5v2Tiv5SR9hiGqgLssneGhh59mGZzWjk+e3upjK29kokzGN1m+3Po4x+FI2EZ4L5ob+3
4tbaOkZJpZXM4c2UEYW+7JXlrNiDsjHjrAPG4Tg72+mWXTVEbEGkNh2wPS1uOqM3iPBHHddOoJdG
ruk5xJqcEFfIzMX7k29Uo0030sqcByU29ECj395Cf5nYw2OyV8TcPSv5Gm7LRZs3M4rjI0IYuF2h
6DGZds0dv5YSYBkvQySocfZYoy3bVqUqDJdN4eC15pTt2nKQHDJmg/IewVcjrMbHrrXe4VEu36oi
YWMukBHc57m9niKs3Zsl0sZLHlndNkNcuqtnWzlGQ6RscyVHeS9mYzehvb/vWyPZW1M17NH4GYch
sfVNohcLCKOucNgKLjFCVwCH+3apYy+MRf0+O6ZxQ3FWFyezxhpPssgOIIOXncjCbl/oQgm6PkQV
CZ93OncwUfxErexAFMlwTPtav1L214GTxuJRFDqFThqnDcdgKg+qni7PsG7b/RpiI8f/kevGXIGU
yvC9J5k0/L5NS166fNcNNSz1EWoB011zJPNfTtuoPyi9WeZ06EsXHxlYgVEOXXFybSemIH5sNaZy
bbRqLO/FmGfLty7KUNXgi9J1zAh2fDQ41/dRMUaRq3QSaRXFlhadmyJO7o1c5PVpyHATBfnUYwY2
89terKjx3ea5kjxSTaC2V0qpvUkeobfaMlfwQLkC96TvaS30sfpcIhtlg6EVSNJzJ4v8xmlGxI/s
cX4yj2XnxigXl4HIOl57CuAnlV1uXn0VVT0BdizkJN7aJKmf5BTrYe3TKSAqtZMys4XHKaC0HixJ
s92Ohh3yXtHj0MRkhXkt0Jy6hNfB1XgBIDMxHTXD6HFu0lHzKfLH0WsTHfsMmvbukC8jkMgM+gk+
5qiRG2n2Ei12vWKDVHiC3Noep9UbF0sHEDZVmXBXa+qeGm1d3/NCLrx/DerQrZhsUd0lc68th6zR
reVdN2LrI6PMSFI57SOjXw5AOSPfTOUaDOWanllh5oGBFS3z0Ax1KPcHlBxdUb00VKxuvyox9hqD
Xt7ur1qclb7Wh9HWBK3BCsq8iyv5Mgn1Wk7zey/yFBNtqG+ojGxvYhkJ/6eS79y/jktx/RrL6Ccl
yjvNqPCM1ikPfAAQqLZag0rCHBobbfDQzmaXacCYmZQteLsw+b7cFMSo9CbuZDt8VlAgb5VxKXYm
T+DEEtGLtfSSKaV1V9pa4lthi0rSwO4R5OhiomEUXpGl38xe1N9kGY9XDSfiM5Kt8As3qY3zbll+
wNL96uy1dvtFGfeRVezW0IqwVnACV+H8Jfo13zjxVGycFnIslZd26ClYHjAhRTvAgA+zWM1dFGfX
ZB3LYCrt+sNSE3s75WVxl44hn1ON58US1zRzrqoFU2607/SV0jNxyiBjK+MyTtkOy2x6XW7iDyvv
1QrOQROzW1Om6MPGRuuh8N2W0JoGg3HuAKrD7yuL+RE2olxJd5g8DoZTPtNQ7CYtfKb1OQxj+p1f
+wcq5oJWXNssMeA3rnmVVCcn1ndaHX/HhICvRByWWqADMN/qcKW7KetXSvPdgKIankS9bk0xRjuM
aMpXm7f4c3XKsk7m8LXkQWtDV1MluqnlXJT2aZz0QKj4IM3+ZCAap7s5sP3xlbEKtDbz8QDvVO4k
bttLJcoHrdVfy66g+FwKknTmMd+WcVoerBDJnJuKwnI1m5eEkW61xsbzYW2mFpmkrT5mIw4y9jTO
Pb7IBTdcLtyR/p52HKNia/Wn3JB3skFeiYNhSHVvaMftUCqPAO1wj3Wzb4d9kOSmgKWbfdMAD5Sp
+sOse/xFSdo8IkAuWW43GJ1Du92yesEBP88VriccrGnh0Bq3lOM1d2orMFuxofJMEYrPZbE/rNul
X8wOBsOIZLjMYxP4ljSrdWNESbmPK/iCWTiyzs5iTIagW926TiRHfl0GcRRNGwsBOLX+65Kl6qXU
sndNQLZWK3kX2lN3wLuysbUYA8XImVKWT6mqPZXkkHiF7NQDM4vwrl9EMW8akaWv9QhVK9bLAw0R
QlmW1JavgocZBH+nZgetKLaqUyMQxewC1yWLzL1e/EhHx21NzRvqJjB1PJOW9pK3YKKSS1J+H3Gn
mAo74EskXqtWcaNQeojYAOFinDcXX4p476DiqXLzPbLmPdRElyLIY8h21hqxzeOnsP3Is/eqe22y
4hRhw6F+qTzmOs+JqAJx+10MA7Fi4atmxAcP7iCxRSKBWEdtuyD247YPuHHRBKX4tNJTYU0e3frz
IOOPatB5ROY3hYoM+PNeq9brNKPYRhSSAfOY15DF/bjRrUtSREHaqsE8Sz9E0IKzKdDRZWu6X/bx
JncOyE1egDtsUdu+KYDLphhZ0iRcwS6inMZTk3+IBbddbj+l5bJhznoVJtIbWxymCf2G9aykX2gh
kS90m3G6Vor+5rTdqcneMoDS/RJ6qcLFMj/SFQ8r7iKQoIFj50HWJ/eyjXxMKUGhm17d4bFP8m8F
dCRzkA9QmH0VF6zRVL6pVjA0oo2T8IJp+Kp1izBpEFwlFXtsUi4Bgy4/7PRdpeqN5VUtoEtE6FF6
qBra1d4xdrV5XGPcKeFhrlE7i0PT6EiY0OPH5nmcjlgXXsZS7IA3LXjCQ78hmdY115fVUHe30UEn
o1OPaJZ3gNcZfRCjw9SwMWP28CPnY5my8ypX30gHv1U/1zkP8mrfOpO/jtgrhe47YX0S2M8nzHoe
dOcfkoVgHcf39goBk1dm51HV0VwvP1ILmiH6ViXLjpzpXr7UD501XJUGAYiJ6m3XQIXwxLJP+vep
f57Dw4qhVxSrp7b3VKTAlbjxVd0TjXHV6/bDzF7mWdmLYVeDPpI8y5XYiXy8F4OJbTxCwHM/1g82
8/Met5ytFr6WJQHsfXRFumcmMG3Ro1K9SQOYRPXK8BLr27vtYP9tJ36npxU7pIHkJX3mHfHUDyrT
l/EY1+dseF9zJUgpc/uBAgDwR2rD30nunIExuAVDzzR8ADW7kSmrXeU88JcOo0hofUyJDCKotdEC
+c4oMHl0fp5X8PRDt2E2ryWHpPrSV+w5Jg7u7lFlqA/z5GIk90z1GUam52w5aAI7Xn/JmC5N5mc3
FF7ppK4uzwnETcCJz+uwRwEd4+BXNTBsVCuazdhH1S9TsavlheNi1832YbawA6RKYM90PAtYUaat
EH9dk6KwqEZ/MrVAWLzJcjOQENZ1JiM9vuNuHU8hc4CbKDDBBYiLj+9zlcaxsQ6j+KigsZk8uaHl
putdo/xkd+DWZuUWKccsq5QhXnZRkjGgERxvUA5q01OMTY2/dGrPyTq7JrNXp//MogPulRNbTN/s
HzQ92YroKMdnBiGuzFn7YVehrqNFq3cdEz+1/5rS2g+NXWQ/wdp2RezwVVR3oJ2g+veyFKprHnR8
mxnno9afp77byKTYZrb1zeC1PWUYfsFfRAVD5TjziSNwidhQV44OAIJh/J3bxF01DBrNnQbGh5mq
Z9pPoRn7hp0yqimYbXxBsHeVJsQJ9zKtus+P5c/AGycjdWP4AlFiBE6L3zT9pjRgSfVpd8NthOVT
WX9p4L1ixOMF3IpF0OsaRmAar3FxXCeqQql7I4evfeOr27OrWK9qeblJpLiFQuWjU96SovSySfdr
dQHvBAAwN+Ag3uVlz/39XZhKULb1vuZfolanIVwQFL4AIwhC85oYX0gMKXAGD6zkjZPvGYntafXk
rmb/pI33w3y7g/jhcutT0cdjjpqNOwOMvwab4j5UKUMMfa/AfLG5BQ09dE1LQZ0Nu+YJtZJT1Hsm
Uh44vVOEXW9J0H/FN9NW52yGYbx9nuvY2cYigYC52WbFxCL5eyzrxUCoUvbvNwoDHj8G6jQMWMC5
qGF+p8zfurnzB+tzcX6YzvvQL56d5f4wf7XJudfMvdrcERLgR3PsNQ6g+Fl5yJaIMoZV1TBvYlvc
TeF3zflOyaYkqdvWVrqp4ysrAWNnRtoGvc6pBroXjt8jXAmrjRiPgqWtSs9uD1K9s6zrhCi9TD67
8L1s7tb+vo/PGuZpB60h0rRHu58CJcuvRTg93+50B15cKHFox703NeW9ZVRnm06s7izcrHj97H2F
ajVVX8vqOc0ST48Vz+5Ab+d6L30zt/Gt40um/JaoUqP6mz3In30bIrEFJOt1zXCOafjdfGr1LUiM
9Z3ty9ZaMn/pCYvQKy5vQwO773NHbLS8c/xSw1UVGawPRmdVMSjXUQChzCa5IP4+m/XqQWtQPDpL
e+dkw72JMQxbjR/lWTBMwwXhcr6NJQCHXKKDSUbbfLaXvL5iodRP2YisN4Pc8SRUJf3o2+GUQeoB
5qW07jxQiwKr7aiNl5nXc6k924VzViUgVj0Z7zi6j3YMJJXlj9uXzls0jnowr/KxjpRkBxQmwjyk
DK6lsB8ZOuqYdJrvtGJ9iPVYfFNCQGFJPn+lBhOnYZL6FUbgfFJSezobar3LQ/USt3N54/MPwEU4
t4xleupUfgwgtWA8m6e21ABjFYHWpc92LQ+pLmLMHeYL7i7ufJ0BtjF+GCt/qsbGWFX745CH56br
gXLwloaGUVnjQQ9NHpJi/ZGMI/g42RWehW6E1TgG3VSSR9CmMCschJGHJAIvlWnO+7KugcUKhvn/
9IgdstjoHYPzVTovCJa/gReRvAySTd3I72oHblGNeDTCO7CqOD6tfQPyaqEoRPWle+A/X+Ne/Iit
pfDTXmtQFPOxptP9YJC0xcb+sCYQXGhlF3esmDOgJmlRkjAyIi7oHt/ISz07o1dBv8Sr/7Ocatqj
ZQ5oKh+11vg55R/WWtzQNEbr6yMU2zastlM3+HktH6u0eHPy9K1hbv3mDApneWs2FY01oQgRUA3s
iEVYHMcxRxw6j9RzcF/yTUf56BtR3V5UlSI6rZoZMHmRe01j6cTVYEd1U/g8EEf1Q7oY/XkulTYY
KmyCa4Jw+jaDgzPT1X6ZE9BDi7MLdeeaDozChog8if6QxtMGWPoBHd0W1sE20mBxLqPulqhaVBaB
gzGLYJUxenmzL+ZdmtGPqE78JvFFneTYkfGAROUlYftywHE+0oUX8r7M1BdthF8Qtnp06piV+9g9
Wr/QBn7wujbeBjtdzwPlYFjARK30NtBCwoU87FHpsUEYAHLBeRuooLYMC34ym3I8o7F3aD+rjQmR
dMt0rYAoppUsGdThYSkiui8EZCyUCmADmYZftY+d7WIalYdiewIlJSB13ZpbfCaj7yz1EZ64Ab5s
3Ns44c7hgP0IVBjV47DWp3pu5G7CY66ag/hSkzCwBzwyIuGuYv7mLQhymvj2xk1ghFk8rNkgtjcL
lYNRqygp37uZtW14u739pBhvpx/birHZW4g/kDFD8r6NPxWowrCzxlo5KAkqpmQd3kqSQypIJ0QD
eREoaf53v8MVtIzLe1k7NgPScD6qcVNvxz7crvQoZTttFdmBscUCbcx77OfvGBnXe6tUbwfzsYof
4bH6ivo1SckiiR2fpbsFgL9eedN4o1rZU2Gf9Qza1ctAEa1N00c6YG4sp4d+sHYmh/BGWZkoZvE2
LJYDW69XkL197CF7fMo6ETB7R80zgOIaPRIBXJnSwEXdpzYAzpxBEu9Lo7/PVv1xGuC4/vEWfSiY
kdUcmXOcB1MoYGDMp7DOviV4ftt19PUCXMaYT5SwzXGGq9EkeLRy61iDe9fS0S+KZBNFUWBqKcLl
zhvQPDN5pQeZLtyLuqJdbRp+qxsmV2sKuM4rN3ffBUvX+OQ5zUGI4RljKAVBloz3iiKDphgOTcXI
1oScOa48MJQZ6/RuGMmzw+SJ9dbDKNUjMywYBtr8WAHCFpH+fPsNUo0+URenlgAbwERSybd6HX6j
qbhk4+MCA2TOMJUkLepwRdxAV7ucN2/EMdfOiXoUdXQsVeIYpody1CHvMowPxc9adO7SpqOnl9MG
JUFLZ1adMC/ez7oMEKScTIzM+Cmo+iiVTWCF2cy5ra7UHpUL0syLGeKt5eLWN7U+Fr1BRa9aosKn
4CFCyXXIEHAQDWmAIl22xFutn64Npns2dNDG6X1rRmxWfxeSOFQkUCIXDcJF7NuUVpYZ9Fz2VDO9
qkr9YXSCZuEsEXnxuIYTOAg18Rzs+9sxbJqgGPgGSQ6dxYGK6LXFuO7nyHy3jG6/3ryCeQewWxJd
NOwAr2J+G/cILM4UZJsQOYxatkBNemCc18Fur/VY+PZYUHwI8O1I1dfKcs3iE17ziFYoukuWeHeb
wdZNd07BqruxXfGq1LWg6KbrmPb8cCkVMgvS99Y+zqN2Z1pE02xtVoy8ueapTZiAwjZD+mAQlCPq
Gkzr0Kb1TFqIbtVsCxE2my8kHs06rS/zHMFvoOOLx94tcdFT6KSpXrbsP1tY2uQR3I5BS2PDUIOl
sQ2W1JUaAS6pTSXNN3Bere/qaomXYmGPRUdUL43E8etwEnQKJgkByln0xV0/pTN4b7kYVg4gF6qC
K5xpLvY6dTmGnxSrDT89mREfGjTXMPMkzm0LBC0gR179mbVqzb66vTe4oiwSNiRMQbPFuWCndFXS
YsJShwlbAXctQ5sTKi6ift1xTtbMD+qyjca9yWaLbikCovSZgvifeJFwxyBVQfGE814Baw52PUqa
g4otPN9OKceiGw4yzL4pyLoYlBcdjhvmpJha3vXE0vPBnQ050aSt0zzwYm6bpEOGHCo6jgSm7XwN
r+rQBujbCPy78eg0JMfdWjGlADJlm0740iqTOpwG3AXGNXNytcKbGKJBqIgky7sZciiFfDl6ymAN
eenP4aoPBzyTk3IEoK3OPkbLzLlXDIvy6pdt5r+QkAv1d+USMWt8eQMwEr4H20T7fpNq/SIzi5Sa
8mREk7cU2UIC4aTaj3GdlHTVVevEd1JZK/PLwPJu8iYhdos1EiNXrqzuGgXLsBP4ZQMub9zXYIiP
KRc4QXTYh6SBqNQh4X3YoDaDrYJJq673oRgcsGlFJ0usNoSYdO1DrcgF3gYaGpZ1fjuhu3hMehY4
zoX8kYzUClWbNFl7TdcoNgjbJCPqpN8uTZ1B28F7NxDpA1zTSG9JVWHpsOEcF+hwbDxDBBblJmQe
0x9CTe8VsEuV7GnxqmYCtgvby/xK2bF/dQzMbV9VB4tILUhhvfYVsRMsLyV/0Uq932Op5+kGysVi
Q1WNhhs9L0V+N4e1NlxDosfsQ5/KBWPLYg6AX6aYQuhTGYwsNVyzt26e8CJ2punLkAuNPoywsrO2
SaOW0WNrDOF7BrHXAZxazerXDfqe5VvDidpR8QQHWfOV9MTLRQwTEVgyoCKW2eIk1+uzJEeM/ABM
gt0RHpDD+DlJLcZuPLcbU7GdzzppVaxuiprge1I69K83JiWHqtJ0Zbbve2G150gx1/QJUZKcPtoo
pWiB/dgqpOBESnThWeLz9JV/68qsMinVK33kpO6R+OjxPWjoqDw5RjMxpSQqsWHwNzg18pyhNzea
MpAp6WpVGC+MulTenzICArBfmkEpfoYjyqEIbzJyh8/bYLh7bceVMbvZ16Dn/7jz/xcLGdAX/Bsh
w8dS9f2PX803f3he/ylkMOQ/bjoFuAAor5GzaIgJ/2mm4Z+gYr2ZEB2sCSgIkCr8qWJQhPYPE7Us
BhfjtsxCrvofMgZF6P9Q8ddqSA+EjurA+m8lef1xCv2nrNjW9JtTXuDxxbsj2f3/Rf4uUCk1wGEZ
XlQas90XyfremxuL8jnb9byK3NpZvo0TvH5ctITDeH3WsBQtJkRRbxPVggsvyJ0U84D5bsNEV4+W
LavUjTYubPrsAy8U5tkNA8LyyREGk7qs+Bkv6QM+zZPRpcfErh8q6wGt1vdffoh/cQZjJv5Vtn37
cuhGuYZ0AQZB9sZfBMp9mAs7DUlVGsSyG9V71Qh9yLKnOEkfwlLfRCssGrCAnV9GqTe170u0PsZK
cy2yGuRLChzc2s1U+0XMWYFMg+a8D+8F0ymbGCaWINtWPjraEUAg6SZ0IuVGjzWYLvmdXnf33VAd
FrDKDUh3q/qZQBv699/wd136n1+QdTw6GbxKqvyLVLVplQjuMLMQMbeMd5N7SsG9aQ3nRXcOODbJ
4anu57mM/+btZv4u/f7nB9MmO6h/ubmhLPz+ckN7GEdr1lNjWkMgu/m1KZdtATOTwZFckEhZ+hHc
0EVFH+8l8Qavx9nqMnh4X9ooaHmYJcx0q8MrcNcdIDbkguZ+0ofXrG9eZZQ8wO0ETdC6sRru6j5y
U33PZBklo07p6lyYNTgrhZqo+zdtKJkLDfOhiZUXMabHjkwBrUNMQG/ddsZh1KzjrFGZnVZr3qio
PPVvOpx6VuYxExPzA2bUS1uwZJU2IaPWpi+YASrTBfXAnfp3wum/6Ob/vHgY6/GAIGBSzb/YIUFJ
ibqba2bX+nMVtVvRl0dIjsdphmI8AuksvYRkgapiHcdl4FVwVIvoXMCRjFFCa1N70HIBr+gywdLJ
msd/f1MZ1u/S7n/+gSirEDhZHAocC7//uir6hLXM8PE6a3ORvfVgxTz3MCeUbDhrAhit8TmoxoMy
Jk+aU35P4/CdoM7XaGLUFXl6VRMMRZSkupFy3a8qoqhYnPpM++yBRmk3+mYIHxNyf2sa7/SY26Tb
2LmxC5nS5fHA4BD3PcyhHo848qQj6HO4mCT/mPFVJdRBV5iRpF7B/qp21mtsjh9oz59GURwNegso
Sm4xETiCrSxKHYlMBb54lUII4uhSlTd7sDdR9elMhd8K61zF43lqGCwrEtZgfZmLHFRM8phxtUmV
2sqTGtEqqzUv4PJBzeN9Eb0pFEay0y5ZWN+HfMY3QTknW9OTzurPzNc71MM4cvw+FBeV1ripaHVY
9uDGHlRJJFi1JfzgYJIIZ/b2ITXFZz/l/PeKddO8u7X4JKZs6+48TcNd0pm7uE02zasF86WLK5hs
8S1rZ8sy4NzBIyYH2rNsCn2ZYlinh0yWY6k42z4yAmOtNpvUSfwIIpSZN7C58BKrjX9rvYvE2TVV
cbST5Y4dkWvnYPmY+zu92P9AiHLW0/bCvJrtJOSb/jbCZD6rJPaH1oQfjquX5bm3ElRWGpG/xcug
28dU89UOgWhcVQdExWjNxKlqbIBjpH6H2RbNbVBELeAAuHJ5twN+DTE8empY6jskB48DxvTMB+q5
QwQcgFvY/CiGCgC13Ky9tZfT+pya0c+SGUaYfzOAmbtIWK7aWN0zmX5MZ2MbrvWjZWZBrBtba1yh
nUr1gbg/RlKVq7A4tUZzz1TDt5wsoJm59qbx0oqnqDYeCqluo9UGcxV/sQ7dEge3gWYB+Lo44eCH
6mtY14auLUURbI3zifXhl2I1r+scBqtmX5fbqWt1nrWCSO9eBpbgpFWdpSjfO60Gc12cnDm6aKqX
VdGebXpAPMgeW4ir6S7hsUcmpSl52MaMRMPaAHo/VSz/2qZ6JB8gbtftUpgXglZcYy1OQnmqGRCK
3r4abfLZh+VjQ2SW1UoW+ctzTgHucnk3BsvrsKKfVma/Q50Rr+pzvxi7qqHrZ3pBU8OD2Dxmeh5E
Q/ypGc1DAVFIy8Lr7CSfacjuSi+whaafampeGkikSKs/0CFea3M465L95CIe2oZoXEfCxoiLzWC2
u9HmPYEAzavzeFvY1WNrs9mLWJua2dP4MQ3cj4xhvbKxgtkhvpIllbI0F5X1/er8NJvmR6FVj005
PZcKGuMpYhhS8F6155Tn9lor2bfpaGbKJxB0V2mNBxrR00AQZBdbJCc1j+R/PEOiZa3D+lpjJHuM
7AuDrhc7cR6ytPeTuKexKtB3a7mbl81rlcRfcUV1Q2jPE8POYWMV4y606uMkbdxzyc+50TOfmR4q
BWunGtV93k0B1fmRTKb3Ks5PZiUvKMm6jAxfNB76gHo50tTnbAmvBD9u6eO26Db2ikF/ZBlL7Na3
UgLknJeuWoIARf1pQ6bfxF35GbaS8CAkgGQZ+6HJkAZAwpHOZ4SDbisB+WkRm1Mfq1aJ0NpA58g2
Gzlo5sNwV+38se3aXcooyO0040FTrQsunp9SNTdqbV5nJph9LT8VhqdTpu2V3vK0FXJHmikHNVcO
2swJY9tO5SWABdJn/DpbpgE7FJFuVE2uon9bTaSZ1rqJVQIH0aKA3n7MDQBj6Wle2/NcK8epwi1h
mYeQbPYx6Z8NQIWSKYMmkpdKWe9GWhmkd8hcyE+NZ/sFRtBPgzT23moeWkecuxBVxXkW1bc6agJN
bRe3+DCTnHJVuRNLdQVGEJAIc2TRl7qLkP5kg5TXs4Bsr6AYmYNLwh8nZAnNskV7/6AmxC3nb3UX
7+aeZ0xTD860QE1JvyVy3K2kT5syf9BG54gjwx3FQL8sSLWMz3XC0jzM9om2DXNnazrpfkDjhMGG
/GnzPhyKW9v6N6Yo8fts4c8XNBkFTIfIAdb/0Cb/MlsoCDBNyxwhTU5aVdg92yBIwvGuxCuyYsXT
mFkt7LgH1koqdHK7D6b+wVA/J+VKwBP7XfoZWp7/Pz3fr9r1/ymgJcAAvxRVN539n6HQt3Tq//t/
zh9fH9FH9/2j/a0vvP2f/tkXSvUfqNQx/f/BQWI09GdTqBPTrOGlExpsA6ovGr//aArFPxwk7cwB
cME5FjP4/2wKNUlcNJog+ieCXG6G9/+WuP2/tBX6rfjT+OOkxof9Uf3/cntNo0CiCObei9bJ8jo2
S9mppfjGmvFjjXvHa4by9lpyfqwke+yVGKJIscLS6ZzOA2T7Sqt43w4p77I2+0R09su1/Bd93R9N
6W9Nq26YQpqEbgqcthwzv9enephW3ZqJG5wQCHpZoGcRDjFXNcke1aJ/mQkv+FrNyWnRvlYcXG6y
vFjD8lyxk8Rv6tso9FGB2Orf9EU3j8MvRmEeTP4yiXGQ/8C4woTz+18mG1uN5E2iEqX6um0XR3XX
AWylfsvKTkhNmZvez1doMKMYrzKK5w28zcy3G8BHPcFMOww5CZrjldUQAmNDzS02Ayodqfac5BB0
7IZsDkGMIFxkXPoPUa89KCWl0qqrpmfIEiuVEkFQZiupGvn3UpylM9S+LVESoe5ubnUi42glwQNk
YawzP4FUs/5siMDSpxZUKOsaGj8twPTwRAYLFaueosKvSVsyZ6LunNnaDFPf+6pinRhQM7jrONTR
lp7LkKidaV4RPNr3a6ctf9fw8gD85QLLG4hM5c68EUjUv/z0jkIVY6XcmnUsUVnoirojEXe3EAxx
SvlROdJRcg8t6WQG+ljN/hSEiyEu51QcFnMnqOuP8yLecJPdtlJLjjI4CnfTRGLb8KjXFlz50ebr
SkSNRaSd6/JhbisgR7YJO3lW1K2uUns4q7EeGMaja+wGsbEb6QQmzZSrRMrsNTlRvrZUNoNmtJdh
LfdO1TMcyClloeYfW3s5A3FGhYGv/DZ/BL5Ykr1InlhAUiMsS3JKdkaxvMQGqi1yvU62zs51YZ57
KY3hOI3jNRlLquPQhtJakQYz7kedRlloOrKEtQo9ayE3dNVBe3aLSh5CjaqAlTUC2yYNWgauQLji
KcChpt8Cg1NP75ThaEbdaS7Et4jx80OpmffKRNBKFqPn6Jf8s5wig+8I2SJiR1gDj9xCHX4tYxsD
gLUcYEH1+B0mUOxGeVci/L//90+/9q9uAUtXcSJyR+vsM39/xgBO5I1tg3nPRkJ18VPivzfFRW+u
bQnQulWsLqCIAlcsgGxRzmfKES/Yg52zOHdalBppW1BkwuUkoYdsi0ZHkDfJdyyMxiUfqn1nM5+I
lb+DFmj/ZR6lS0Z+ppQaJxfmpNvp8cu5Wna9raC6gDyPwySKEPeUTmVuFS0vNxJyo5oj2Eorq9oz
TGzc9P8Rdh5LjitZEv2iMIMW26TWIpmqNrBSD1oFAvLr54DV1q97emx6AyMAVlYmCSAi7nU/3oGK
L1L/MIFiLIcwBq45IEpOyJ6YT8W+H1H14TFH0u2ypuYOEztapvb0wMUWIjGiFa3c3iSCxD/B6ybk
PI3L7f//fTxxHP/+NAYn4ULfM2fWCTSXf/+rLNpcaG+4mqzybMbk2BIJhA4vKenvt/0ydLpjrNVf
RXlG++mQHYYPtZbINdTesmDemobxXwYI8z/KUyajIa50CDPAirCO//uvZHp+XRtVRfrJSCoJsA34
9yiylnOgjI8LpwuSNY/JX0LRKh08BHRt0i9lZR0BdE0LAd4EWyKyCi3p9ySvTGSZlAphRXCYDKsn
KtTy1oFvvjS5XZAISvaNWSN/9LgPVVQ9+Dzgo9Hu7GK/+W+f939cRZbhagx/8GVMsEra/7qKnHYY
JLFmjM7oHNewyx4pNY+sI4coTvyFZlK4cRAtOkRPhHZBHMEALc6W488I782CQCI8DfIV4dGsrJD8
GEJL//9rwv+PL4DrwWQwZD7iM4fw5vP/cqWnetsAJO8IvEuSi4Tg8ZZ6TbeIQson9uSj4zX6NZlA
/YulE/aoofnZiwh5XNuk8Y6bP1o5vX3LKqs51RUdnJL1125sUcZiptZvbv7N04Vx0+2U5EdR0nMW
sBdpfWCc690TduL75PkzqVVvP6QT28dG1/N3Sg4xORqlQZMZ65uNj5PAZOfH0PrFMbJgKta1g9qm
7fMVFiU+IPrRoeZ/daO1L7qKuPexstZh6zGOmi4SPoNCiUYC6zoOWwK3W/I8fHMP9Nq5SJHsJ7sO
j/qwdIoSyX0Es7i2+k3rxLekiZN1KoW+whO3EV7ZvO7FZALWdcWN5/RhsseV19MdJIDU2ooewWuk
ilcr18MXmWn9FXwcMgWnPRvKQE3uEW8Ds7GnEm0km7qwGupL0UGZTrTyTPWq25Li8ITTXyuLZeLW
/2VVglHC4Gv910eB57o20x+P61M3Afj8r0dBqPW+CMKIeQI54EKoMDuVNhLjQAXtkrmgu4dvDnX4
6dXPqu+i08Ts43D3GYBcMIRT9K5KRrJJwFh58Sr52jRudMAtro5GWl291GAFKZE+N+WovnK8ky+I
DqtzSBrCvan82/N4EIbOqg2dYWsWIfyl4rfqLOsjSjF2mEnPFAz61KKnEbxD1zzHsBj6Oq7D5s3T
GtjHcTWtcP03b06V45YcNI1s+0m+JaMb74iKnnW0nNUqrdsHkROhyy6rmyybTaTX9tUZ8I1HvnPP
USHfK48ArVq2/ep5TCaDc3eQawyEn92e75A4LDf048zF8+Rz48fFNfe77hSYWBtDOYxrrKjJWU8j
MAWCWIawyA7TvPc89Dz53EV0FiPQ0ehtaNM3N8PiYfHbgyLvrWCNUdo/1oFBYB36m9WsKVgkfWCe
yhbpAF46XmpOcyV9z2I62YQru9DMN71zO2JrxnAFct/4l13qXfq2lBoTVoW0MwuGdmdX1Yi2sl/m
Xt69yUQbD01OqukIA6WZJveLCRaLiozkiTDwJ7I90k3CfftJWWTp1ho+GO7WYxuTn+lNY7hpTRb5
JVrFK9CfrUCpDxDAj9Z9wnD9Yg8yOSi4NwdhyJ8RIHfqFk629SLKP+iHqZgIe7owS25XOeh+7oY+
WuXT/NjuKqTSXViqbfIrCJX+HuSUvNCOnmiNae/dkIljHtC1NufduCBnM6GEuCRQ4dXt4voIujW5
IUgrFpUk0Y5M9jpc2AJEQxdTxabaQlCpE7s7Tc3z+XYIkGah7wxQBLyC6bePmfI+8eGgIWrr7jVN
9E/Hy93jc8+LdW0TxUjTzPkdWm41q4wF22pSK6LZ7dfnBt01yPxBR3o1HzNsTWwHOnsQ0Qv7dUjS
8pX3z9zatLf0O9NX+aYzk3DNVL5Gli7fRCC30LvL2/Oca4F6SK3q8twblPlbAJk+Pfe00VzZUkuW
oRFK5GWROD03oSC1x6MjdVKS2Q06ZvJ9Y5dIQB+mGzMQ3miTqcRyDTfp891//2N/PmtifSJh+LsT
+fq5Kfl46KaTQaTz8dAw2QRFOOFiNsy3nFB1qkyscogPJQLFJkQd3YF17v3BOivtI5KZcXoewRz4
rSp9sR2hgJw7Ce6OCAZtmcpgnoiMmXcuCMoiAoGgR6Lfu8LuopXB3GzPHOusRXb7L7vN0DaX50aM
B+Ju0yPkBOvPpqu4xCPqkouh6gknHm30vM/TQYw+Y4nG6NY4erVVMowwlCWCaAc9oVY/D2SuJFks
MaOB+n8M70T2xk5rTPP0Z9cmRywYmtvzvSE6x7PbFzjp5n+Jiu1GrCwmbGIKagIJoECYb23q2me9
bD66hk+smfdM9p7nbC1znucAmP/jXKu1f879H/9uPgfXl+zQKDKguVbjLUKGvozxXjDTZve5qVO+
DCWLaZ2YBDs9jxldHC6q3GVu8s9jrs/q3K/Eq6ZIT/a5Ve9VOkbnYAqOz73nxkjIki6oIWzqwe93
VtcgHNTd/mYO/hmr4nR87qn5UF3Jja11DH9EccWzTvOl9gbjkkjcGYvp6M8fXZ/1/a0CiEI0ZUFH
iD1H4Bsu+nJ2ZaO2xpiu9KoPyfYx01vf/WCh4V6GxBxCipn+rm21DGS6TG81/4O0temUai1V4VgA
NSbk+QKnDvWpmQnseLX1bYzbnGQI3cCRLDBxTaTNeZk4mC1tsWLkkg5KbR2ZNQSfyVNXsxvUNZ9f
IRUkWO7699GJhSJy0Bhf2fym5wlRKLEvM//1+U/+Pg4s8C2PCax5Hn++1dY7bd3WuVoQW4YgUcZy
70W1h8IxPg1lGpyfe6NHRnydTiONK999zSjUH7Wg/qvsbdxm8WSuHAbmK/Vz77XJhhi7tmFsWBt+
DyLbO40iJwoOh+FqSrzxTUcovfFd8l+Cshvf/Lg0Nnlp44Wbd9OGR3mNlGg5zG9GtbNt4lhgETQJ
BIuVSXTb5C3CqqOebNTuMQstay9ZY15azzug7GoPRtmPl8Eoawcvz3GAN3R+HoIVbqOl6YalrxFq
5Ce9vYPZ1D2URpyYQry3crHiPqyeaPV2oOP4PFvSc7wFUU5DiJN5S4nGKKsDnk/78jz0/GlDOV3z
OaV7klVOToB0oqMV9NERPGh0pJFx4OEynbIy2sYqI7EUS8yrkRn5WsvJEq/rqnlV0rZuIw2Y597z
HZ4BgyWgJoAJS29e7Xlo0EX5+XzH89AQDb8cO46Pz0PhaBpbBwTM4nkS/MTvAPv5oRnsm9OO5jEv
w+Lexb17Tml3Pveem7SnQJ1JJoqukMX9eUy0OZd9RHvj72OmUaDnz5JrXWasl2s/WMWSdQ9VKo9g
saJ+tM48TnWkQs17fjvVD5BQScwY9DwC5oVOSkgCKRo9bGo1fzQqLP0V1DF0zFTHJjJP2QFmtBjp
HPHCh6a/JvOmQKTNytVE0bWPHdkfc+T7s8476Nd2p4qXRg3x2RhlRYDAOcuL+Pw84pUOOktT7eza
cG9ykPsusRkM5j1bTcYVYuxzpw3orUa6gDAdVKfWEntoX3Ca8jyr4FmNwyb0I/IdbHs8RPXeGmzr
K9PHl7iWA8EVfbxPQwxvmg3hqcls8m+wHcFiaMnX6eyTMW+eryRP6KPiXwYlATLFxB3XhLr+UYKL
cur408XS0YHpGhY6HKcjScMNtXqsWFmowp3D345t4Z/7dpIOWyPka4cm4O5hLQKU1tLwQ/CUW4d+
2NLnHcIPWQ2kSvsFJnPumR30nAHquz2TKyTBQ30jXi2zJmBvnpE47hS8anY0XityGWrdii4+yHlC
qvuO1k6pHnBro3umw203NPZmpS0KZo/bO8mxvOIp6CsxnOj7jadhtN5wwGEgq3WD7wmPk8L5PMT2
S+ua/ZE8Q0yNred+Cwv9ngM03BXEZqyUl+InzPtbwm9x7kdfrnItpv+m/PYoO788GE5tfQgda0G6
zzKMR2Mej1eVqmhHJ2+tQ0paZfz66+cklVzEZVknlzDWR0TWZest+BudRY5uDvlpgdDOJ6yZhbLw
mbpU38FIIFuFKrRrZIORGXjKPsxtqOhVkpysfKKxNah8Wzq+QFs8f2WN6lsa29iZehVHFze3LkE0
/3eUpskWs3xU1E11M5HSbJOgUaegRwzMqmSRh2b34WAmWs7CWzByGQEyUUbtqnfMi93/or8zfqOI
0RB3VsZXHsv9XsPFm5BsRAvL8nYyqOybyLLuJQIlgUScj9vU7WFlUV+eh324F9UbO04+0kucfORI
8wdGRWw6UxPkEtLtR0ay492qyf6c93pl6g9z6wKMbxvl3IJ5H7BJCmMgr4+x2RSscime7QqUk1Qn
ElLKulMBtYKWKAVf6cdMgwlIuPpDaq4sUVBIZcYO+DH8mOIKwWPhExTqfIbkb/2YitxcxlZgYIVp
WE9j1x+ZK3F9BW1kLSd36neORhg6Lth9iDsJxEDNYOrHJxd+ziXsnVsVJ+ZbND4AM7WHYGRaVuB6
3gwZQ++L0RnVGVNJvdJiVxzqoEzOcx83VY3ubOyAxmJJcJI7ePkjCgluaBX4Si3v7s8fywxiKZBZ
vSb7JOErRqzvnYO2n1B+mvHd0BDCxX4cnpVTfiQijs5YgzZ5P7kLV+/N7fNX9ksMLDBz8oXXTfEy
hXK5VxWrep7M+KQn/pgqqOITyxyQemTGdM0OhVC5LkrUIVogkofWhB82cP2V7ysY9yOsrJEsvk3T
VtVHWDbUoqx6OkYj4x2iq27rJwkP1ZK+gu3o1slj8H5OekbBCOKo8e48J0vpNGn7Ihl+wWRrjojb
b1qI40wvsMNLZUyr526QRu06bDC9JLQmRqNPrs9ZGiyanDgLh8oi66ZiwfT5zdHzYoPS8EOahn8x
bOlfBKySdRyTbvjcfZ4IBj3ZQR/7WRWVrTaiRFHnpjMCpglzkhUAFGWiFVxZZruE56N/9dLZVqXp
/Mrz5qsIfMwypV6/OCwrjgzR3kvHj/xgpgJvsJywtbtx+qE3irDGBnVYmZVvRm1jUmJBv0q1sF8N
8Ka54Yvm4mrqrDVR9dpr5S6comqvSfLORNwmDzg07t1vPrTWSTAMl/5rvVe1Lw4S7VoS1smuDqb5
ymJTWtG0ikYtXLQiY6LY8UMsjbhb7KXti1cL62b6tX3TK61aJ3VY0PrhWKW71d7wwZLtQhtVBOMj
CnEXh7ZOrvhiMhh8TeGnoA+0n6Du3F1vHLqCxjs+jfA3KdOqc5qPKGu3mTS1YyUlzfS4P/SuTeVH
MRb0wBBFb4BVBCRCA4wufAnutMfSrNeePAbIgo/PVykD7SKkSLYO0+arhBeIwZNGR01Q8ArEbrOo
u/DhkFK+5RaBqlIO5krF3Xjs22zEH+v8Dke6HXCxaswThe6vjMlkpgQ3EVthpm3pLhJ8BOIZ7BJB
luYYXivkL0fhNP7C17HPa6ZFJEjiQhCUPo+m+UNSCvPIvEBjrVs067SbyFF0MWSx9M3QMpMWp/Ke
Bz2u5hx23nsyaj9ixShdWQFxmr5nHnKmG2XAg0wJ99uINn+Hxkwd9bziCp7naamhTtlEubAyugWz
pAWXZZLZYp9IhpMURC1t2J7SSmMhVFLNkvgmPJbalFxUWCWXNA+LtZTtlXAZdAy9nlFhTcsNaLJd
gRXl2PR+/vBkwFQ8weCdqhRqYWGEWymj17wYhyMwzYHlPx/l37v+VB6NDDZumKZiM8XiVJZTD4/0
Hy/Cyv9zZD4V2jGDYabHq1jzBmSoamIkhdOnqfAhDcu8jhqYP7vL+01AJ2WJhpa81SpjqHP5DuDk
lP3GhEUtfbt8dJHuAidS2j4PrGIpZOlsO10xLIXlwwvbv8IwvbOS1o6mMmYPp4EzuMZwHrcl+ZmG
nr02oo5u2GJfipryaSqrZkkAzIJZDTwTfAHLPs2GvRd0czlPYZcPLX0XC1w8rrTWdfqzkeTvhtTX
0UUNaIsSo3536ija2rboT89N6VTDSfi5t4ipJy8zkW+U3RvHwJ5FsBjpr6rKv5tGtMf8wmxRhxtU
2+a0sNw6uyRFmF18FhuoJ0J6MqUQK9Yu6hBFDiZYz2uXSsvH2dpnLfE9WKfRG83TJDyTTh5dUwoI
XRa369ECOkZU3gIWKdq3MD6VeZjtU+jti1FZahnCOJ0tbsCrB/lW6i2twsptu98pF9BRJ4t8m3Ax
L6zGSTdSNt4eIpIggpoSXqt7B8Tc8bowseMmxEVLMgJXoHhTHi6I8zrnWLnmX6ymRlw0FBgh8L8l
vhdvo2iId2NfutxgmkBohSw7mLXcZuF/RlX2hWawPmTGcPYx7B3Ltv8NGbX4pI92orZ8qToj3pY+
A40pS+3WpH56Bvd6H125tpvmAzpttx8sq77SlgDQYfl3mDurKpX1l0X45oZ/S0xwruunnLT2RR8F
ePxr/3PU+AlEFA+7VI3tGezH0hpZArzgUE/XOcv9Gu8j7q7phMKvuee/plZmd6TF1wja3ElXGho1
FrS6Xf6y3IJMGNOA09YO5c41spT8MeLBuUEEvicSf1AuR7tR1uPVct8q8sbbHtn6xErqYI9OuA+Y
GVyfG8ywpxC/xLcgMj4puPwIamRFbdqPWC10xiwcVS8wJkcS2YocyWhPLosxmB9pRENuHPJxx2R+
FyZNuutHO36UxbBVozt8Cqwj206Q+xNK+rdVZ01bl34gXxswVa7TjeHDmxg9i7JvMa+iAvRy1lzj
qie5H+yv0Z/5MzqEtBc3GIPZYTWRjxxHp9AHhzMO4dUcJOHkVTGw+GvLhxPgCi/sNP+gqc8XM9OF
6FzbhefdjIlUUaqYzoFezQ4hHNGdkp6Ryv+SpQmPbSkn2z7QEo3bePxUHvnYkV4wqbOKDmBgztqK
9Pi875ik8Tt9+u3FilEf2lkH/FPMPrVnc0PmgqGobf1l7zfk05SZvTDTujzXY3l0Dbs9lDESbZFE
D2PeNEb04YiY4mOIBdB303alUjeBj9eUqFyxqmFBYErZo5MUddv87JNo2SEfXcRC6FsD9VcBOh1x
Ihs+4W/D0Ilj3PXF9s/00Ldks7aciMV213obDTs0RlUUn55jOofGegfrG52w3STz0if/gtVHjGHh
X3sJaJ1k5hHoVF/vRtv90ZYYkJ+beuxQM/toU60pvjw3dZZeGouJWVl2KHzj3F9noG6WWobJN3Td
izXkPrJ1X2P07+yV28Iw0yYEl5pjhr+p6VOsiw+9GYFRIw7wJCx1Zy3H+KLhBQMgmZEXOJESGYzd
vizqDqsbfn1MqLT8WUDO8CyPOraGOhaPMVUqYCbNWG472Turzq8t2vmqRQQSfaWNka4zmTUba/Rr
xHFgOorGztfUUlkQ2vEegO7FKlOPXFsc4OhhunXdGOsISxGeei05a2WyjiyCWI0hQqTj0/5L6jlv
Y6x4GkJBzMaUhrFLvkJqN85Ja3LILhPm14l+2meJiwyzSMV8zbDseDt0yYxtRZ5hV96hgI5LBiwr
Ur09I8SBc227AJdHyFWVIILRjFAGMRIV2yJO4l0iBE3PcOzWlqWSVe6nr/lIdLSVwy20Jqfb9zmZ
Mvrk7p9M5nJWl4wBvKQoRxabwMEM06n+jnvZadt9RPDhrgHNDVidZ0fa+NZB9iEx3kEKi5pZgxPU
J7PXxVaarXds8CSuHBV6e/i95BRIf2s3NKNLu9b3voCl1slxC7IIOwKC4T3S7YC0dP3uMlHaj7LH
/KCGhYPP7AS8adGx0tmTJH4n7PfmZnp47LrRO2oEUOYET53w477SayV+LkJcLwr01r3NFz2QMgdd
Zg3AJ93paJFXZjVhT4nKd8I4+peqwM/pSIMZI39HaNNFTp1GrpNwEPcmIQwyh/6wiMPiq6hNDduM
DymGjkwXp/cQtaHhJ/6prtvkojksdCl/hlRbKfcGMJ+s0NNZ3QTZMahtBMn9/BJbklh3Pc6aMnb3
U2gJIJRKXDDmquNUJhs91S1GI2kdcVQQyuUO4RaeqrbyFGoaa2qqe2sxG/Fk0+HoiHEO+FPwApKR
+asGAQ93CZ+BGNRLocE+s9z0x/yir4EOm0mKprukLDKFlXbHQ/QOO/rhemnvAJ3rr7nGKrqN6hWd
oI0RdO2hy9oeKzXgOiMAljDUAnZlY40HN1QfhRq+eLqWiJK41mokX8DHpuwAvwqfrx1SMRm98jMD
LWggEXtoqrfPwkNP3upDdNYgJhwIY69pEuhSwz0vgHx2usY3jgUWcoG+DZWurwTX98lOEdijdqlW
BSuTxVizbqod11jkczgZrrX4JQfkQcQcpR98SGtNlfJg8cRNOo0fPpRy11md8abrsyw5zwxs3tWw
FcnITZ5P7botCmzZ2GZhZ2ENbcTPxoL3QVlSu1oNQqCyDZIbReNwEY5RegncBqWQdJeDZ47XznDO
zWQOuHWjlPjxQz+O6t1Mgp/IoxiWZZbuEKzor5kdZPsxxjRdCnfTWEnON1wvXC7HU52Ov400xN4A
5nqBubRCFA0fZ0z0pa+6alllPfKMRjhnct2RWkNZp94h4dTHWfUylWW9rlRSLyeCx+wZHp7Uabk1
qp0lyavPZRCtiB88uErP54BnWw76tc0Y1LS4ePdTOZw1r//hRyd0Od0PruMfQ11aD8nnu0krL9yZ
ntvtsj4Ol2We/+wBs+xSJyH5d94ol/4/DItTnK9zkbtfYYEzoSzdeYJSjd+mZu2G4GKk0BaCAfto
6fTIcIj7DzumEdA2MfOKxkctXgLTRwW6aFv3ZmDr/E7G0LAAztScCtAj17DjjstCzXmEaZItyrHs
LyGt0Zka11+i+MsJM/tWkFG8rxRu9T/r/MEo1oXXV+idwuE1DYCBjPMoHBjeIksmjAqt+z2WFLhY
LoqPWMPQJYGeP1JR9UvbdaJbq3GVao46PJeQsqSuNtplijSJpG1l8FgvOotZgIILv46E/VOq2r3m
BgTRph0XgGajzwGalR5Y7Q+G7pp8Q9r8s1MAhbfcM8qEW+7UidJaN2LaTsN3Nd9PTuAOP1O9WnEy
2o8sDL4ibyC/XRv41Kbg3k9KHGENf0XM3Cie0SfM5i7Mc2MWprEcKCMumIjJYyYdwCbtBnjbL5PA
8dco89std7C2sQdyGysr33SwTIAA/uZvMj9CV41Hh+cJE+IAEk4oglOPS5Dfvs7Phh83J2uK4mWL
F+WHru6+4zTfux41BoPO2jW5iCx/gw09/uw6Oz/yfc8hwhnyMPLRN20oq6PIPNxOwbiVZfyzr7ry
7LSq5yOAvRWg5K6HCTVIA4gzZ+YIwEKnNCHJjGyDQJ60Dy/Q+hsgfvky2rn8mst4mvI7WtrdL53U
y4Vrz9j2HOjzkDASQBlYupkhj4MYAHh00voKslG9EOYq1347jLvWd5dJqi+n4a3VE/sdMo+/Th3K
elGRtOemJ5g9mSJWqyPYFM0rIUHYfXVwUHSiB5OLymjD2xRU9b3Ba+J2zdVMjC2iJgzmTjR9xb52
EWGq7ZQRgBBzU3fR2X546L1h/NSIGtb6hktpHKiWzd4tSWXBYvZKfmCwKYEnHtOGZDNR88U1bsl1
G9fOl97BUSiUNL6wniI0aVCmiMz+9CMQJpP4OSR08P3O764U6bVdCFB3E2DZeDQOcoSaifgLJJLo
1gXGacps793DnE+ZzmlBUCXNHTtG9VKnUDvVjDxxOkCOTLfoEKZV/a4o4g5WVX0OTezsI7gLFI7N
6hNYASqNdPpRgdXZ0C2KjiWqxnVqdvrDcEYwe7SNX/XUqAiov3iyBv1hTQY0zLH96QkmhZNe18co
0iZgXvFfBE6o34HtvOSGcn7krpUuIlEhHIo85j8qagAEVeuJwIKXHN/xLYZuyryjc1fK6oF+ChBd
Q59iw4o3eZvI99phBZLNb3XTYVyWQcIUQqY+jfjUOkeeaHZFXaM+1qX6M/PPkl+acK0DbOGMuc4Q
/rK87i3MZf5ZpBMTcZxhk/SPVaMX55jEEICIafSeNikDD0//NkMQwuh3c0BucR3GJyYWza217Ttf
c5WuvPLeGt50Mwzrt+GXGV42rHLBMFb0KqJRLa3U6BeBP0tpiU1HiwROKlP3ZGz8feYX9kvXiW9t
X9pvXlEeCSahtl2b+YMlRXLUvVkEFg0fY29czCIfTpQZ5KKmYrIlp4XwOGvy9mT02a9E+95jTz+p
CYNbJkZ/lfhmRl3cml4sO7Gu+tS+0bgWO9tIzeWzSJFoIG+gbU9p61/iIvHhQOTcj88PKzekvGQq
s1+BGbI+8w7RXPDWKcMtRGGqpWD5fByBhq6cSmVECZGtXka/IzvP724Bq6eGeQBXJ9S/mFAlYrjY
MWpum5klDenwAR26vJWR/MhLRIAjtOOl1uqnocPbbPtpfPWjT+64AHGAO26qdpAvruqCc221kLa6
xLsFrOS+SmZphMIU5QV7F0bEUdBc9v2K0rml4ZWEwknkuljwD3IUO6jURsvBDxxaS6JKhpNbUi/2
MoaEyqSJ2ZTu1YIyfxkH7GyqnPTjRGrGOg0sIpJdAaSrVYTawzaQczNpVINxy7ITCoHukUi7e4z+
+BpXzXvcMQpllKQIXcEUoLparCi+LRoqavTm+iPTBwYcHqQRKzCYivlYCnS2/GFdNRT7xIqoqJel
eag6SONOZqK5jbIta0D1kbf1EgFJThqPluwaM39nSjL9mF+UiRifL+z5iKnS9+eL+ZTnQ+t3fXS5
zoBm2Qb8egVQaO2VE4sVbRzrwx3xS06Z/jNo0vTF1ce16/sQLhtt2NsrqlHDr2YAwAI3o39QcSen
NWH8jkoZHPW0zw9CGH952TAsKxZRmzHO9FeDx1E55e2bmRflm3+OOgv0LQMgqE/qKlvCZIq9jUcg
Mui5R2mXH54b0IJUCWZrn1/DWR0gbhwpaciDrP8ycjpuAaqDfVfPNVX/8pw98nnrKxMTxjKq/fTI
AiY9lpZ1NNwmOutVRMBkWkFxMdzu0efOVTaRv200mNeAE7yXNFTmuYL56UdF/DsKPy1N6R9d5l+N
0ndxYdULLwzacwAi6JyggFrEKoF9E7vyRoelX7ed4HGa+v52qgwglJULh5j/6EZtDnqmaFNz5xBN
QmlfXFqWOV8I852V7iEPrOyi/xLmY1b8IW/LjFWLlO1IFpBHHTn3Pph3D6vYYgJi1JGPtVV9pmYP
7qqL44du82wEu72tWz1bp4NDjTCBawlc2977NB7WOtywhxPNrkJyVL45rr4IZGpRCMyIl35Wb4CT
HpPao+WnOSeHltvPSrS/cxFWD8sojI3nKqj08QhL0p7Ul50vm8AMvpjsQ1hRuVpPFEC+xBSvWSui
nAvj7ozIrd46tQo3KU1t8ieHl5peUgiiIFXfvM7F0AcJvHhx5pdRmzK8Do4isprQJ8xk4QnVRnRK
KMyfnrswtt0t8pPLGNenvvOt79kQbsIcrYSVOBMaHUAImR0dLOXerWfNJworfYvfW217jKRRzzIY
ZfKIs97BuwHgfogwLKRXJrHqpOEb+bMBkchv+zxY7acGLrhwq4iOTtba9M1BgApPp2Kjx9NXQHVh
IkIHPnaKnCVi2ErHR8/wdKxIU0BfObzETBCgnCnnbtJov1Q057TOY7APKktbtm0p173F/KiQTXvM
UF1S+i2Ajpe1/R7UmVyKvkC+awc3a640PzfKSDJKgGMcLStHniKftbth3P+u0c19CwURhN5G5lU7
zY2MC9Fbd7PKh/1z77nxXIpY0JOoiDV6OmdNRg8XWzzm4b/S1urvWS+Cvc6FRwscp3lsuq8ytBXT
VIOydarEVzBAV7LHML36FkuIsCCsYEygHAghrHPRav941c/HKEyoJSIINEf0+I7Mz+1N6Xpvz73M
dI0VoRQx3R1xqypz+jWW3g4ztPNXU9PnaJssplZ/DWtH3+mU0Ghvm/be9Fp7H44N2J8/L+eDfu8c
Q5T5W3OuSLcNkRVQBTDAzLtZb3yN+BbuuqO/mzT3P4pcYFs1vfTsmJbL4mwk0xFqbkIobL6MyTU5
xmimAG3mcjO2VXg27WTzfAQE83MABQDQ23T6icJmXLdTnmE+kmJZswZ8FRpyYVD/7btHfxqhYCa+
ekd98/FBafjSHxVOza2trHoJrqd5ryu0UqmrR+u2FP/D3nksx611WfpVKnqOCtgDIKK7B0hvmKRo
RU4QShp47/H0/R1IXVdXFfXfqHlNqBRNMpnAcXuv9a36ua56sU4nSqx63sLXk91RYqqM21JHI55o
6n0u4xjyyG53meEYBLQBvEhNvd8kFXRYShCEpER2+PrHo0To0c/PYXiCJhuW/TbvwLkuHyrRixUw
M5XDPZ+byy7dxCMTVAXKdx1Mfn7odH18ztEFegDlYIXjxX12au0mkSdavbzWwvzIyQN8CEVpH0a6
7VvNQn07mIK9AXz3BtwWYZadNyFlvRtQuHyLNWFfoKFtlv+VCSdG2xxXRtZWiI2r5kAT8AiXwz1b
pJP41POl9jYa13XHnROSZrrP9Wm4V+zQ+QbTcfnPYGfDfa0ESMUqa+QEwDcQyNGeZiMH10tDsNmO
c+pzo/S/PuS2ER/hHQzFHkwOFlyoY20z1zuZKva97sWNVrTKvQsi7HYCnmv32bZKdSlJILZLbqDF
ClsNFg6b/cfGpNS6WiY7a5yU4/JomQaXR8uHCaCNHfubGovVfijV6nuJP3A5pDPpldu/Pm/SdiVQ
Znob5OdNOr5sTjQcYixaGydRsSIqKtUGZruGzqdb0uYHLEXtOn6h8//lm037qZqfcVdC7K4C5EtD
KBUR6mtc6MHamtDmtvVo3/Tyw/LIz/Jfj6gzbrmdLHqviX0kr8s+jkL79eivz1UG7oM8egiGKbkx
OLvfLI96MokpD0YmIm1x+OuLy+f/+rZI/lSYT/XGDzGP/PWFXM3ijR5yBm2bZjy7nU8drJyUxyA0
0zvdnE/ZXAdPQW8Xj5nYoSaHWEoNQSbq+jQWYz04KcJZlUbSHDRdn3aGCLIHtqIYVmrT+vCHT8rW
/lXAzepVpE9cU3fXGFN269bY2cOcFjllxiu92XY1Uh+4OJr26eaquUMPgW+nDbVrbct0tTh9MzhO
btrcmY+0Dcg6GGY6jOi6zsuH0YXpsTyqWk7bP7/AXwdqOqCo5IgLx93yaKRlcxu5c3PrWl1wsWib
U2OkuFP0nIrLwTrNbVrtsJRs5i61A6IASJozk/DNcecjXfqD35rGS9xmwA3p5UNr5b+GC7JUZzMO
ArOARNhdE94oOia49rJ+6NdOG7IGY+Dy+tTIdnYneRFD8V1Fi/c4+lV9P/gmuBHXeUwh2dO/K1cd
5dGTa6GBWz4EGMUJXZNpPG0/vYyhnp3VgezRKYZrotAfXD61fAAAm+N/4jsCpPKbUjPorHeacez+
44MbNwAqYoTJR+BnugFNWZpSJuNAEdoFZFgb+cnHhfTrIYEwuTT856flEdvzVY2bClgPJemlu9jX
1psiyuaOVOTiwRTDMUvH/FyCqgVChzqNbhMddQVcQOqsAIZO38cR09IgyeNKEbjgXKkTRUgnLgDW
5YQT/v9HZnqbLjlCefBmwPq9qWXrvYC+twaoxOldS6eHMjmQPFi/EHZzaiZ7DWCjX08809om7M3m
tP2R5yHjWk9p4Ku9f5dXJro/JYs/5urJVrL5qkAapaEaayco1StLVun/+jAW07vAhLxbPhUh/c7R
1jwpkojlNJQWA/xKDGr41zIO3YyQatUk6dbcuEZl4Qiup25jqDZodLdSjgTOfCH3wbIaCNLv3MB4
Upg296nrQ8WBWrdDNASwxNFPgVann3mhneBEJ389UIrpKE6xadFj7WRNyYWGx1meFk+srnWnd84c
2R3OFtmvRxTpnXNCxeNgKB3qDaRYVWeCB3fVMwG7c+ctD5cPtvzk8kjFenFs+L7lU/byfbRN8anO
9SUbnOrB9u9Hu+kflw9AiR+6zG0u9A17UOONthqHkiPjkEFEjPrkGE15cNc2uLAiu1ffW4eQDtN8
l0wTu/oRicR5HhSrPMLQoGJOIOlzE+rtNg1pPI/yv9kMxrCm3XTMSx9MMJlWO5d8RXZBNEQSdA43
ixHuf8AIRUexbLr/DKIi/51xYIGq+K9heasf5ee/PX/WH59//syv3D8d8h0IFlLsXcK6he3+FfsH
48CwXKQOppAOWm6X/2AjkAioqwB6VE2l16e7OIKbomtDMgXNf6cmA2oBzwvWWw2/+P/93wAngs/i
F2ig+eP//5Z32V0R5W3zf/6Xrv3d12iBw3KwHkPyU7E2Cu1PX2Nu0puPNVZtx8XjhfCyJEFuO3SE
ljYbdnD7TkAiT/Xuu0NaVUnWs+d21SEfiwYN2wTZR/mmo2hCB6j2K1KNqMIA22upaBA0g7rJMd5s
owby1RIpUhjtbkjKb92YPJvUszwUJYY3OzBZHPodahNhfmlWGhmwDi1+Tom01AcFRmZjJRRJQUCp
P6qWc6gyDf2qyeOPoTgNBGk6kSD4qwKi64Of9DiXntqaloNv9pL5sjeXDKKywF9a3EWK/Rr5xck1
1BZ5rTvR9SRObkKuaZviOCAB2BJP9UiC6gekZHMlCplPAJU3mM36UFt6u3FVOjIFajovyToonLnz
aKRURWkmsUleFYQPFEPzVDi41dDV0EYCDazQi+r4uVLkhzpUbzNTPJaqcxgV5zEkCskb2/JGd9xt
QVqYl0x8KCU0SfuBlmmXly0OH4hIsar86Ce+k+pu7IIWbXTSaVwp0hvgZhHLdEX1dAG0DwZGp1rF
zUR3EmjRzIw8z6g0TKt/SjtUboLGXcMfXtY8DzG1mRfRE5Y66RWC5sNQwzHSTK5A5jpk/egrtWvf
5G9YfrH8Fl4zcRr9k5uC1ibWjQAzVnP5a7XEPuSl/YxsY9NgtZ/i8Aq/MVoVpXVYfmtX8cKXV1eB
nlp+66X4qAJjD1AkYroM523U8lqCiTe562GS2t1ER4dXjBn8ajfiIF+MfHYt5HXY8q3uLR75lXOT
W8oTaAs6T8m1LJsTULozkovU61Q8B5LuH10H07yYM8E99GC9eTSpnyfPmBuQEjhYa/3gKWzcTd5G
VwpSeCSKZPCc0F2HKte+mHsKNAqAKrbqq4BTOMGQRB+X5nPmssvjncC7fXBbBNS1wck8L6loaG7E
UZPLXWv6VrGd/WTMp7nOX6fZeQQg26x/m5N+Dfvfh7lm/adh7jgAVojQxcYqh/kf/nGL4kbfRcZX
UL6LylLYSvIGqjqpGT1X0Hon6cNrHG4OU94zepdc0fqsLaP/NpkclZchmBurmSBC7lGHEIiMJxCE
5wGaQgGUXp3Uvgh83PRkeYap4PAkh1AWZ2urzF4x38Fdkp8oeNu0NHx1lW4nB/3yUiKfL8sxpMGu
SgW+Jnk7pvSVPDd2noqWdAyHWyUIubzFBEswG2FMsY4mXMJlFoGbCwgCFvoo95Lyz3PtS1gy2oLR
fikIJfw5VJrWWS/XJU0Mb9Dtg+s3d7LlqioMkiqMSFqCeCaSKyC8NzxTwba3rL0zc/bnBeIcujgq
hd7aOk3QPpECDe1G3ofLbSyfuZSvNA7Q5UfGXnWD6/IJOSKXH5hz7s4pmpgu5WhZ/q7eNyGLATO6
nZzw59BIIkZw6m9yYTWeHGeJZh2qyTq3EOVaheeQQ0a+pOV2p8ZBQrO4YMbbzjJ9AazCBFWOUSSf
JZ2jq3wS6Kg/gIgzT1ifSrKVF6BDkKMj+MvlZDYY/sbWKoa7fG3OoD1Eln+rxG9mJcgplldR3qQR
t/zy/aSs/py73ZIfosi0MyPzHNr+I0Ghd5S6N2zb2ciij/zX97TEyf5mzWblgpYDN0giZXWTKsof
tzQyDB3pf/mFEak+BE6yZ9tpI17jvZevbn4XY4knV4+3am79EPiQIOg4B6gJj2QF9EzTVME6NedS
sAYBt34k8v2aM73OLGDLlC3voF6fOD3JN+MQCuXHyA0DufhI4Osq6XjDlns0Nfi6WZtsuIv7oBOX
SN6nFVEWWW8dzAq1MjDkW8YHAMHBPytZCJzE53vK7H6KnEsWG/0qqlwK6wJNKTk8at3xGZ8paHmf
fblsyJvrX7+Lf7AueBddzO0WrgbdsixDCMlm+I1r0AO7qfxsfg/l/Jo719LoWbQtRrh8o5a/e5nf
da2HxNAiX6Appc7bhgAVjixebCl3/92XBHFNgzYIg8OltCY3YL+/pLYI1KI0AyDP3FExqTnci+nO
kf+LbJ1dgMTiRHqx1Y3gSl2Yiyc/mHV2pxBm6bXyFpgGFuF/eGF/h5TJOw5Ama5xSNKE0ACi//HC
5oCqZmd/1q1L2KB1meXwT2NAggS5yIEY5AbvW8TUN+UD9vCRtXN5bXLktQkTR5B82LmxL5ll/uHF
uRIU9BeqYHl1bAcdNN+OYZu80r+/OiWwDDJGy0/fDS+cko+w8pq1KntVwomvrcIlJR3xJgrFNhXG
IEEPP2fxakQCCyVgZbPYLZP2Mlj8Kr4SOCVlJ0xAtD32dlV/Y5Jq2B0YB4jeiDMcUqhSfhzK8t6A
wGQLbtM2cg7LZioHwshcskILRiUsJGaZykImdzFqCuBN65Qvra52kJ9+VFF6SSOIzYwQOPMMZGRC
q97kA2eqtuNfk4jUlZ/GezpkCNJRhKgxzhVF+SHHe1NGbwagBhsBvWea4gB+maujFEfVoKW7bEzD
RvWaITrJeaBWeUoxCRTE3CmZckaPjXt+ltdNbjhBE1wTjlhrpWS1Dl1ARCTm7pbhDsHhKhcKnBm0
9xLLc1hKlnd4iM2IQjy3Y2pP0dqbFRkfGV4Ln1VH3iKUwtqNMdqk0TUvhoMEMA9Y5GIDsm+iW16b
9nydb1RE94Eq9SafmAKWnaAUmmR+h9pfrmC4/lGjfNDG3Wv11C+LZ6kB1MrLlyFOHiM5VctfHQw+
0zrbmkZBw7uM6HR4TzE3e8teDCrnNWK+Tp1u5bcJWSS8b/KvkwtQLCegVo0AZqMRy5Tn5W9btpth
zKWWv2DZlsqpEr+csuk5muLZu1cIZHLgz3PxycUpZ8QQpX2z/Hot4aZsW6fAK6Ceyrhiuyz3u3Ti
jmlR/iidfB3WOCB6RW5GMuNETeBs6SSm0ana+g6qqF5JXHqv46UMZg4CnZhWlUL8U9JrB0WDPSnv
iT4uXoy5Cjw/4BiQULTYlMRBbhRSVVw2ystGbNKuQV88DBHpJMRP36VygyK3dKzyhGUSM1Il/DQW
u/6fJpSFbPO3MUudARi6LlzH0U0m47+PWcjMUxjOzbvjlI+JFiAfzy9Ky+AcDa7xgKDGDfL3zvUJ
MDRciwzrdGML/Q3hbHFyTOUpk6c2sEn6Jo+slWvOw96y7V2h29vlbFLL3Y7dkHpW0M1ncSHAJhmi
XYLvqqWVt4mZNTzVwlQwCWgQzTEzp4BqRIBZkGSUzEq/LDX6au3CWRcqfi8yXL1EbRSYQh0b4Yx1
gMRDNswouJkWCpp+O6qrZwWdoe8PtxRxUogAobXXrX4bMj9XhDR1cB+k6opXEgqyoAgLKuOo3qtl
9DXR5+gyiEux0QHVJtK3RxaAJaO9TIm6HbGnbGwHkLJRdvVeSwEHgSf6IiaQQlTzZNhlhF2qeM9S
KNptmHwNCHnWuX5SivmsF9Ye8+P73EIxXZ5lapIvlDYWqIaHwcY0QJXQ8ot1n9dkxdHN2Rhu4YM3
0J9HvjV3wSmQlQJEpb+HXEMKTVLu2qaKvLBU73wMSR6ZnCR89jnS4La/EV3zD2Aa9ux/Tvauprvg
FIWlOpaGpuDvN46ThmXRq901EvPZjnKSOeVfXeMqooCGasySqm9rinGB9tKVEt6PQJC3QLejwgEt
Rn/Fq3v1FfrEQ5CONlNSDltsdNY5C8zBRH5Vv/s2k3STj+6G2RatIZGiFuf/wCxIwYxMOjdQXTvR
O3gE0No2CLQJj/q0M/0uMzWKjv15NsVGlUol9kruZhxcEgPDp0boL4HFIOUqO+sqyl/n5lQm2O3K
xBwQYqAIruP4W+9o0XrOSoZC3hWnVEFqT+7MpRy4GwltU1zVoWvpI5hJSWAPgY3ZrE+rWQm1w0zg
dIja4AuXZ0ToVM7fQrz5ppvuGjkq5njMydUJbqymi3ZN0gOdHTlA9na6mTJur2AA/Q1N54nO40Dc
mP3zflnui5A/ZWNN3W2ossynD2GXfsm7o22Mq6qiYieNlOot6Az5TOmIZUop/O1yA6X7KRYjTRH1
Uy3mLwNGjExQeS7dWFm5AY5Xt885eCKLaCbnhlWZIJAi/HLQpK16irkjew4vI5+N7KRqNdRhhlhH
x3BQdysM/QiqyHwmW8ZZh0n0alhYlWkGuxtTHe+1iLedZpvwRlAR4yeWZ3uVysvQ2uOv5Iy/lZt+
P3cu1Py/z2+ay2FUB2pp4lp0/pjfeEZ30qr2fVnuOfnOQn0Ekwuw2Bkj1v32FZPp90wtXotJrTdo
Vwh/qjUcaQFd24w8IyaL58ZGFJlOu7oTxM+6SGiYlRQX/UCUYe5s79FauptJz19aI9r+vLjY1Fa+
En2lRMPsZ7nb4ECjrCKdgtIsnz1NiYRyeI8M3hXS9AjyJXlqGdCxfDusWqXck85PzT/s1Jz/tFHD
IEY8hqpaGC5M9U+8XC3EGJuje/Ujc9X3WbxPQ1gCSU2cYp9PhKsqrcdBXOuoVaXcZqGb7CKlMzeN
nabUYlzjYJT92VDS/uc7VovGITsv2iqGjLc0aaUb/mihkooJYh7p1iLWRgsvJNZ4anBLF8yQbUgj
a25enb6HVGJ27FnBfBat+JLv2xSgrExMHQKNW9EBNZHX0pbyokAWQ6KMIakmPAtxowGxFMgLLssY
tavE3URl+VArcAm7subtptzhpdWzLxMZVYWfqgru7cL1PZoSWCqtrR3TKo6VZiOqlLHqAjkh5NHz
y+bFH03uf6dVb8ZEIZ6P1txmqPRkRT0SSZ/AK6Pj3TFjtDjmeLfcxVnXR7vlmlIbJdOWW34cKwvN
d7WyssA8jHLMDPKu+YdduEQ1/nHDAwkDaWtaqkEbXs7bvx2nRD6TqhOP75osqTlYPPCI0vcx8EbR
LI7q8kue4Sw25LpO0VOeOmUBJqKg9w+vxJZj6+8vxdAdbjGdE55GkfkPYl1kWawJxKxj8medlusl
VK4VL9tfLUs7ShbCCVnbO/Z1q+UdqeLHtOzbbQuxaof7d8Chow64QYCSOW4pPWLfCn26zxxuyx6U
DR1i5iRNfliegNmJaq4SrQ3QJetll4Lz6SUpQ7Gjx0/3Y19go0sQaK5htBJCyp3ozNXDJCKbG71j
lelYQKsEIwT6+4OvGu9QuIiGawkMQ9Z/q2tkhkWl2e2nVvWcrmPRSAfr7FYAfAMYAqGJXTXsqm2r
DahYMhrdvg/TXQ5qxNEGVZeEBcPIiV1knbFI4UJciqUjjx6dYUYfo6vMJk1EDGRq38Qpa00E4C8j
eRVPJ7N5mdV7arw/QqE3K3Wc9I2N23R5P8ZefMwZTtFyiu6Wb3TjSruUyfBDT2nXVlQl14RNgi+s
AqDbkcgpqmQ/R1SIHdQrBhxRPyLHKdZxaOirSvrxTYVxhPmxWrHX3+F5xICcxPyW3rhVTKWCXWUQ
kCq/q5ebRS3JH+pp2sfo/zlDkW/RsblyusJh1acX2cjjH3/lsgFCec/fE4wvaCnYhk38fG8CJ0pM
q6NozF1S+vpzgPq67Y7LT4zyjUsVkoNN/3VMI24B88UAAbeblf4sYt6puFOCLZgKT26vkqoOiZhS
v2HE+BjSjqBAuXFankuunIrNHs4O8YdMHIgg0ZGFAqdm14TdXT5MHXq7S9nLrUJcYAeL362uxvNR
wZMPLe4LzFM31OMFBGQGfs3pbDBMNmYW8jG6kl+yMs5S33xbhoHmNyhmR+1VKNzccYyuMx+4ruR1
FEj829L710NxKa7+MRIt1WIlFNSpDFV2c36fFMKMVofQ1B/j9wx/hwccAfiVGZEYrvQt8lt39sLE
tDeZEj0QMXqH6CReNy6bMe6gqw5ya/0TGzJ2Kfc+BZLVsq/nrpxjC7O+BO0EmfmyDGmYL1yxuGfC
V7mw4P7P4dy90p18DUyM3gTqsTQCVA8RZ65pTq9wq7xD4K/3UgGZw1JbVs7JD80DzRGUfmFqe75c
W+TueVlsl0u3LKa1GR+x1r4D5efr9WCs5Xojb6JoeWddl9aH9LHgNoPpLp+l35CjjvHY0N7b5ZAR
sh1LpwYnusKxQKMmdQqPdmi8WwHJhMstaAbi2lURumUMlxicZtx7uOKXzbsqE2aR1yqR+Z3F4iYh
gffnUe1/2p7/VdtTllP/Rdsz/PHxe8NTfvfPhqdukualC8shidB16SnylZ8oeHK+THqcNnQ8hgAD
ggXrFwpe50ssPD/55xQiHWpXv/qd9r9jMFGFK1SSOoRBDOJ/p98JUfbvsFl6nYLSIlsvntWxDOPP
Tkgxi86sNEEuZnsCK0TwaNyRmK48DoPzzFx5R5gnWqbp5PcQTprqxldtZxfWpNR3NYVsf+ci6Lyd
8I/iSEnW3xPf4esZAhEFwVdVvAjwckcKcGQDitWoppwdk/zGVubMK6AtQq0u9kad9utZkEFf+6jH
UUnnZN2yPVVIU/T77/hxN6Ww36d6up2mzlrPDkQwDSqrXrP3munV0KoRPHNxjppWoKv3kZz30V5W
sbpsMI9mOeyliHg1ZHHCFL63wybb1EHbbehIs/VbIdQC+iLTKYRbaBgp7Y2IZrTtUZesRG7fN83Q
wQMBHZJpu7Y3bPxh2GKncEbDGV/cADoRdOrvWTgFlALQUMcKLFJwJHhAJmCBWr0esd0x9mOxU8ec
qpySfuWHgTI756Z831rhh11A7DS0codH8QTK6wPZMdNFVX745bU309GrswRnVmE9Z9N8TQntzVLg
1/E7tEHKOkQMcuIzbvUCldk0J8hWp82ssYUYLaa5jnpl6lMDIvHesdI3vVIfwgL7wgj4LZ+nnKj7
z5CyvgNtMMGiENXhvOosexMFVvIYkwIfOrzdY1wfMwPSniPfIztud20i1mUBAyKgBpnH5jqz9RMZ
htXJERGsqjq8j5r0Kxhh10zK1tCiL8uHQSHGlqDkSvtWT3PlFcj2tjbS/UokWyxYt9DQAy9X0it6
wHiD7PLo5DB1WtF5nA9KL5Lmxo6yIC5ehUjb7Ogb2gkZfbNqpknA8hVyw5cjM22+j4RltsP0PA/B
i9qUrJpj92KQuArpOf80p+jJkiluQTucwjHZIiMIV4L9Abhr62ImBjBxKJ+DlYgNdd5DHMhtIMPu
ohsU7JLkKRI+2YxDcEExtkPvL8VZ48E2M2s7oPT2ZJbqXvT9rTlUz04TigPyt8PkhtWW1fygpfOp
LQSknIY3uuD4Flq1x1H3ua0H6N9sUoKmCr3aBQlTDG+FW1RepcfnLgyEV868WkM81Ub8laVKQAIU
Nmsopm9chitnP/KhY/s77IB9l5Dp1iuzx3blubEKsW3jiaZnqHAhQZiszVF8jOV8KSvMbNps3Wu6
c0t00OiVLKF582YRuE332/4My5mdl9uuQnaClL5JicsNYxX62VMoAuIh1HVP9Z0m6MWu3afOxDQc
gFyECQU3VFzTULuhLf6QEYzMiKtv2ah7cZN9Bqk1gJQ+6WF8G0/dHQBp5I4KGO6yOAXg0hugcEQB
r8Pp1AZdv9Oy7q00IQW0bXbXte6PxOlP9Vzc1n1wKZq6Ohp2/mS1ye04uWsEX/W6zdjVxWN4rnW9
WKGquO3g/bijXmAXEK+Djcl3QIifZfu+o7Stj+IQh1ReXcPHCjvHG5erOgRFfRRsglazHt/bsG48
XU9vlv/kzo0R6CDhwXHLX90WDX/egAYkncT71LJvbV0gN03iGUXGIbervit2ccv1D1yd7DJgFlOx
GhX90CjtN2Fj+BFWeW0te8vpV79BSuJliRquLDTXXlIcZz98Es6EZCzb6tg2lA7hd6Wju+SmByvD
Tp/uhR4DBYiyPQZ3CrxDX+3CRv5i9Vi01uegqXcxwZbe1PcPmYqwPu6fOr0RyDAYbwYNMnbq3UUN
quMEaS/RCesD2ftU1xPWX794nBz7DNJ3XCMAuQaRek7jkZY5eKm2Dz8zomoyHd2dZcrg2eK+N2Bq
+uopuM6GIH855MBrIJ2dHQ4ktfZO7sdZkUxXs3GQkCTpF5pR6lBF/pRWBFulWOjYNb6C+w21biIy
IUSVWd0XqnHpNn0GBC8fCVOza6JjK3ta2/UtnqR3V8MkgyzlDPOTeGVd3Nkki2xDLQOI2ZMsZd0I
91SNCEXKHGhw9BYX3VuVA36bkGNGzlYbDl1CbFDnQmLrwuy+wn1eReUxtsZz2EZfrsrJbS4pUpXD
qc9R9KSQKDTCJZvkltfmSxbxDTyK8xgHCFNkMxtLasxyFj0h1EWROVMSSZVtpjffZit/YpeOLqMx
qNDSkVLNfDrDyB1WpY3/MygPIG/1S+MGRwg++BG6Z5fRYsWO1FlvJgxAZt/CUKvJTK5ERZBF+L13
2Qz7uv48T8bdPAxPBW0OTjqR5zbzOfYnPL8DtBb9GS7cutGjU+Q/xCwJO5P25C5jCrVNZ187n1qI
ekQo5rpqDQhJihS4pEfbHnEtuk7p2an1DIeN0iznjQYzYjPUELsD2Y6RhRm1K5842GCCiF/pKdLg
EPt6sEHmDcm66o2n0UKC63b5tR6jszPkKRtxcWPp0UsYBpdxtvBJ4X6A379pnc98cHrMu0QDB1hQ
J72sDspM4llsCLYl1PZdv/fMVH/LCqFs7clEzeDIoPk+A/AbdE/dYPsQDNDHaEPpnoucY2ETpdV3
SvIBFzPWe+3WCNR9GN2rZqZ7WQctO+hHmp8TWdWdhsxaUIM9zqTOQQyK9W03tPd2VxMUoqbXaixZ
VN26oJPomse5tDwGz0SoBetsloXmxp57i6xI80XDz8AU774b+QjYsJ6Gk482p6hnjEcpDX7f1B8t
BbF6X7bQpvKe6B4MweCUS2fVrdDocwZFa11WAVxJc1I3WmqeukA995xubZ+tDIb6qOo+A90ifUJ5
A8ZGCofCUasdk/5kwQFkIo52s+9vxJSpe5QNGOeUCWJKxrkyHba9K967slLXdTE+TE9kEEVkUgWE
qxsNECMtOKpqBLtlesV7qexbJTslSTCvAvYTdHaoZGdFuprm4csoms/GpaALVw4K+SxI4QqeMOjd
Ow0DHkQkWjhgj34RNTsjGBvcTfHRzMJ7UVInw0I9e3NfFWsQpMAdI81fhZpLv7Sc0KSEa01Y+FLS
B3+4D61W36vdU1/SCiucghzFsiFLpPluxWMjd4q15+OEV2Z+FHQpLm/Y8VrC+gHHiLvf9r2IXeQQ
QcFrYZ12XXjfWVXCgPPcXr2vE27b2HSnFYHsZ8UZC2/WEy+tI87tLMmtwOQ51xvTeTDL9qLjyd8G
RfleOgnsMjx3YbHSLP8gr1wx/hgch4D06Y6LHLEmV4eoQgiUuvU+sAmpU/Nv5jQ/+ix6UdXu0QZd
KpuB4GsYWwh80fG5UJIzHxqOwuwC3srA+KQ/vtbGO9MYNjjhCavLcFN2KlDU1N+aw7DuomFFhPEJ
gxQWPh2Ean6dZus0hNod8vR3FdB64QZ3UZV+E9NMLhMIi6gX91WLJXeqketE95PefrgZ1uU6HJ7q
AiZrVXfXGexbaz/6SSw3gcUpc9Vv4HXT/TzPrzkoTA8w+zn16aAgAU4mIu2V0tkvF6A1qxO8xR9T
iVQc2GCiJp+K2yq0BZiLpJorRTe8QlxPPd1017TbmCg5ylAElEcVS/U3Tq48WTWyAC2ifIDfAJNA
cc6a4UtpQrAcJZ0Gd/qC3okgM3txfc1eK3YvDZ35vabdxVbwMbqHXuRfwIIpug3xjVsFH33Ynbpu
vEWMTh5jvy3ZUvoA61YEm9srGIB3ShF9V2C8qMF8YTed78MAyIcZXw0zKDaFE3ebiCi+rGcgYNsn
kr2VHH3YLVZon+l96tyUM7on7W7Cb+CVVn807XrYpv1nP+fxwWiteu3o4V425jlmMacTYronIeg2
apMbq45OtEC2CeScykwOYmy0Y6+6L5QG161GIzz0m4fKRLgkqEYqGYsBfj9qmy4hRTOrL6SAb3NO
HpNtvVQzRy7GduxlZnhManXrtNUFGUCdXPoEewYGxn0fig0FEVx/pIHUerDSQoJx9eYRHvDHEOhH
YvHuEH+jXLEGXpQcafIM2I2em8xPY6CdNX/ylKk9IK3/1Jxn0SspRLT6hDCVat5c7bm+87omeoA4
Zz8GYqwFBQPJptCUpMe2dO/72viomuxxhN8WVnPhAdgtk2e/n69TNLfASsGLKua1j0r+Rp/CkxPE
p5jRo/Q+e4+WjYob6z9oG664yb4Tl4o53TkmZAZ4WWOmHu3GV9purCOq9gUhKtw5qqSNx4eR/CBu
YI6wgGCOUym2k1ZeYNA+lkn+iT+12BNBtlVrSOTj0G1m2zqM8KqzIoLgHd27EmXgayej7ylj9zVA
QfgmtshWbXPshALUSbK6dN0CFZuEyP7bx5g8Id3EvNG57GwCx9+ErQSQNRE2oNLDNfuaKPFBGZkq
8hqeMz0fO+2+VPbZ04h5Qgz1rWg1WDTNqYnUl6GIS5JZoi0TMVveeT7CC/lM1OIGhYGXDTQJw0p0
x6TExptZ5sG0h4cPYMFoHey63LnpPQY74tsEK6BPH3Nt6rd9TW6ty0LvzeF0jIgnN1ocZEuUk/Ok
dgiN1D1aqbcUP3E8WhlFVdFzgDMWpPL3pBk5kHQGtDebBocSbmMMSZRw97XrPpeRBDZqmQfL5gik
4cVK2OOAhq/8b2ocU4ZQk3ujM34ACw/5T7hyxlCjCodnLhnkbKZL0YBzQyNJeHZWf7RN/vhtwKME
cVjxHNuzYlTY7GBOwHHggQdTzR8oTT8a00KSkecU5uYqzUfoUxGN53h47Nlp7fM4Ohd6bWxYdzC/
pOr9UNvprirjh3BUXC/DiNZ3U7WeaHAgGrVeS/Kbk9l+1ArCIMIaD7BIHpwi1nBScls44pvp5O9z
k7lez1YEyv14i1Er24aOBaWvRQNlq2elrv4fT2e21DjTbNEnUoSk0niL5RnbDLYZbhQ03Wgslebp
6c8S3x/nhsBAN9iWqioz9177Q5dH6utxnTHbL728DUyLNknMQLXoqep8nUF0JcaX0eyOo208KDWA
kqrNctMLc+MV3Xiee/GOjfKxSTNqU7N4tR22N38c/uRAAAaTnBg9DD/bKk22HJk4hM5jh8CKhqsx
HUKvAjNmDM6B7vOhFEQHGQqbaB0SIVA8WTOVXJW8TWBh8g5uPNNVUuajv1oOKbcur9qc/1XxfB9I
D1V+uam62djoACVWTRltilEnWItqLSxAsqVTkS/r6j7aDEb1zyxcfWXgL2YZZZpSOvOTM5sQ4cEs
CXcZJxMrhd7JREHEGjsOc7gNhUkynFnmwTAQ2tw+Ss7Lj4VHHaD69q9uWmTcGoKQXKbwWRN2yP9n
IwBF2W/M1HidUewGnev8CFx69SgPcbirOWcA7bRB3oLwV0SMSJlfjUY164InZat/tWn4h2okriZR
7M4V20ndUbARMs5s1l0Qo+wLWnWg3QDNC0SP039YpveWu7SMVNisEX+ChR5o7PndFG6dtKA0rX0W
GS2memkaweoCnAh4Z5qEH2Ypxh0xdEFaaEEOpTfQC7mO9fJdTilkBSGWI0f8NUd50JqI1Thsbonj
2uQsBrzEakTODmOWlPcH6eqbwWGooWU/ZOD1O73S363iTs1DQYkxmd4j9V7dHXJc75OR3+Kx3dQJ
tkKDhkhUTQDczHKdm6hU09l971MLku4M/kDCi+8T873Im89M88+TX9ykpl6Gan5DSlBkxVsCniaj
pKcwh3lOwvg/u7OSNSwRTnMFcxZLdPTiGyPf4mb+Qc0FwT5JwPKmTPHQwR8TOT4aBZfXPHpfSWbA
OxN90NjjSxr7OuENcKkSbcNK+ErKztXXyADShPps7iViHsRd0DZ6ZUoyuglPiibaFoSSiaZlf517
PbAK608GkHNqoZ3ZoDx2oQ3Bp3VFgochdR96TGG+KU0uuYhuVz68eP3cbhQkevxT3Ru8tX3rps+2
z3LozNWP1Yw3PYzZ10jTDaKSw7Cun3QhH02OU6OV/fX1F+y/DyXWsnDwL1U6DFuHpdvJB1KnINi1
0oGinhXEDzLB9GmOctY6TGPyMUzamYoJqJA5P+bCfvMt5ngmQRu18P/Rn/rQc3pXZS4NuiKzROLf
nDTYw/gLtRL1AnF2VYj5kuPTVKb/vPTdTeZuOyg2TxRFlDHZRWnlQZJbs0pluM9kXQYxqE4zKl84
xt8acEOspzAzvHtVuSeSKR7spHotTe9zxkYwGfgCmx+EXZCUCEEvdOcC7O2i+uqiLzbd/JCYEcqA
zMNEEf34MQj7wiHgwfUY5prZH2z5n005PmVcuzAom8Bx8m1ratM2hVZksVo/2M30PNWc3yubZluY
/CiwQOvBXdRfLhCkvMbhnDA0HcNv6GtrDSjQIhrC21Y8exMM7w6+tVbiBo+Ns3Tn+GH09Dtu/DPs
tKfIr3Gt+FIPpvkFaRnKlKZ7p9SxtkYDKbSGlzah+yBUy/S1c+Jysk1qEqXw4IcpjQdo7AFJXasu
ZTWKkhaHZkt4vccky3K8YwsTL0AcUO1ITfhr9IrgqqYpLnhrm9JKA0zhvD/1/Mcnz4ZYvnMTVvQ6
6pRnxw5BnzJ8cBMC3of5eeo+00jumhrbLH3yT7nI26ZPJqoDtWb41cwOAzvLvcu6HwER9i+lTTHj
jsmbmSYaI7j+0QX0T1eAAbn9SKxVEgyh+sPlayO35qDLvtBvzRbonIoqmAhPXXiUUX9DavxnFAkM
6eQn6UkryEICHszoC5LvdUjhy0XzGDSusS6r8uJG0bfl5jChKZmcPr/lGrcM3FiDEX78T3cw0DJy
flBC/YXEiz+gLC4Gf28LrozlIcG1XDckM5f/5h7IjlGX7QMXMR0b96h7LLOCo0A+9E/CbAo6yCdS
8WgV2tGHVYb7PnPZGDrOrsrDfjDxtNr4mPsHxy194gqIcWmi6Rb+68KuhPhobZFUo4Xq+3ULPom7
8+zkydHL/VNaNpjUevdbL1EiC8tSlOns9tBi2Sc9Ou2ImPuufwHE9GxW4GxTo3j0opbswCo8oW94
6r10gySLIT+lJLHklOje0F1651+nf3JBANTGqz92cbGeKuMz8lz14PXjJ/YVjlWDd85RmypXsrLP
hrmLegtEqX3vTd79cEAvW5nso6B+fIeGU+zPW2ELeZhi6JrKu09ag03MIlwK0Uzm6Ht3phPVIfyH
OUQrltdMRPIvwoHAUc0h8yTjTSsC7yVI2o3flm92gJvj0jfR4M9fTvomEvGkVa1BCt58rIvplaP3
19JFt5FNQp5YMDluea2cdz0Kv0Vm9DtzNn7MCYWKzBJ6cdioKR2FNP9OQ0YXwEIVnbi4AHOycxII
XYjbzwiNNvgmFrzHsIM7NwFSJcQVbNppGCFEdwMpZa3mH4xyFgdzJGJpSkALhe7Gg+SxzhpU25mr
TQHZSEFk2889Z4tVhLiLdNzvibe5cj+qsAbaJsmlKFV0gaNp6f6rR5qvaaZfpRrMnQR3rVqaIyId
/4SGF1i91tOVQKQtHEPQLg5Qj+hM+R2xTlT7t5rtEtgUx7PS+lPOHmGXdvRGb0IDFpaeKyM8zZY3
bHPf+xu+LO8S4j7aeGGYQzf1v3UbcgICjAddht8lBNGVjXPhwap+EAgrkD7Tj9UBbwnT+DSnLYkl
4WsunDeN7ASe3l53inAFKobdWKlbOuQ+HFLhrZSynwhxmAIUK12gm5+gcT/KWrzHMJ4fsmIGRpDM
flBr8ws7ip6PxiaVhK6ws69pTqugcFPKKvfeeezmnUV50uYSV5KVg7dLCD+CZh/rO1PEpOYw1WyY
ag653IVDeR113iS93kwO6fZC0VYXZLBsW0k6RTdgT1NR0NvqR5PjMZmJXMb6uc6JYaTVyJhPL0A9
ir1pUsuUds2poPBWMEThurbORqYzTZeqOVP2A2wW00toWuymifttw37cwbAo4hciJ0iUBiNPQ5sA
zcTcm25F1m0WWRjQT+5QJ/u6LuiQ0OqPypFhYFiZ23l5OKiDmNVPN+oxSlv1khTaV1QLZ9cazUvj
eYuKGGHA+/BLvU8igQDUe8LWR1yMZRIgXXlgx/xnPZdLtCDkvJK+I97RTN/O9NOjt56NYaWp/Dum
VH/oO2qCDvX63ijNtVZTJngpO4aY9Q9ToyE5JvVT3YbkLegnNUeHqmw504QscUZj65wXZQBZl2Z+
yUwti7FrosF4sjSO29n06XHw26LuxpPHa9JpnFs7gVfPa5aqXIGqIQcA62T+JBJGTOTiIG6CwVqS
AjhFBtMw/2fom3ArBqYr2ezsW0z2ixtUrCxsCVMt/VcclShla+kEVqidWx9s9SSPlVafolR/TMEq
eCZ6FDViZNdhh0dU0XHl8mZX8RmRTGY2ecBQDJu5rkEhmeJ9UtL1HhpUzqKy1sLYADXCee/Alknb
0Fv+bADyIdU/CzDeNge8e2+/iFD3NpGIHgEN0s/kqE3jnQuOzh6amCI9z6QiL9p7D1uCn2/d3H8P
fS8wQT0GotKRdBEKwfmjTDajFX0Tkdc9OAW2AVyqGoIxWex1M+UoG6fJxgXgzKgH8pUyznMDb3Tw
nytpe8/xPEqiASxeFTD8hVQ/aGXnF50u42EYGmgP47Nf2tt+nJxTWbbRCQHOqVDaGz3K9zQevMXn
+lXHoziUy4fC7yyYPhTbuf2vM2a5mbI6mGqD9TP3nggXW+NH8B/mRjvplaK8KwiUGJTZHtWoSMJe
PhtyF6FY1n5xeIhkZx5UPeY7KwbVvNCwse9iAaFbkHZJjCTNKqKNIYYnrSRDB4BKH7PzQFC76NnE
aVSYn7Cp46du6KqHbpFXKyWrjU6LO1XZLZTZk5tpj5kV3p3QNteZX9JeM4WBatZ8q9u6R4oKD1F4
DDA9Nj44OzMyA4CnGmaiHfdusS4G43VKk7UP6X3dk2UF/vNNRog2GzR27332MU6SEGGL0UWWuCfq
qfoYR3pQttqT5qJPiw1yFtK+2PeR+zo4A9sbBRd+xGG+WCErqGLlWiNJsgFBFcY6lH27+n3opU5J
7neM55IN72IzadzHOoKB5ZEruvby+1leFNPeqOQHTXubnmDf/xe9pTgWcN83L/BAjpaqiQACUS8d
cz4TeEwB19ELFeW8CqFOZgUvouzQKIBx45xN9sI2tjqivEIfmEWzAfT0ynxb42YhvsTJaCpKNr3A
FJgqxu/KMfu9lbvuRuCvWmNb5PUcZLNOivLU5q2CTkPkUR55L+B0OOMQCkmYavHlzQPE3CRM9oYT
rv3YC0/ZZNULuzkNOnM6pRozceHXNAEpRtvK2jCZAc5LT5quDMrxNu9Y+cucp90tMSDW8FXkqTyM
HmjlGjZNqrvadmhmcq8jNvd2olYA4jSNJVWy98rVDAHTZ0oQGtQoRoN31FsuJ9Ns/vblUB1LYHhI
kNmvGU9biQCky8uKiVytnC7e8nY+63XpXgpbqC2JZQDmOLoUcqj3Wcd5sk1gmfa0rjUHcq8Xt8Oe
U7BL0CSjuHnBZOmHRIXJM9wzecFX8zAtXW3mhRfbE4yGXXbDDlOZnmKn8WFzdL2J0cop+CPWrlkb
Z1uvHkOHApCKsd0lSRfjsvkgfKW5VXanGGuPl8qjhZX5700zEaeWAFlp1Je0WP/tuNYY/rnZGzxb
cO6GzzpcZp9hmHZHGVfxpmlJPIjzN4xjHAE7C52RV+LSmdljpePu64rMKzyOeHLyOnoy7G6vNWn5
+PtIgyf0VJmLXtHQSI+Obevw+yH3iI8E6KfTiY7R7GFGWyG1lRwJgRAz6k3XnZXp66nTSVSVpb61
ChfxONW+ZN6NaRC7W6+JR1bCY6Pmc1smUC2jWq3mEsBxJytj3fdMvTwaMo/+kNN197/KtvmpjLRZ
tZw6QsD+jNX6U6TEHTMFWUrVcDByuLhTWV2LzP6BICXWpqP+9oN3IpUxvFeq+8OwmrwZyLlxD2gL
xNM6jpoGB1P6Jyyhe/mEkK9MLR42scyOiQL90Gf2jSb/sNrAQy45wqr6wSJ+Kpzsz6TIgT+Zt7rx
dq4FEbf8LSsb+ZjplKtgGFYjePDAieNml4EaWvkEM7NZ7xChsBzaMsGWxrlpTnRCRzKa3XkXP5pW
++IlCTDaxF26O9at8Jw/Vqg/5ykt/jCfEASYai2i+ru6a6X+EbXuJ44CZF529cSLR3sBGmxjoLo1
qUDV5PLq68RiFyiO0OPYhE8xpTP9tttpiYL3UBbnPKzOWPnExgyr4ZGGNqJinfda5gdwy/W7L5KH
yJsOyJqQUBABdcnOlaMhYFds4Gm9yp1irftDsuuoMJomiVfd4m5qcn/cNtA6UZci5OAmpmEL+6oo
NUB0I2e38G0qzKDM4PnHcXX2huvg0A/syKBqgB2sGpbbDfc4t2VFa1jL5pUsxosVty9ROl5Gu3Ae
jCPrdEIbLGFobd2SRmeJ90YY//lRA1W2t5goE3wTnqJZ7pHxNEiu+yxgP7rFptolxbSLZZFe6FW/
zlK8jEUYb8xZvLYOWPS5XDfxeFMo7YhkWEVOT5qHnT03dvOWxOZHlJknevFYnJiUOERn7JGwYQ7I
u3qT2emb6r3nkWePMcfYW/X4bLTNdQ49BOup9iFrEpNBDL+PrfGFxeh1aId3hr63KNrTS9C2Xqte
xOj5yF+tFg5HdWB01m3dNiNtO3rX9aZ+gYX81tVJxBLA3EqIN8YgQzJgUxAliTAM0g8NpiTdEuPG
qm33kVEDk6kx7R+7eax3JnFta0ixVFWGPgZoZ8anTvcX/ED/oOl2TZor2pCxRPUjMVmtPcgDEo+6
LzSGoIomtuwXdztvMHZs9wAh7we9xrdyORiaDEZ6q143BMNd+0mhPBvjF35RgTowI0ykUe/LLLvo
+vHYm9xMDna+qgJhrtXTu4vJGtLbd6fmP3Wf10dVO4TJTTScDRJEKqPw3htdVFtAbx5kS/ujkj09
dHi7O6+QrzqmpEcMKrTcmMJuot70t47WJusuR/ZOkMNfe87qh8bQKRZIYxytLuasT0u4CEuD8SsH
1SEjO88arXcjZ3maCB184fdzHo9jxr7W1nTifiU49a7ifFo7jQPfjQObY0MjgNIpg1CPTx2Wvalv
jmA6p+VMFz101bTtY4bSo7KRCjgZGNuI4Sgx0K+ugewQJfSLNc9vY2Q3pz5lOY6ljW7J1Imw0cTR
QQP7QCI1WEZ/3I1Gd2cssRmyAif9zCHVcwGCht2L0Ei4GYjomvH4PMYVXrreXi5svdvn7ENpmjdP
WuJnaPW/e8DCxUhlLTvu+85WhHdZHK684pEjWxFUs6EHFUaABoUM/ViAoG5P6E1i34nAXPoomU1Y
x/zozDVjR8iiMSPMOiNJA7sxTdd4tE+/H0iWsk+cuTh8s/DspvApxhr6LLUheYnRGeDIm94zWzRn
oGdvJvWfW8d3X/gMTobinFWptSvyfLGb5eUJNus10ZFLGX0FCbcutCe0HZgBs+KoANUj2rGLTeNq
nzZH7AazrcelcfRooQ55pO0RDQ8r4TTWXg3MYtwPIuSJZtUBvQ/OyZUfWiEJmaa2ILAwo6ooRf6A
4H3TA9M+FMZ8yKPsTD4WmIbmHY1TuNZ4JboOFB2qnWLt6gsTJKP1VJTMYbGhr+lNM3aeONt0onom
2XyRZYJ1YHccaiZfvSqO2D6qdVvjofbKuze6P4vUaFv4zqEl1GrTAW6cQgLtSTBptrFGqKBMsKbM
1D41r7t3LznNoe7jFOmpva2L41Ar99Jkb5oSgTMPLHEarlMWnH66DOQxVkSjbZqcZLBBb47YXV66
iHzwSnofhdV3gezce2b35cbGZuXn2sV0cDlVNnUTBl/kDbRvksm1VoaUCAIYK0LZrukjYOMHm5Bs
h5mTHkCBv20lDl0PblMYdbYVphbipO6ucqRgx5peP6BeYcvxPSdg3ywYT6anDB3Klq495Tnq1aBJ
0jqYCyUftMZ+y6ORHB6KW2HnpBda9nc6UJfq4a4zC4BrIdgfoYdboh7TgZvDadtAj8e9QIrrRY29
IsICnaLAEIP97cINsmLSEaKUhgQ4eManb885k2FaM2nNqh5CJt2OST8G6J3VEhaKl4qVLy9dyRqc
o4N1iw8mCxzTCzr3voWGCNE6nGFPQFZZDh3TsRzioMl1kotc7Bm5I2G1FtLaD73cT5HIgt50/1K7
1Niyl2NEW2KoLJDu1qybcQtXFfsaob4W+mECo45YiULXXimbvqEL5vQBqhCyXHO+MuIMupLkThkj
rcXxAPNVy9+TpieP2LVvmVEhwhtHCmRRLFb6aMFJVJdkEDcCTbPdjG7xMZVfgzYyHkDBlFd1tA21
7EnaSI5jzcUcgQ3eyizjmCm/xgoFhCJWI3AMTh4+QgvQWnUUuJ4T3l3TeBTgMtbwb2gY6x4pxYV9
CJVtXKY5NS7uiESwzwFJoKN8AOKfHBuibY4hR6RdQSJMkwl3l/vimcTO7pSY0wUardqMqXNtlDGv
GneaV4NpeweXrScOrXLTtv0d+TjvnvLb9cwg+cxW0q3pFrJS5JLM8jF61onoeOwZmuU0Ck4G6D38
Y3KrG5P1UGlNG1Ruee4kHYBJ14xNGVa330ZUksmrMbYsDpzbu4Pvj9W25zrnLLko441RHXLCZfZ1
ggxmdifCONr58PsZiaz/+yzmH3iD7eUFahybdq2t11t9gICf13Z/rbGlsQDhD2cD41Jste6eVbS4
masmJ5oG/b1sQ+pOd3pytTG9UzfMzLjCSBuubuj1FxQ2B7rlQZMyVGqSZXlsDOdE//+7mOVw8wf5
kjW5BcxvPlp+/aFyIo0UR+5dlNJ7o7lZ3DEeOBtXQ2ab+gR3+gUBRkRG98T2TRzNhd6uyG6QB8Q4
2abDFroR7jzc0cunARQrfTuOLBLLlxqDBcuhgpAjx+8pTE5IMd5cy1jrsfhTEwZ0xh9d3XHhIq5K
HkvpEXVSG+XdP49G/jCy4ayg6oDqd20wTCHTGy2dycZoWaMjeU9k5VHaTyYGNm5Wbcrv6GadJ6uu
TzWBv3etJp4jMr0vj4RH5CLkygOJn1ELML8dtnMn1anqyMop7HbntRohLTWMSJ2nJ+q3iWCChyRu
5d23LLm3xikKzJIRNrlQ3qlXAL2baUBMv/ziOctpXJb0PX9/cy5aLWC6efSdinF5aGV3x8UkKYTN
eo2I5574Nqu+HWBTaYndIzXC9LH3EeS9k041MK+oyXSYnP61KqCp+cnWbXLv2aIveJsy+MHUXlvV
WdYqy2ig6PyhbCtIfhN2G2+K5N7W0uLF5gppx5bCY7pU6LXP+CXKWxUdZmWlzxVymFmfry3ZLI9+
jaBd2cP77HhU5+aBWVe3QTJBE6Jnfhn2fhMkffqjhYNHXYNXPqfTei+0qjyi02QzanNx8ItOEASR
/pA0ifbBrsNAGTT5WtaivUGLP5Iso1Tbm0a4DC+EHO4V9rx13o3uZrZIewcTvkpIidvnVG2BVhsM
RVx6J/SC1/kkog+vm04OmuI5n7epo/RtV5XhLeQ+Ws2F3+670qoeAZNO7JH8Y93i4pu4zGYUsw++
N9Lrne1vLigbpn5k3UlAWBUeWROC8b+Xtcbeb7CEGFApoLGgALP0jQLhufZL79rLDLuCmQb9Me2n
8NyHBYrEgd5V5Vnjvm6J4q5j++aGltqkBr9/afHOGkx3y7L8o+fOcPWYwh6H6nOsJoN1PyWmjyoH
PRMoRD9rkARCGLFF/hUW7njXF2le7hLQGA/8vCoLeXQMuZx/sY0oHSVQnw3/DOZ2CwUnP8spzw6/
cXYi1s2b0XNJp7pZosBBFe32/0pLuEcbrNnBdotqFSEnfjD76V9tjNa600gLIg2EgNyEDtLSxDDb
CRIuAObgt6eBjVfuBw+ZeJZnG1Wr6ZIxMyfPa4bs7QM3XG6KOKKt4TgxkqfloeH1vDQzabekr3Hf
eHNHzqr/RsSSj/Yy5vzU0WYAnA6bTUu3vteXa2De+sGogTgmslHbEcvummKs3ScJVr1RiRATVX0M
Mcasp4VQjtrvuVBWtNFFW2/0Lg+aqNBe1GzDisjTbgM23bppdLHXdKiHTVnK/FKX/VWlzbzu0yvu
X+TdUyFvo6uiXWNw2Vd5l1OGpukBdDB7u/Y181xfuKPWhp0WB4uG4cqAMHsj9CE/mjYv5+/DrolQ
qfIKPiT6SD4JU6gleghrfRHBlU1EdGdePx+asZHo4HkYQ5jfSM/b+5BqVnMzdzctW0wXPjSfNtbq
Q8o0Gm3tZO85PtgrWEP93WYssfXi0lg7yw3VVDJEaMkCjoGkveikfhDJDHy7LdWeuWV7M8qkW1p6
yU4rovYGCoBZeupqG3956KpabvQiJ2RnefcL4cgtRx+Gr8t3FTbdnUYa8H8XA+GZpI8bzkgEBf+z
kKl9sGvdJwCSH476Nn9kfIRjc/mvtC7WT1Yl/v4+skc3vxRh+vr7KIkL5wmG5uG/P0nPp5eOrIrf
R5Ysm2uTniOZ6uR5ERDgh8P191v4foJa6ubL7yMZmnuiKUPCJ/h1YOdecsMtL7+PAOZ817UjTr+P
IheZJznKcGWWP7QdOV6moDD/+/VFXg4rDFAzRyL+o5kDWpBhO2BL5Id7kh/WAyqL7e93rYmri5gu
xUiSlyAvlb+pIQNQjPLDmmdr23jk5vn9bp0rUmkI7139/lv8Fu3BNWAi/f7PQzVaxx43/H+vF2Ru
eUqQu9IY5n+WGR3/sA9vv/+xpY31Uxsvnnf+RK+vk5c0FCiGUIDUneEHYZL0r8THkFkYjTdIi9NV
jItL56L1wrmgoDXJE6WdlyFrGBLlP3cl+zqzc+rSeHqe9fJUUnsfddS0uwbkOqT4iIaly5qvYk+/
8t6TSe8hIOdgucOmaN3G5Zki1iCfDvwlnnzQanpODp4/jyNNvckIQpS6t3yeiINtGW43HSDrzOy7
tY4HB+F8RihfgdrLyZ8z09Ou+dilZPfMAXtNdPOXD7b3IZpIf02ScZ9WSn8qCu+cAqTcVh72bYx4
Pp3OuEc1GL9OKiH+2yY9Y7mvaWyCFRxAhtlU+cHv12w8TMsoYE/iDBYjc9ni2vndHfthr4sGUrJs
59tMAAoBse1WWCFIu+VLHIMZjLXjEMi29EjU4m9LAeKcQCl9ZFAdtrHddAEadOOZMIV1G2Pa+f1A
UksUZ9rr7zP0ooloEuTyY+NcnCbVru6yUpacYQiMLf5oEeMje7KvPiwI+rjV+FgVSb919VgP5hjg
imt5086X0r4KdKMbvHTtelr+RYuLad+3NurOhnPuspTRnrMeiZIATeM6+c21xw6tinz6/aZwG+J7
tBIZw5QFdhfnN9T+hLlLXGUOU9tCsRorKIkhLYXIFeN1TozXYlDNWStQRIdR/0Qs14ilWmiYxYmx
JpeYloXFvMKyt13jG4GTM7Jbsol07FdMgXsS2AzG8cuu4CktwiYOrHBsi+7ahDK6VLXFxXJxh3m6
WUL4T1zaB/r57qmxhw+CNLuzmc+Pg4sVgmiVK/XteQCtgICQAWAUFTtWRjSJekIxXyXPc97/7fzC
PI2dLXa0v4GT6zOJTeDx92ZHKwjaJmgjfDiGaDdmtWgeMpBngMh0BsZGfo2Ip96kdAQCq6Kdn4zT
15hy5zCyBPcUX4CPnFrP1M+jXcIJqNoNZSyEOD35DjmUvY56kgdeAYV3LNCqN+MWqPIhNiMArv1d
uEiEZhd3fJupYPKgdaeZ5eySZY5m46XakHEdrdvGn65m8SWVR/U3dz+aoMWJFz+/6jUHvsi/493A
OSTSvakoL+JKNS+d9hdpDkEpnYPM0I4nZBQZ5ykq9mIwj8qfhhOg6ddcNXPAdDrb5x2OSWP5mwT4
YrqDlNxO6UXB8m6+Irhww2w461X1ih0VIs/yQVtPogXcAex+9zv+08uUVSil0bM8icjmxfCWFxE4
3gbmsBPo5ZXJxBUKV7vyO/HoMK/P3Vngy2A56aS5bLU3Os7k8NANFD6NxCiKWrDk2t7Tew/CUsNh
XQOCMBW+ou3lV+CBXMHuBmCk0sr6WkQyogDCJeVMw5uRGAqklevv8gy5Omx+NNa3yusFiVqgfFqj
wd3CoD9q3vtS0wPbw8oUT7l7kB3tIxfO3NGKJaknSaW9tnqh7zKMpitJkFCJAoleu/8AckME3tR/
eCUWGCkSefz9cbtYRES6DoR9PXe1v/VVNLyOmtxoHKC3kdZx8p7QhmjGOG1SkbFBl/7FsDU8xbN1
nX3Nui7HJrSwV25j/cJg+KBP6XtnOOuRGCbEPqFzNXUTdJM3EJbe1+6VmxKKamQ/G3n6oezssXFm
9URZf6ZtgxDdTh/HnJYwst8HRhifPkn1O8dzu9fOfKQJ0Vw55mcvRU+Jt8gIPMtEj4CBp/bMM4C6
fje7Or+60p4a/U0x0EJ72tJ3hcB47jvVn38/KyCfnT1Vv5VQT2IaNyinWTU6plAZXjk8UTpt1yY5
/35IuY3WU989ybJ+S11XnrNplOf4/z9T1Lwl5em+GeXJUh0Cm9+fkMuPdSBqt5mfvGSwdWuO0JyS
+XIhbItZaUJfPDV1LQA/QhZjZR2KLj9OGMpWY0f/iFy25kyIAk0k5R8zdFebMo84rVvovIiCahOs
0umMpaQNBQunSB9FcvDQiZ1oUzFUpdWyjZOkekjk0FA5w036/YaPHvS/HxmWn9No+4Uj4WC/Xwd5
fpuJtlkxLX8nipqiLPeMA2vO/z77/RpSY6LQSaGKZzUcfj9ITBEbNqnP2I7eY2FUGzikLYaWjCaG
+fvRncP28PtVv59Rvvw+7pGCOdkX571ooxF+ETtTvnfD+rntjJtTdfKzL1UbMOJK6KsQmkaE455M
wexZKKyTvZw2mm9OW99G+NTSPAnGCTgicZzmA+q4jqCoOVzbYw4fAEvOn4HshY4MsF3Y+cR7WKGx
7yt6ulY6qw/erMBTsv3DwdBGmY9NV3E+27QLLlsJzmcmhRGWh7p5jr1y50Qtor2E4GsnrffTjFo0
zzf2gJtrop1XOZPxWnrukUYJNtfa8J8b0LsPzjDHT1qaR49pWwoadt7wJ7vAhUs+ScN7KHIHgUiq
ERDRJv3TOOs/01ysGVTtjLx90iPh3A1yXR6KWY0vPs31zo08yF+KehHm4opLnjyFM3Y0sS8HxJsU
JOigmjjbyyj6YxLX03rMbRjTXqueMVbr1elOb7px4zOHJbDN3phsl1+VfCfFbBncudYduhhdl/e5
rbrvOv8/9s5jOXImvaLvorUwkUiYBBbalHcki95sEHQN7xIeT6+DnlEoQhFaaK8No2e6m3+zqpDm
fvee27QA17zyLsdyvVWJTWRAV+kBxqdNgxUSByPAbm2KwKGTJHyI8NvTdWjHGzvv5ZcVvFgTI20v
VptaSyZOGfo3oRP4J/X4Lqrl3Zv0mRXafcIe9Wki3XEHHo2rZ1nuxW0ZOPRdQE6klncWpWdTyCtv
RRnSEq/KnST+1DBoIUxhdu9Mx19RX4NfcI9Ek3rWcCbX20Ha/RsfTwO4KJoPBH3fqPu3jo8C3pDe
pdprrp8ccP/T8ichemNEqvIFXoCfvC5m5wwutllbSU22yIvLm7GW9guA5SlzqjdNG91ZM7Nbe1G3
mgvykl2BBJyl2ufD344YZ2zjUbGaY6Ys30MvcXYNivseLADwGAlLk8bVvZcGyMa8l3bhYH+WbHIe
I7wmeI3oqtkn9dRd5iDB5tQaWyqtsxs31Rn6w/hFoSvOHCuvoU3gyRkmD1cb9u7Ssx8aHXJYTbXl
7WeIbauAGV2clQPdkgW2b6woWUfRt0rn27EOvljdM/KYFCGxsAOUUtOhwVhGpfUilc/cEdF89b0V
+sluNqNwpVvcMxyKIxYoDBeuXawBPsqTk1Q4S6kIlXt39HBDMYHTclQYNf/EqeVcuAO5l7+/GqPw
z6A7SpkbSJGrKI+gOjuLRctNib0ORFVNp1wvU2fqni5pJ7aJ5xDgy01r15hoeviKkhv0N4AqxZl7
2zoLVXWO+pGmubpR2Oc5Lyq6/v5+cbmfbLU90c7t0VjuDAZU3KG2CIJ54tmxagwrwjybpvvsLaVA
MgzcS4FF4dIhVuE7we3WQMfC/fw1tR6hOWhQMy/0xQifPPxq6x4j5Jpy6OiM9Tk6//2VqDLKsL3g
BwepvXdV9z4VDUN2ypiYuxdEtqUZnSMziM7OALG7j0lhS+YLZ7F8YWSXnycz908GNzorLP75//z3
79Xx9ClG7GOTxR+ysJucZtH/61dO+eiS2TyVozGQl+fLZGLgo5X1QPDasg8iXlpbMrP55/fG/aYO
KvG2avkvBb5zmBPZbexOfueDmZ8qNJ9aWf5RNUNJjSV+DBXf6Bh1uyi4SHCRYy00/BT0q9GW57ol
n9okDE6zigGNO+qjCkGo+MsXodz+LIKUltMGHpQsVlU5B6fKtzq1lkNx41Q196MxyhC52H+mwvr8
+7/6qc7Of3/131/+/n9gV4EBimhPwy9gD3GmV8g4Q5nLKJbEgxZpAPxTawEiiyayQq6TPxECb9dx
d/CxuJ7/fjGxvm4rGyoKFNHTbBgofRz2CWzQZq8buckTOYCtb7YNUVaALTS1zy3cP6chTJok578v
3t93KInD9pQiBNiVMVx7A35iiL76YCQVJqVh5MxbBphWHYLs2VRWrzZVPSviQ+q9V/63R8HtF2/b
HfKaecVzS1DAmnY+MBKgQPVL4cOV8Sb52DXUp04L+0wCzadA/hB7bvPHErheiJac4sK6MupGAMdk
ixRuGm9zN1urkPbdXU1kfdfFZQ+euCuekioBjr94xayyfhisONmi7HXXBBDertdkll1SKnvLGuKb
ygITw8f8QxZ6OOdobRQ7qZAsSpuemQ+Zh8qsJdWe2EYFg96TqCipJpwLJWMurkwxwTIGAXiGWRa0
yuNOTOC1cE5kKJi139lgbb0MW88YefZztfLKlPE6Utw6TGzW+SieTz2FmT+1vjfYPcFi1/Rcl1/S
joERcf8aErga2ZxC10Xgh8+gjcewyswNGSVeE0EaEdwHd4fSuUlEXh5AZaQsIdV4ko5BItDkEN8t
VvG6lZjG+6A9aGF5O/JaRAt0xrDNGDlkmYwoK6s4zLzmcYuqpzWlS7T1lRkDYjqx7WORjOgHEEm2
PX0vV/RFZ1vYxLEmkaUHU8HbnMEtRa4f3JvRSLaa6V+emzf2JKdj6Vp3aeXpDV4D7wFeB50Xy6+a
uZ9WTRWcq3ai55H0OOHAdmOKSdyWcrxxFAkKuthhewQUYmLdCQUTZMqpXxexBPRewrEdg5/lDAXx
71RcZUV+b4T+EzvjjXRt4OPVnU9yblc2WMmz0jlTFL52D4kiMeYmIZQbO31ybOa7GfGMTCb7lB5L
nv6Kq03qY3euDdTrwb7t5+CtD7P7OP9oLbiaUWfT/85RluVBQseLo+U4XF9TL4KELoZ0XSO/3kGK
fBrbUjxknlipBZTkl3G2U6mbfPrTquiGD9ejYKvF0zjCuVvLsXoExInFgS3aCWsEqZzAVdO+hQnh
rclo+33LwIFPk68+OW2wRohkQCwZ9/NQbYamgjiYWlvbyn+BB39o85gUQmwD2atTxbFvCuXGrxSz
+1rvM4X/xQ+6kRCSzTofzeIVsXZH/Tf2HemZT6b1NOTROUdOODC5bvYxH2NB2h6PLaXh0XWsyUQm
ibHlxJ9a8Lgq1x+PVZoah7SHvddr+oMqaXywO2GreDBsFT3g79g0gLnYzrgu0ddwpNb1IY/lNyly
eZahaZLzwAoTze079V58HOLsTtVm+RSRh2J2rb6rxPkehmZvLi9eOSh8ZAI+om3ekp2jm0QJeqHT
kAIhBpthXst1Ikk0Oe30g1XJWNtLcg3fzipNYgsTMmXiFctkr+p235TlH4cJcks7mt9v+yzjrMZF
p64BYPWIcroIfgaw7jk+VTOsH2Z8rhBhGd2GjB+A/hjM2VR1KHJZndyJ2+40VbCXjSWCPmEy8RcS
fm5mJyOYdmqmEXmxcsT02RxQuX4b78dN/AcP3OKubYBsVTpod7bnhIehoC8mkJd+LrsbAFx6XRBE
X/4ijyeAF55mERIDEHH+ldOpvB4yCzyFrWEq458CHbaKY1LLZrhgmsHdw7bAgjJhNlxBOvZ3QR7F
m4nimGM6lWIV11zjCZHjHnLJq9vtdJnm1ry4FMZ2RUgC0k6LNbl2IFEkmPCmxV/4h3lwaP8QIcmF
ps9fy0q9Db2ot8CTljq4ds8uQRExuQgMnPVzWeUd5upjZoeAQj0O5ZWqPe62tXfTISvVoXerslsf
384tITF1A/Nriqf04MX4hUWLqGdzAnEbPrxtF1Cm0hUuKoVTbPoeIsFjrVIbmpObrKPeZGKhvWvh
ulgSLeuQEAG8/ftF0ARu7aNpts86HOx1GMQ9uOuMmAQNp3th0P8bqFTue1f568ZOzjnpMSZ8JpU4
y5eUo4g5Nu3Jze/9mnsOgUmWXSpiPjI+euzZlIxDgLkXbe+cwyY9kqPzXSAOuX6oQq/YovZ8SU7+
L1XILL7elOCAcVOcx9zhLRg8TedC85UQN9wOOsVZHE+vonMoIo45dwLiujqxWkfV9Mq/m7VZ8A8B
0wSkSqsLWDZmHy6AeWf0VlXjvqgmRv3236rSUDczj+TgV1QHMWxuUmIV6K8Jfl7oY76gpMmMSA0N
UN+jGKu7EuOngeeWDqfqFcvmuJMAXLIsnna0ACaBtrdBk3sYJ+TrFE1I/YCiDa6sFA3EN66f3PFD
BwnUkiVLxq5X4uAnn/QYjOLbic32qzT4D06BtyMhlq2iOl66wL0BGlFjbytl31lGWmwMuNxIQmvH
NQ7Jifk3iE6uancDFS3AjhgDzSF2bmhMMzud/WtEAYyxqNzHYxTgv+b9HOzq3c0oca5d8WUaxqNv
RD+ijSwWPFL3Vpy+qq48yjy/IcdqXDrR4vTA/JMlZ8fzqQEOJQ5n+iUsHzuexF1C3bZ7S7H6H6QF
IM958htWjg9xOuFyE/3wo5nbrGXGTGGrPM2+/AFDjH/IEQ8lBdGbiLcXZDvnhYrwQyugmwi3eR/B
VPBB3oieOvZYlDzUE+3tgxf4EGnCuyLFj8wfEWJOXmxUhckDdEux17yfw/YLx/ih8Wu2Z9/QK+SA
Ype7FFbacfQymiI8R7M9rfqGqmwhvgyUDXg3nBQsgDV+uvEZzWzaimpXCsWZ4NJSIFqT8gJsoexQ
l75U65AK7CTkuWG5oKjVIO6EFYpUBV5GzC5RUnurSHmQDScAt0ZDnDwCQr4O1662rnAEcJzJM0vI
xggtrAJEN6fE7HYq6E38imyOZcRtLUYsqVr7eTDCq8qsL8tOqNqueoV8uTQwJeVjZ4TP4FGZyucz
AzgHZFE9Gwwa5XPg1q/R1K70JP9EFdc1QvrrbPY/LSYvuJbTDxskQWqm+qmD0ReJ8gECzxNANnM1
mPYn2UxnLT2kqcpgD0ESt+qfyGC2Rg8RVA+qwLkk3Hc++JIp3wVKX7AzyCP5WP7Z041oUAyHOPa2
QVK6q9aw8Q2D5hq4clAc0Ow9AJZWEAFTzznXz0fG0/lKNnC5LLf9NCTbBdggCgMK5y4LXU4VPiNw
URxNrybQx3OT4kHfBXV1wxQlOqZB/qgwVSzfqy6ohE7U7jEFT8UxVXKe9D/CjsBfpkW29pX7pNwJ
+cvjDUa9/8bzQ2KhnZCh9Nl2MMK5S+FaxO3CSIONa4F+DmM0ulx168IfLo3zmcro5HZwdM0mfM1K
/TZSFLJyfI3LfmiuPDpbDEk2e1v81UhiSo0h+o3v/DQhKfpm8qnzKdFhedf1DeUhSDlBcTdHllhn
yLn7kAYqEy8M4R8gjw3J63QIz97YwQBTHA2zNDgkuDYOeRzTvoe/ZgMVjNjx+MmaY+/s3iMA3u6a
ZubAmfXBOrHIQZUIRaljXiQkBmtkPcRjWxSPmK5cOIH+CxPAEliwVR9qt/wwTZLPS1zMjbqbZMLn
1iSwpxHga9YSDh2evk4mH+7Gbd9TTsSFWzR3KHpPfhrcNhbzLTwEGxk3Iak0+mbGorfpiDJfgGgs
0e7hzs4wslTGnRfpP5wLacGzTvxJOpzqpiDhHG78sN3DmP4xnZZ/vF196K65FJNpovUXd52qUFAM
NHbMpxj22hzwvCp31U1TGt9GrIpLJG+KDo2hcbgfkC27jkKvk4hxGUIm/R4NxJjqT1jDAOtTwt/N
/DwE7y0Gawwp7EuOJxxmAz2hCeM60QrIxFFzjMpfG5SgyjY6PuYK3RD7Jm8oWLQS9ve8JoGCua7B
miyM4BEq/7PooU2SgqRsQvuaD4hqINLbWzeoj51wR2ywJkYofwQyNsg9IWOOKPE2cucfnIbP6fL8
B1l+XwkTEHbk3hgND3bbN1ujkze8I4plJ5+3Gp/QILNPUANv1gI3Z8VkpNM0gjuF5yAwhmyXSRAh
PWIwaBA+7Mzeijgk9QXEexF+mjLb2phBV0yG1whK9joWA0V9RqTxx7o76hbXIFDunNB4G31MmH7y
wZ0lIgTwEFfzkXvDH54eXuQFtFywUngu22RX2B+hCzNv8uBN6rOODAFn9o/r1g9CsFSSjEsK/5pH
3tvgD8e5wzOaddYGIypVWe2fsdh3vmBXJR8GZ6DhHnKaZfw1cj5sAgKAZIcRwNtr2N52joNqO9mI
qOaH1WUfA7Cl1azFslJtq5iEE6Kzvau5KQirIBJSamejGyyYkTDBAo3I6waGpvmFV/qNIhkQJ1PE
+pBfpZ9jFwNwslRdvdZEU2tsVQ2d09s6M+ptPzkPGDq//V/HKFjkI0zyCZn3oXEINKQ7nKXyWPnq
BLjiElJ4SvTV30PKqrd+rmAcym6ltNutqbnGV2A/DH53bwCuoGkSHJTNdSUYHwNXgKLNrXSdBuFX
Qi7cwzEQsfIOukVyDpsvP6K0qao4N8QhvZNdFjzifQIBR0KY8NS6aVLeoABMYcHqzeQnXY/ujk8K
PXokq+zblPtfASiRmBMxbNx4xvgUit8iXBqwPiOS74yWIGNU7Z9UFQ9h1DXwJgpakxArWgM4jThq
o32IpXNxwvLZjvoHFiUaqncWORtOaimwnicOxgR2HqpufPGT6STztuOIOF1ZZS9Fq4issoAOiVjL
SF2tfDpFOduE1DW+sIZn3jrO2rkPdQFAIdqEqmCUct8Jg/BvBhu52c0hdw0xzWhKzPEDL7mNbMnv
knGqxhzmYfHq+SwAjdlRSWNxWnS/MeHciqXjHB/FwLxPhvmfFvfsFr7Rk+1j/MfI8WV3+tsdrPs2
5JFMqk3oinZlznzu3BbGKAxCsqkPBfs9yYcvx53fRMADEVoGUVC9KYeRQ6esVu00X9Ap2cjhywSw
hXcWpttptD8QCgBIs8a15GNptgYMBZvJO1UBE3VXnJyoxkTVYqqOd4XZ76P+znLiI0CWg2+rx+yj
ipBGA2egbTUarm1iECTzwcFUZn6YzeK9k0G5gotGiaXFt6d9yoPbzOlV5lm3cwyO37ojmc+9m7aV
6pqpco+JmXCNVxyRmmogLrAyfBBRGVasQ9w9xkHxluie21hdnnvRCjJjvDa8McKuYLrlhbHrGA/V
kf8SdtrZc3ThYYIy1FRueez83eh3b3Uzpgc22gy//bnDeLXSlLsfHPOt7/qDGiClVgSet6ksTi7e
z01Rttz4WnvesMKNa+jyL1Ns1P/UA+JUHMKgZYCYYsNv5mHrW+l1IQyD1SAZkhiED+O0PStagMrY
JRky4DgJ8mMmg/4mHghNtO9K9/ucjMghHXLawdzZXdlK1oepCDEjKvGtdBttWep2WQqDCsJoyXZ6
pCkJqB2QoVUYVOfCgxQ6j8WPFy8HDfyAlJ31aj2l+csg8ZxEwtJr1R+rJaXUBDA5Gh+UCDO5fIxS
pgHclAdslRoUIFowIpP7NIwUwhfpQHgccgd2gXk7GlxnJg7tWyNOcryK9m0dGG+Bl44cUPE7Gcym
OIdgAIjCg9kILmHRwXXBgzjMlPbkiC6pwuCGweTevp3g+lwUDXmDn7HqWAEm/tYnIjJoXI9Ga+60
W4gNVvJdS3V93di4Ti0aNMacdaxysMMkHU7DLjpgeD8HlQV7qmWfiUR6tfDvalrnsbtqJv0LtjXC
K+FSw0LSML4Rg+ITRMaK3o3+Q44aiCAHItxM29g3AgZSocFshCF/Wb4FCMlQuH2O6Pa9GIA+5S3u
XCXHV8uG3YhTxACU0+ZbpXwmNnFy05VEuhdKtzP7KP1GS4sGtc2mwTk1bPyNyqB8as94sThHj6Lv
HvGiV3a1sdldIFoEF2Bq8abpbfIxIjPXSQGxBrgNCFlHMuKUIt9lFszTIJxu4xCcSQoMJJ+uCRDq
Y4gfko8HEKK0fM1xlmNFdkKu59oFTIgf10Squq+Zw2mjd2g1rrOdPfbEZZ3ofXY4ai2Ng12BiEi2
i6eA2D171Tveib0/VzemE1sbh1nLppSWWvgXA2cTHjQvSemrNd0dRk+TDHRRbNPRCw8k5zg3Gd9D
4DYHW7SYHs2tZpY8lbZ49f1gUzXgCz38bozz3r25hni3BC8FyHFjhDwQw2tNJhC2cY6BAu3ho2H+
u4xuUKk0QLHZvuaz6WysVH3wPPtpwq5CvskahNxyjZJWtk/IfbAdBRDolP0qBvJUueRd9vjMg12v
vYJ7X4NpOksbBQAO+dXrhucg5GwKPCr1/nZyFcGOqXfBKJBLk9sqse/ZTkl0UVo9Zt0G3tFxihhi
CXJyvHZbw5smEHk5gbhY37R2OG2dcAZXWGI40gEhWAVqA/fF2ZX+b0H3DG3b6c+cGNSrUatVjcJb
DYhn4LLq3VyKn6HmJy49oiKwW9GmsME5HURGiCH90coItxTeyNoDRBBKE3i24T6LC7mtEm2vXF5F
u8aaBb0UHrwTvDikRy7dpG8lnQS3puGcuUBsNHrURUXFwJ1WWrs4VRwPrXAnnfQxHkK1GiA50gk2
Pf2lAkxttQ2NeNq7M02aI6j2lmHQVmB4X9MgVmwSXsc1tEK8Fm537/IKOt0z9JlbPbYWiCQTJFnl
JVgN0pNT73ybe2PrjcvR99cMiZxatZlC+u1JhWgyqkyQ6N+xc/K0NvIVDSZGzUaUWwgh5MomuuZW
2q9eyS1DnTCoG6wIB3oISCsxzvcB04kjXIF77dMHgMbQYITl3KmSAQZtAGsgTsQ5N5NbIiH6JRiN
bp8OPc8Fw+NNPhXnyuDgWYZfRhx8wzQ7W005vqTTa4h7hiAjcwoKyKgBzQGchNQOca2LmGTiC2Qe
46XHUCY3U57cMyx2HtuOEYI1+2pnB3vhtP0pnqgfH/Jk54bZTwsNq9Fl96R86MWuS0fCcp7uU+sx
lgIfeH+1Z5yMOJu4x8wgEyrSU7Vj/HAoOM903XI/axXM5yTcd0b94EmIcdLQ3y2W7z5RtCYUQXDy
bLUUdk1ra562dVxTgugs/QVkjXMrgSsK2r6dYjTksH5nn7mxgMZumqG9Nbp850WUn+icvboENLZ1
WzkSSRjF2omY6XBLDDadoT5sqsk2oU8ZadGyCMwKwmltDQdOex++38GGIiwLf8i5w/7VbsqSEtQx
ze21thWWZzxkji5+7POMnLfmOtbvMeFeRAaiKMHNkWdiPsc+GDKOJ8cYgXsj5to+YKAAC4hABFaT
BOUs+3w9BtEDnTWbvovq+67ZQKzgwWwcDXPiKSt9qNOBaI51mZKJHJB4Sr2P69LdpzzTnevgaxgO
RRwecSC4eyTWYO1x1TeLtzi8yLptjnaX/8FN8MW05tHlL9HUQ+rTWaaztF72zEsXj8G0rur2KaFr
YhWF9V3giP6QL3OSgbiG5df3qgiNrRbJc8/TztuYPw7jZfbGarnAHYpxsc9pjOmxNdzEBqLGhC3F
s+ncVAF7JApfvVOd/cZ2QPdlELwPZfQM29faOSm0HTlB15vj/KQi7BCVIfYhLwjETnJ3YKI9kOeZ
sW8GIwIWin2SfDDhPIPkCxTp7k7TONCQunBJyt6Pc0PHUNrwiMGqIhveQmApIWl3+Ub4dXwyeUKo
sOQqlzDTigOcvC1BLuHQPMdhwBAhppE+wuSA472Lyp+Kfr7atF6VH3csYj16OOf0sieekhrbWWO+
WaTOrV8vBYRo5rFVEZcY2AqL8S1LwS9x4KdmYNMb5cG2qp+cPQfYDKv4wg6u7kaIV8cyy47M7LdO
kN01Q3wboFSvkhz5nbKmhatu3gyz+5hgTFyNM+SHvIRlEzaIn1XHjMtlE+aqI7aEgxdVQHH7AFnc
t3j2i9n3kACbu1gaapdWDfTQ61zVH9JuELYJoa+K+mwl6bCNWVxWRoJVojDxQVmHErvekpSAVo/6
ZTbFdfTkV0Ud8ppWMmJ6MD9UUGCfsqpjkvNIAecp4FpCfujBoRsS6V91ABpEgQVQOPwsPT5+P/jN
UdyxVLgkGXwUicymwNXMg1vfwLrv5XO+Tev4DW0MIS+Zd0r7ONjCP2UH+tZI+vOgnHznOPNbNsRf
aVGDeK8peBGJYOI7sWfmrEJ1WGwEJ+4Ksw2LoJfuYbOXt2POaWiwsyvpHIbGYmVLmElRhf4ZmExx
qoUFMDT6s5Y5SZu+O2LajXapQtit5ztqRoNbVwq+RJZziqvu3uxZx6zGPVAymB6kaR4B6oK5FUjY
ZV5yPBbl55CYTAkHzfeGbMXPbSFs0te6SeMEt4CO++dp9s+TwYZKvc26rpXk5tBm53lyFTqEDZYc
MPUpYCu+dyqM4WGIgx74WTkzgGRIQpjN+Goa7WwjUNjrsqbZ1yh+M7gjt43W29Re5My4/hCybDld
o9/bz11hmfeJE8v7Lm7zGwjLF4wUxTGlx5mi5lQ9h1N4CEykw4oqShehvvbG8WgOED08DK8uDXYx
M2s2s5H5czISKEDk9si4yMrqgMiU7jbF0XUnSqVOXduefGuTdhEzcx777TyIa1X0n8iY69RnW+US
/AxUp1gXi1Umrt7aNG1hdbG32/6HO+I44Qf+Ff4uElO67wXUTycNzJ1MyeTLSRHm6g/aSa+jq6Mz
yXiZftpjgX+5qpAx2nTHGnciTA6f0GfkOYc/DeV52m5OmJu/nD7GIND3Z4w3TIBIa+yHAqZ35DDH
KLFZFUH2YXQMO4uw/pxi682TJF4hQEUrX0X9o+moa+cRD4SzRE+GVZ7iBhDHYg44R7pFNJnvE01e
gbpcbq8e33V8MmumwHVub7JIfjJREswVqFmR7pzsuZ3cafLQfWSOGHoUGGeEtTkTcLUc7RyzaH70
O0I9gfhkRfmIv32VQjWw2b4Du925SwtLJOQOt5G9MjsVHxq2Omch97k+QJV/W4qx/r857H9rDjNt
yoj/9+qwS/z1q2PaLH8Zt7XT8ec//u3v3/hnfZih/mG5bLw0VuP4Mgn9/1d9mGGa/7B9h7GSCQoW
u/zS7PWv/jDvHw5DSx/XD+WmrnIUv/Wv/jD7H5bDWytwqUk6k1nZ/i/9YdKW/7NW0xXKdwReW+Fa
S4/Y0u76/QlbLmz4Sf49K3JTxphEO6bwDw3dy7jY84xQJfY/Rsnk5/iXrsBR4jwU3nfguP66HyDQ
m9LstnpucLK5zBbL/gO4xQ0/ULSe52jeczkot7mfPYygaVZk1xB40Vx2YQpzNS+ri6PDX3ikn6bE
TbQQstxkxkFsCczsMtsP7vRuVLXYV4nah2iP3nU1Y9RgkYNSal3COEEhDGN2RRFfBQy5tT9jaOy4
fofOLcYtsWGohGFvCl9j6msSoP9dHO4sWZ8Jiq9pFIVk0uqQEz7UZ9lXcjcHOxFPDFx7prKEjYRp
f3QuyFv4ns++7A7B7N+XnfGLtf9LCWOdi/ou8kbgbSVJQiaPHT88tSE5lFxnvGXmdjETA83aiI9l
PkXwaqcXwEDAgz2EI8uNXqldAAplfnPz99AS+mOI73MkQ2dlz7IwnwHr6D2VqFiUKjx2pnzk1r3L
jAhJqtUfjlBcSkz52TMzsmbAXjLYhm3JNzddk0gnhIlURW9TZjHzIV7j6QINfjT3pTm9hLRZVKJ2
th0CX5TlP9w4OBPENW9rSydDWuzzchpg8iB9VFB0N7T27GarPoMdOyjmXpHoPgya1tqQUnO/3tOA
Na1V19w14b3dxnf4th7pNF8qMAIIH6rbTB+h6QH0Q33jPuVJDZkj4ShNy1Ehi104jkC5YTUVAO4P
zJfOVEo/Ek2M1unYVfio2GdxfxQE6GeAzl69pvX9PDKj39TjuNQ+WFdsQmUFwQl61/KtEtN6S/3k
lGWXkXAyLlNAiICSmLnRqZkXfHiKftxnfvFke8BuhcvnJYa3ngJQjJJggwjCkxGihDrAmgWB5Y1t
Gh9ja+tdbd3Xi7TgI+uQTMVCAe1bAlwZ22yCB7at8IyAtCp/OzJNpn2E1cGMjRPpCJFORtIhuQ90
LgnvDbn0c81JR9MO+YaYXcxKL7iQ1QqeZ0qhcvELBWydS1VxDJ4UGB68pUSoaJ0jwV3wGVTUjuRV
zqU7PRq5qPB0Y583PrQy/VXmRSnq1/B0E9T04UaGd+Nn9qbX5pksq2Ccoj6pJL+LIuul7LJfIy6g
W5sUcnpFcfTi9Ge0SU+1nv2njOtLnYUvAx8ul+PNGsciEvCEMjtUcOXCFMd+zbw5YgLGLM0Y8SUt
TCES5QOU7f7R9vkLw9JGDnpk1Q2px+iZQ28FLs6xomc4ltR32e7TLLeSMHuDCNWoZjcM4U8+F4Q+
GQ5QbZJtVNGcdarvlMoOrs4kUJtmo1WRHpVYbojo9xL9LW9GEn9hjasXxIE/leZJk0KhKvXKIylX
Ps1GKZTJbdw4j3zsTyKPjsrQz8KvTsPE6LFKeAs51K2nrH9MtCy2XoJDqfTOHlaE5SSnVtKLUMD2
VdCenaJ4brsI09GYksouH6MUI6HpfXcZw6XB9elcCB+W3+ybPDssRSceh5OJdrvIbN6iOLwrk2LY
GLjMFeBXzL7GsHHz/tFpem+rTf0cWvkdJLd83SygWOL+K4ULpE+zTQ/8EcCE9T3hOdNJ5WwGpvNI
jfU+j/RuFCN+76B69+2GgXUYYW/AmuDZHPqVB9UfCrY1DciF9hySGtl41t+u5Rc3M856aGCzJd4r
bVN66w39BxwIvY4mynBry4e9rxaipr0njg/HJRpv5n7eFRx9uBtp7kjTeHaaY5EN+SUZcqjKJN6r
cHjoiC2vDOm9kVdmUDrutFQXq28e7RBeoTYMH/hZ/BgI7zJpeuzwFqByR3Bau+u4FG/FrfwdtQ3K
QF80dgiVtXv20XcvS+7TQNBycYlxsG8gFpAsMOCWVL39JHP/EEbWeGqC6bGdGJJEg082rj0TD1yy
cIeI7kiEgUeYq1zeAmtXk7kTVK0d6HP+pu1yRTL9Tnv6wyjNax5Ybypw8nXP0uZMPNV5MNIiFfzR
5CCqjq6hif43Rb9hvbj+mHbSkWuIz8Cp7yjrUpDsuUR0UHh2UYm5DdzhrV0Ajo29au/WHmipJrqW
9ZPO7uk0PLv9Xe0ud4k8+JwAmcixZBsbIhs4+mJlXTqASmbH03ipCmD+caTWxaQOoqOrgA8JGVb7
hinBtNX9abCt78gIMHGNet8rib8tkYAGesCnkXmllIyPfNZ94NyXCLOAqWPJ/to/9rNEKqimVduo
I64TyS4WUiiAO2GMegs2UBosasSmccIFctB/+tYiYhTdMdUAJpk5KOnIjSGKj9wsfs2FUeAM3lNp
oQv8fUE1VlztJB9KUo9gCD5vBGWZnjW7/2TvTJbjRrIs+ittvUcZHIDDgUVvYh4ZwVEUNzBSlDDP
M76+D5htbSkqW7Lad1lVWilNEhEIwP35e/eeC5CIo1BULG2BPtzqSJsu6FgQP3TUI4jEhH6if2Gx
ATOWpdp9AlYHZV54Y1m+g2QBkIcxvrrVtMWlzJm0JYsiOk92RR6NQxrHUMl7o0lWuDEwwXX3E8Fv
Q9rrywb35mreb2hBLHuOA8ucIWVudwjIeOk0ecp94I4BmWQc1YnT9MV3nPffoTEmiw6wBY9tRK2+
MMjyxCnNniW4wyJDyJON/doi12ShzOqA5YSxO+pnoccXNx+vrtPsUp+pHF4zCHn+jyS0tF2lZfoS
b/9dmwNPJEjZdlPmjrqmodGZVs4wQpwlQ9PkKNXbuODT6r6SrPECnECPmYlmzqocaRVBHSDw8qnO
+qdCIxBZa3WmIKvYjvG/tF21sENm2vMz106Qr0r2Rswja6fRn5TGYx3n9t6Iie1xo3Q/yYSZt2YQ
OglhL7Wyx9jq+Qac7FH0tBOQqgOY6JxbVogLErE50jnkDFigbK5IIlySDId0NT3VNX/MGZA+dqQB
MFWpFwXpKKtsAPldwGxaePbw7vkOnFxpPDnOhDyDhOUCcmJoMwcsq/zZAi5PBot7FBbxaraitwnz
5K3Iy2kZ5/FdKYB/lflbkqBat4F9ezY3cTTo+sDunqUXz4S17AJbUCY67TH0xUOjxV9S3bwq3vfK
HS9+2Ft3YLqRGkLS6CghjLDhg1IHGJOnL0d9OPIkfrMjjDNwiNam7X2Z942WGFGIIfeBNTzN31BZ
NRSynb7TrEGtqlg8Z3kKqdg99zTwFkZEB86hWGh7lnG3SnFZSW1ljwwpe3JWY1KCiIswQRFlVDvJ
vdFOVE2NfUl6tRs88jGJnV0UTrnTJt7Q+SvJ2+FQpETVUA/6TseJc35dcjsE9V+/J667JUlu6XSs
hp6AZgLnAwFWb3xHp3iilQdV7c0o5HfVUQlBb06PhnGskeGsYtrpFqoNBCGSZhI5YIgzHu3G/Nq1
rb8BsHhp4N2FevTVc9nBDJI67b0Fx+7RzVe9Ce0nTJo9Uz25bbCJN1VKSHeV7Uo9PCCbPxKPexdE
hHki0wXeTWuNWBQmIrCtif68Uzpod3eUqCh8nhe3GDA6neSoMbMOwMoBtUWKBfixgT+T1IZ54tix
NDtJ+GNRvhE58DJ0uECChlZoGB2dyqeDW6kvnHgQdBVq5VNW6QkAJclGIuf8d6mJrQ6441x458wQ
p5BiXMPaD09k0YqRV8o0uU3RQRRUC37EmMObkjnUNcAFAv9ccmUlYSFaxtKPt/+br+idh821MMwc
SEiK8XSQh0nwvWb0vNJayDUTFZU12JGiepdavH19534tNHaRhjb4YjLVYUC82t/nUo7E+Uzg2YKL
sMRJa2GF8KU3NvoDM0vfS+OQSWPX6cVaGMZ3RYyQjamg1a4TAs2YxPMyQ58RUiEzlubIIbwVyT53
YfuoQvexjPBZocVCu2xMS4IOS8pCcFsUB8mEyKcYwi8S46Srnni71GIwzOduFF+mTG6hA+wcu6Zr
9U30FAXsSSYxDpCdl5nd4VYe8oveI6v2tG5r2jsBEn3VqvIZZqWdNlfQ5dBruvRNn32irQRv4agn
M1HpJrJYRJKJgoRT2OP8gyqrfdbS+jGIiSfLrYdAFo+NF799rMFznrYxGo+QaTeSdEcOmwA6TX50
ZeD/lhk7ReEjDqy8pyjA8T+q0/QVWNllYkuO2v6apO655vX1gMaSfTo16yTP72ae9KRo+IzatNf9
c+tQ5SWUEDPEFiFOUxTBwXDYJlLsOhx9slUfhAw8kgF5bka/Np0TRCPe4YHlq6XCi2/jtpVnhpaQ
pDTw5mhqZAEMXAuw3bBqVvS+FliRKEZC9vbx6lvut7osHh14kUQ5jOto+GFbkjG9oM0ZAfVUSRis
Osu4n2YpM/mdzeymIUiPZoDzPfV1GNjI/nrAuMMwYo7EpODntAtjwKqagiOidZytpoijJNmDwwAH
02ifhRHd6SbbUEyV5rNIRcQEhzMltkUUGESTsyUUBlM7V7ako3jWqWsYI08vmWSIoilfA2TOKoL8
BT9r8dhhqmvQ666iBEdhlqbvtY3VbJq9r6SYJivNVS/m0Wrqu4QsglenSN/wjx1iOTzAOdjEgHwY
6M16Zt9CZV4vW2MCBhOI+xg8B6oJ46pLJuy05KcWYmQhW/YxK8x3kXjTpLwGLmsjScdyyYnOINxn
Hlg/AB+DMm72L1bNQwLNEFHVxvF4zdJkZs6DwtpHBWoXVsutKlLvHKbTjWdTtMuaGyAmboU5WE89
oppV0U9y2ejBZjD5jplfB+u8HB4TDmoXpJm7rBzKgxXb26RBSD9ldbdRWbFk/vnKYaNfGw3gY9gx
DeLZ3p6l3tpz6/o3sFiuBimcl1qxfTTMoAl0GX1+d8+YYoGvGcWEXlpwb6GmGR0SV/q4gZXqrPDB
O+lTD3khx2MYSHMRSn3dtL28bcGkMynsduRmERcyEiJQMYR0O2QKZu0gCLYhvTYtxbbVRs5hLNGF
+i5MYy28mAhcfOmU50rfmYF7pTamv9/3NqrbpTaPXmS31MbiUY+LfGUSCTpYr743AaJifu+nBvu0
nx26cEquYQzqREuMpzhqoKdWczhAVfC1uNBcsfsqUFP7wCT/hhWyaxVihKit1gn0Ynt8cTS/ZgY2
4yjGlZZn6dkm0HSlIZqvJn8/2Do2FP0+ntCHty5xpmU8m1bT/ODb+Q/h3qNru/qgCk1fwxauq4vq
vDvqHrSv2iaUHi5RbzKvQ1jc9l31FDiwREu/uNSRz3kZ7Y2ah4aoilGioPVEoEVLwikvhkFNRLLP
owi9VdppM/CpO3oCLHkyOkROkpqxCOl1L8kDgoUCV/tIjOgRkM6pN/y7Mat+wIFHyhacLLs6TFO5
DtQ0LMeMc1LuMMoC+7ay/Nfach+UKB6Z4jxWZrVyMao46byf5emd1bceusz8Oan1+74DURhzHGvU
sqrzYOXZvEto2V/9QnibwTPu9NkYU2kwHyoMeLIRt3pZwDix8RT6HhmKzoT3TYKgHBv0jwxkF1YN
3M3RKBhDX33TxBisrIlFHWX4ey92yOp6+PVLPXPvU1KS8ya/ZgBm0WpjQwBOsqgGxPdRcxkFaKNh
6kewPVe0cEfsRNtamyxAD+U3JQC3cgYmTm8qD5006ocgnBFmxnQoREiHpm7bQ4sOTGuyepuNyPjq
Sa3mky16s2hhvXpGLvfkob46JoIHNt2pfbJH2eyYXi1S4XrnvhTM0+icBWY1IoxCvoMiE+497RAP
Nk0ckeeM43tZlZjspIcFKpzIcIuclZ47dza0cOpweYdwGZdKKUkq758JwEXqjrWzh/QYMLprzH6r
w59iIntN3AJ0FbGw1OlPSWccbMcMd1PyxRCNv8uA8TIRX89fJbrcbFFG2VZJKPtIGg5NM6ll5KFs
t5LH+ZBpxrBZ8zbPNlnbRrtWk/6qh8afO3m/pqmmlmmAcH80adHE+bBzkjpb1XSZ13jwL0yifgxR
dy1UuWcIGjHesyeWHlLOWvJJVtWkP/m6jBcVwdpBTLY8QRagaqw3vcV/X9QO9Y/or2aAk83tQgjx
7VvVZ1/A+SHoSDWM5FKJL2G9cPQq4kSUAJxxSGMRpvs4ioxxaE4c4cDPZn7GJk4qqQrTawdmI0lD
uL0pxqXOuA6y8A6Bme+Q0qNhxmIJras6BDYCDjfIbnPf/j44Xb3EHlti47upJ5Hsa/pzC6e3d1Vj
HwV9sVVIBRAUbojFdzq1nHP9yVhWez1Nt0FaeDvZIPAYKCdavyAVM9MU3J/oqcNuaoirmwzPrmi1
jWfASI07jLi2caN7Pnkotr4t6bQu267mXRfAZzLxhr9iwM6ooxvSUBForFLrULygSb836vprXzMM
xUzYQCyOuy3EaPZe8mYBQDa8TrZpbSdVnuf/CY1TjlPm/c4uze2Y6MEqGtsro3e2rebS5M6NaU1P
AOiMdRn5Oy0ipMDoN2nHgxCPvLlpj9RB4wNxVtnbbvDeBupBjEdMjGx/qSq2OhmvC9hvtZ5nfFfe
V962R9sD/xnT9u43JvHBK1LBKrqPBbWIcLfkq9HKnrZAWe+i2hZbvoaOiKRen9cs6yrKul15Od1T
rDCbLM93PvNVC6EiI8yBINi2WLnOjfB4UYqSpJoMrCMuHG0N9yheniuDdh7iJYRiuZpWMbK7RZkO
+6i9rQuoSR7TCSwLuRfheQfGEA63QaoIO/GYzvNdGkj4GRS6X0m/pKUfvphR2WAuKPcIb554ezSA
vIc8pVOhqnrb+TiTu3mZrPMvjR2fMIkTwYW0XkHCRayn+kVVijntfO9CvUdIIMulVbb3hO8kRznl
5i6qqkunzAI+Ucdq5mpXlZNN6zc0rIlfIheBdlA7Dm96dOoqem3wj7PNVKbPaE7JLSdp0e7Tp6gb
620s3zQAtgzzDXetuQgAc4EbrLrobEKLqQ6fQPx9Ty0AxLpR34QDoT1WkZw9BMsMHioy85owXhrg
q+g54dus+e79khDnptbPDlBIpgkF/RrVnh0yjjnCEKKXdNTAlEON1aL50EdjLUYOD5lhvWkKC5PV
Xgo7efQ9Ya1aR941gE2PnKnYNZhzLeTIbmrFiQQ4GR/7ib1Pr3CDIiem2Q/tsrKD8CgcsQ2/53V5
TwQF04sajX4b43mwGYKpd9JpkUxNZJ9M03NnwJzN+QgALIL2BX/1IuxQ4YTi23uXR4+yQLZciitL
B+4fUl/hohHZlpX0kSTkEy150fFTli0xIHkz7AzkmtLU0rPr2iQcYQJS3VoUCMzsiNlEbCdM2p+n
wcTaC+tpjTyDbAyEAJsidw7GqOWrNm6ejbE8ax0t5HIaxh0JZdOSqIGzboRfMBX6h77iN6KVO/j4
zjuKSMIWONBqM581at+b9m7y2u9my3KEdNBbeEP6lGXeuLdLKKF/KVSTWxpfLykL+6LTvFm6j3C9
rV4ijKGsGrncIqOX1PbDyZfJRQhAvZrOit2rPdEm7qrvKAxSHc1AkdnLvh3eo96iG283zJS0cG2w
ua2YNFFQyeGiZIkBpQxvZBK9g+unNMjGdIEwag1fdFVo7b6TfsvQgyPL3AGhiTPuG653SaTS0YYo
g82/xgwblbuQhKZgklez5r9oj4umR2aaXfARkXQW2OdcFLtoAIeONPlmgBUJqcaE8E2hEuPwnmJe
rlLx9o0pAlE5Fl9o2e5DuoXQlPwfsFp7Osxaf2pmTErotd06Aja0T0TzFTQ90YvSCY522l+ajMJf
ZvceSVlrXIHGgDVxrHCJM7GhttcgOdGGIvDyHS0xzo4kWweFQuoMGkU0Jw7SxZJZ6kDbP//aFuM9
t40V3+/yDbYIfM3tK/T7Yu1GNDvwmH1B04DNHZNxzyae9xIWnd09pWDztl1qpFuyuS66j3DW0+lF
5D+C6Yyn0Tnh5dZ4xBD70iXc4JGjVvd4KB12w1oF5amLKvsJEsrCbSTSLzsm6q4y6ckbHWYwbeZ9
sqMG0zvQ/40tzXjrtlm6CkCj7HHSLIsk9SkKOaUcApjjyWWc9aaFNaL/YyKxtQp6Mk1F+Vd5oLbH
tnlGOkYDTV/hqjgwMcdWPmT6Hs0v7cx89KizMb/0UWJsGr2kXGveUltmB2egN1CjDZWMcZBg2Xob
ImYk7nIGPHW1PCRpWz6OqNu7rNjwAGzhIw43wuKc3TTjk145FD9EhU4N0IR2vB+l8z2E4bLty51v
UegypyDep2VjF/SVw7QLN9H8ylfFkrH/E7pSBFcj7/XsICHNVK1EQSql57/iTbe3tq+M1ZjLhPGi
Ea9Kh9ZkYelIbduHoXa/aZUWrYsxvO/FwlZOtMbnsKujnLg3iv3c8ELioUzOTmHyQ4eqg16te0Zz
b6P8S16iLHhIScqACGrvI9pRJ6pT2c37MApv1gykcw3Lksm7xMv9TPAAHRt9pQvxlgB7JczMJTG0
ENvE0pgjKdAliQkFDRV+3PZrbcTokKsQJSYrWXEYJ1/feZqvbygba4ewMsarpdbTDay0nZYQHJFG
yRplwTpHu7OIXEaYyg22kHmgA1fNY2o2z3S+dxXSFZlSWrqcsOgkhd7Ss8+mY/HmF8XO98f70utf
45TnrkbBgxiOjiPPTRTLoyubGGk8Jw+slu9ViBXIcr7zhgCoTjHCzYwMvH73Q4r5yK6BLcZ++Ih0
g+alLxfBXZaXLScCRAlIoLZxxfccsab4RPZ2Qw9cLr40PQX8aD606K068yWz9XsNTx9K+8eROmgZ
WyxhKOWcbBLowfkbSB//VmOFd4YwXfIdI70HrtLRaVgj6LK/mxnbcjV3+oRfH2HBE64EuHcICOO1
Kb3q4SYliG2WaTwLLYOyKMcThTfg4aq+4TkbVfMcK1IizNZxeCZL2qGF/jTp2SqnVANKxYS7/zHl
3b071dg7pDpo8TFX5iIRYtd2kjg0FLJZR9Azd3zb5qwcHPcsUuucxCMVlUIrHPx3e6oYKPkxQ8Tx
rJmsagXQFa9z8k1YdXc8NcdMjiQbBfxrv2a6G2TvAfM5LgT0ARDRLZz7a1chG8WjAaSsj9ujr2VH
NzTobWYlPoTuRDZb+4A9MCtdRvqjMx0q3z6lnaLemiB+l7zJ4Fiz1aTocAOuqb4zFnRR2GkECRw0
o9IvxCfdWqJXp9jQkJKPFiG8vZ1v2rgnis8ICbCP3LNe6AMHDCTGbaGnj9hSmX9DboWKlT0qIqdZ
V7jjoFbYpPr4gcNm/DB63evEGwuqNY4fotzLCXLTio2RuPFDaKMdcwUdhbh7V11OAMv8j7yYvtZO
M50+ftVodbVD0N4tM4spmqNbjyyw3dJK+vgszMq+FTE3ruXnF7lsd2VZ0SaQZnftTSjOSTIZuPxQ
6eUGAg1AdhZt9iijIVwGJ89F/gKukfQBqXkHgrzEqc06iFpucorG5mvfZzD5POQ7EeNqEu/YZwnq
U3tuhkDu15f3fo2iQw+yK/Okte8m/baCTriOpCiRWs/+xSAbty1u/WvLPO9MwgG4m5pfzf+qmf+f
sOU+9w371Crzf/59UTSbUscMMiEQ3MWtFtzphKHfmZ6zm6o4vfn4FTXPuBQhkx0PNcTGkvo7Aypx
1nuJOh28MJDXdO9knrv1U0Dctt3XTyxADjTKwN7UaByx13+Jyn7GmbnDpRX+KwIac2WWevvU2aAk
eZ7nt9wQMIab4NAZKn3AJ8rE3Z5ehF/UdI7S+kh2k78qyQrfmk5w7zax9yKDzlrCuwg3ZoOw3XEo
e2iS5yBFSqDg4oYcSbnrqtjet3lYHQk7mPNlG5fxlY5VOXUqFD9+sjf9UN9Kz3wlV5Ax9egUPIi5
sRG442wbzTmRJu7Ws4D71+RMrB1R7/OSiWrnSmgYvSEWWBBwa4Z9g5EdQy5x2D/G1D7WNXrQuUFF
eCD99KDwehqsxQmi4wC5QdMvo13s02gmmhHp8lQC8dwbiUhXyh5mz6nUMQafjUFWL3WqnVxveEfR
bF3H2q2uOF4eUqddDFFhfgHt+TgSjMSsJAk3hW6X6/rSVaNHyxpvlzS/RMYMUva621br00ufPHtI
mZgAutU5Y7aJ7BW5SNgpDgAk3lbzsdQbNb6V7pvAV84fO5KVfHAcl0IxideNCwWSdopzoVOiCEwa
kk0NKXnlF2o82U5N5Llp0n0QUbNT6DppUsRociaw5h4ZSSuQFWrHfU8gLjFhdIj4GGv8o3TKOeup
mORcr3bXdsxMrZznvizv1j3DfS5sCu58mOWryAmNHUSZuaKO3jmaNQjBqLH9AmgU0lArc7c0h1ed
zQx/LHXGY4QtTBBXkd/0sloJOziiJhB4SEmEUk3ALAQxMhQb48b3Kvdam8iZY5BkKxe2DJFKOC8n
I0CINMTxKlagvTtVdw8dZ8Ed6QUMIeytNLplPoTNVsD1wGtNGoQfosFKASza5is06/oHwtu5u4Ch
FB4t1RYWnRa65zKqvHTTOgaKGT2cjuD095b5mhm+zWltCm7t2REUSgslkOc/wvrwDmjuhqtsRbtP
K9DD0Mbu+ZLcKy0R/4xkA0NWczOitHlwtUi7t+1DwGcscuW/Qi6QUPjitV/4Bij2WZpuwRtxxybe
xg09064hJQ/WyLELeHcsB49YTf/50uYxVAu86wx6m1snwWvUldMzsgXA4q3u4s8DZGwZWJNIubMO
woMIPYryy18XMlOfgw6AOqPzZTz6+onmC0x81wa26pgZ8O7wpaoZHoI/G9QiiWICR2if3DRtScdl
fGOOocFLYtptxUzh53sQZBj3XLRc2DJj9tG2uIV8hN1eNy6DcvY+8jB8Varad0bO0qJc8k8FJ2Mp
FkVHTEBhEUHZtGxRgBY33jr2gT3XlH2HkaQkrFsPNqp+iRrBcvWM5q1BIyXt3oqRGsac5plb/DWO
OKfHpFEfcbw9UFYP17iOaqBzXGIjmmjx/3Lg4vt//ee3/0sOrMTv1MDrKmyq7z+pgec/8JcY2DL/
JUzLNjCBwKYBtoWst/9eN//1n6b9L36llG64lnBcS5r/qwUWzr90YdjwyHTXhkVm8dfVOTso6lwD
MbArbZ3f4FB+O+a/pQWelb7w4/w8m0XLyjTQIAtkxcIyDbCMzqwU/psSOApaYDMBCo4uiAhrQs52
GqUOMgZRZ0n2z21syXQtGbiLrHtP6Iasxwa73miH5aZ3uhWNd4HAEDUFpsTwIFFsWIADWvbmpV24
qL3G+pFBV7Y2UgJYzTS/yqxe/+1+X/+63v/I2vSah1mDRNngVn3+GDb9W8tG4OsSIKD//DGw8aU9
9FiIfl48XsKYBdzeGJOR73HFkLZb4GYNELSQlKFv4zoXiHSLbQWA+wMPhrZAwrhwHy2J16ed+xzJ
qNTeLd97YsLWlq1QHOeRueSvDLe/v3jxTxfPrTQNA9W3idLp54vHNji4hk1HZRh1caMKw9pE0CtC
URPsFh8ji/yXzNRqyn2Bra+vX7m5IUd68Hq6mx1/fznm/OM+PRIYF3TLQe/KY2baP19OYGpI6wI0
ZGYJyG3Iil3feeMh08Q3FTV7R5RknQ2clmpY3KVSt0kkGb/b/INewAI0Lx6T+n5E5wLuU7vpZZeu
GoggBA/T7uDuEok80jfpQj4gGgB/h84WuaOf6usBclKb34RjqqPUyE6d1NxjAwbx9x9SzB/i84fk
zbNdDpvCVdan575BCQ/bPMLOlE7lsfc6iASctIix/zFRboKlaAsSNfD/BaDVOtXcSYZGi2LoGF8x
fKrqId9zdqyXfVy+/eHi5qf188W5cBCkkjaYfYMl4+8vpULW4ncD2iT6qtFKx/nzcas+HogYKCBS
BuSAdbA3wHq1Hdv+Hy7gHx4BV7dcynMaUJYr1M8XQLpF4BlWj+ZZ2qcghy5tFg54ldmZVwwGRiTG
5FENTxDhKimz85fb0c/nHJos/3At1q83w5WcxA0p8T6wXP18LXnK2YHuHF1qy5ZHnF3kSJa0tAs7
O8kcRnyT41VDO1m6kIk8kA4Ul/nm45VnX/c2PT7oP1zTr2+sYlF3THq1LDk4PX6+pqLiA5slpqJG
TQnlmAPFQtwwGXpNdTyL1Nby6ITesY1B/PTY9ldDg0MgnPxdlQm5+cPlfPy8nx8YJfBg2gLInsEl
fXpgnJxaKu9TxGyq6ddKhzfPgAC2woAr+lLXzSa3uMAiCKtl41WAGg23OCalWWx4nWlUzItcZaYs
KkwGlhQ6IQprJIm60dM19BSlbGJtmJ69lP5Zkku8ZDSn7U3wipxLq0M9IQOK4ynfp7Nb0jBKGABE
RqbDIeoi55aqEdLBlCfozyTCZkyJIhjlcVDI7aw+5Xqh3HomabXocL/osJkUxOd8MK2jgPWKxgFy
yfzo0fYVuzrBuwoQlo8F0tMT9Z2V5NDEhjXA0l1GZM+xmJf8Xo9JzbWGaulBrcTLpc3BGtiu3ZjI
qHkRHYPqRpd0SEp5LEIbfRvsQ3P8lolKgusuiakoiq3KI420OXvfJIm/FrEgU3EMv5iqCLdlXq3J
l8ruqiHl8CVbps4D5XocOd9sj1v68drSIPJ2HfhtEs9XMgbON5pIBKtmwkxRFM6t2XvGhmh0u1Ps
V03JNlSjOoky6xiT9bBzjeJF5a65aSQ0AjLgV1lqP/3hQfqn55pq1aYYmO1BH1vD36qBcKpJE9Wz
/9mJ+qo+acBMV15ik3OOAyAQTrqGCnqQI8Zej4ZOHRegagb7tjOLyx+u5tc1GnOCw9qsA7zANfVp
FVKl07XA2imuh54ou9654yv4wfiLDMsPSqLJWUjxvsGcnb9JQtXqzFu2D+3CsiiAipZAwB6a/h/f
t1+WJIWza373CfqUhvPJPuV6udkR7ybBNlLjR8AA0ZihcNUhIpAQ8yK88Y5w1RSCFZblMcv3v78z
8/Ly6XU3WJ8dVzKSMp2PguJvX1MDuu2vgiGa6yoPgJ80pwksYnQvCnK5pIgEIs2K/K35Cf39D/+H
coV9gZ0JX5nQdePDXPa3nx6kPvhlg8VmRhhCr7Lx4iJxt0ZoMEXGyFjzvXNrQcaLVao2Rame5l5d
1L3lkRH9oVoR6tf9gbpVODyvuFgxz32unvJ60MaSYcpHuRKadrjNq4Z4p8p7awKG/waZGsisutky
k4WXPH1DaQXDn4Wus5qCLnN+qOftHMbyDakn2rqUbDIfBbHf16cctNYSdkBzU/tyz/h22hXzDzAH
AjR7TwOlPf9diJi8ozDnvGOrcE8Ei0gi9LCqGFhq6DEEIMM1cwSJ5KYYr2CPMcC2AVxpxVf8OeFW
9aQ0suiBCUqvbqMzf0xdLGMEg1eUvWuQdIz0gsDZcOqE6i1Uvx6ppk4hAozUGR9StzK+dlm8VfAo
jx8Lsd1GP1xPgx8aOQlhKGFK9xt3DiK78UDeIunApn+gqbBtOj881757rvo8XDcqpEdIAyYtgtuP
K45rSUFEKrI2y2UHUIdffeR1OFq/GJRStx5kloDte9OhFRjaoV0VuRlsPsrnCQAkHhN46ro/PTHk
YPvwd6bBdhGTmISRTWcghcf/YzPXjEOF5xXM2SatOnETgv4aIkgSNnPCTjxQewZr7CkO8MvwMHYp
3hhMP2uHzs72Y9kPK5cMpMTCRW8B1HkcMHVJARHWnI1/H38p3Tsa7EUPp9rT7klmzVGxYiXOm+aR
8X2Xp97aMAcaMwGhvWVlbkkzIjCeXMBeERfQ1uLGa5KnPORQA+78ZkL5MM8azrllBwh2Efb7bDor
ZhCokSdASu0cBqgNWbuKSnJ+CiN6ITLjaOh+e5Bs37TrXOQFbVatrRhBZ+P55bqKiIIjWPac9+8f
D3huG3I9ad8LgzZs7zEzBKaok7kTnYpQuAg7kVuYBZWa0bRPuqryG8jBu6qkQfmHheDXKlFZeCGV
kLgUsZnM6/ffFoJkID2hrA0LUe8EmqNNZ3AL75FM8RHS5MiJDFlBV29XvY/o6qNKjKMUgognxZ/W
ZE7En9dEy5SOKQzFQRa8wM8X47YMXAK6wBAcJhoxAShGZwSuNY+QRU5E9l/v3bynIo1QK6NtX3F8
yD+tR/90UxxXKc5OnCt+OcwhUnLaqOFA/fFtVUbD/u5OlFnI0GW6KNLBxhDjj/Px7fbjlkzkJNpa
Y/77R5x566Q+ZUOfj/afikJ040NV4p5YtHN5Xrh5gzMXbd/HYZymwN6sCRMn+wdvLzAUOGRyD5eD
LIMKAlAjqxvil7ZlNsoNvKh/+9lxaHpIbpGrs5XKT8+OlUq/byeLlWQuPbNkCgH1sjD6cQA12mFK
1+MDhhwwt0aLw0ctpBNgM+bczN9fy/xk/Lyb0pXRpSVJvrAcx/z05JhB1HhEdMpFDhANdk/IdKHP
3S1KeHPR5uyiH1/T73+o+HXbohtEPrVuS2vu48yl2N9eHtWYjekGcFGaErK2xmTlTIlffI2gJzL5
cFDiqfcorcOt7erfDCM2VxkcHOBF3g3pK8s+763rH65pvuk/3wkGRJLOEkR7V2JP//maSklnf7Bc
c2H0L4OZwsKwWmaN7FJx1K2YqsJKCY0QGCzxvHXtb4v+3ZtDKC1a+ys0PojKQNZ/LKu/v7R/aEoQ
euxQc6i5x/NLg2cocd9CyzQXwMrqE76CO9Jr4QOnNAcUdivQY+twxEwMOftME4rx/vyqWxkgFZ2I
dxPxzpKW/Ztqw2yde2O7Qi58Smw0R62FlIBUWo+ccuIIotLQAAHdOwwcnpVPykLUkGiPwQKSHWaB
UYMxR34tEbpo1n7/Of+huOJzuvxHsJjZtvvpsQh41DguIh3Ni+ILoQvvKmWoTZNCHvUiwybsYVCv
21TAK+rNZRrLp6rsgi2gXUi9YI1+fz3/eN+pquhEzm1CGpU/PxJx27V46nrue4e/FGESek9Wkxye
G3fL07ZVKp4mDmHYLdiXAK3qLlqIPGTvFQFCxyRoPPoVTrKcaynM29muEsG2R7a2SmSxzz1HP8ZG
cxwrheSbzhyBG4PSyeXx4+ckad8axkeI3ngTWm+G5Mos/8NS+Ws9TeeQkArGLjRbzM8HDVugJXA1
huKI4eTRVurByqot1ttiHTdELsxnwXSKuv2oy4ff3+B5Ef70yknI6MLBnmjTCf70feeuqoCyoxFQ
82nUnR/Oj2PEx89UMXYPnXxQ+CfZH+v4zz/apGHKA4bXUjk6AM1PTQygZ5y6AtxMTIDpHAywHubI
cycNv3se2/jHcVuPOdio+SgRpUlORqa4JQzCwrRIb3AM0CD4aiKKVi9fnQ5/a19M6g8HDuPzlkoT
yhAz/4LykUXT/vQMigLYkGciAWrwem1D4kK3lWLy2PeD3E7jUJ+bWuiIxSnZPi5r7HlHwgRSTH1h
ML7FOTguq2S4eHQfLnBk7pkYNsg99HDdCX8br2iE/ak8IpTmcx/PFNLlFA+2w4EH4n5uE9Ujvi2n
QmAbGEa6zupzrCXOsfJwpGTADjcmDMgm7vzN+MRIPDuZeNsGPD4b3V6VFVu1MSFchlMRbYQOv539
4b/ZO7PdxplsSz8RCyQjODUafaF5tjzbeUM40/mTDM7z8PT9kfk3qk6hDs4L9I2RspWyLFERO/Ze
61vjZtAVaYpltZo8rPsomp6lUZ1lS2icgzx8M9focTzGDJzFtmL2xKB130lXA2sM7MhlsAb22x94
v5sw/F1W7CWeKMgsGl/bDrCAazkvAK+zhJqYAPtjFXI8wGf2amj0+sIq/CuA2Lce6yfLLPah6j9p
7lxH+PHAQJmkMnqur2lQ7+q6O850xWMl8kti1u9jI+RlaB2baS0EM7uihzIp1rKx7qx12zefszRa
4s+nogTXVpBFYMXD89gXXzoJFBd7kv1z16FOCnwFIS4nxoweKRJq0jKr5gFbfnEZE6AcbkVlnNv1
fiwB65QsGThAggclw+EXCmkwAXPSA1L6O/HbwZq8hieg79V66S/GZJmBnb0ZCT6SPuCYFdqbuvSq
M6jPXygvkHQGZbxx5l5NEWfEgojSO+qxi66oKZqtplqB/+C187BELnVNbqGJHp3g+U83iHCdx72W
t4R4N+1vzUF3NjcPTAXpUqOzu8Z1cF3+owP3jvaX/mrmBIl0kPP3ec51Mpn2Q+jo33kp3BPSgnil
KljAqntFhzKu+nmcQ/8gPjSlf5EowOCDltE+CaNuU2MKVIz3tVHDIzMfXuHFnTIAbLBQdFbAlkwQ
elr6wXQv8OZyxvlF8jE/zd5BfkQOBzkgNn6y5aaMKg6LAMeWMq6uCXyAy0VGS0Bl6/Wkcwd9x6hA
4GUpCei2yKog5hUhvMUQMxgYwroR6p2mb658jutEdu9J4bnsgWBAq8m/BYCRT930C6tmRZYaKJDA
wM/jh/qzR8jJsfMIDp9PkkOCQtvyzIOoh+xxWcGWF9w20cNLA7rjqLq9p2XYNebWSNGIG6GwHtpb
9tx4qKBszA3MWGdGZWecOgvHrY+jP5xNACokgV0qF9xKaIjXyXlklcb1Rj8WBCIXUd9COEQ3uuOw
Na3IlhzOxjDtShXSRZi/lAZeKjfWtX0ylyhV3bq73Cixt4RNuIO/alzGqAw2eNOCHZC8GBileVMs
09uGnvxlQJxGBQgRW0Gpiz2iLUuD9IM6M6hQxlq0x8H8ObPxAPiiRQyY1CE/wD/XRr/DzkPPhuNz
EIQDE3Z1Scr4lySuXdK7uaVV9mk7WLyT0X/0PBockX7HyC82A0aGSBiHCGDePsOztTUm8bBUo9FY
VjCYXQ4ZDYDP5R5KuJ8R3BnWLC7pUecq8gLxaup045j4JOw39ngMLCROQaxVNwQLeUkTvzZLeOxW
8h1Mc60WUHnlyLYsdOWAJ9O9VWyK+dgtsg5EL1agbTH7ayJXPngxWTT4ftUlUvCH4KcgMdzKqYdY
bWfYptlbm6n8Snw0u7FEjT2PEeBFHmnlBjse5hfW7ubUAn4RmmNvHPzIgCCzXxlZQNtJh5Wx/DUI
pN1z6NGenhoy4vQmnvY6reD9ctW0o7Gust7YmxlZOKBYasKorWsedOGhHuo1onO5Z/v5BBRBqKSL
NTwuiFOx2wS5j3333fAItEg9AdV7qwPJ4pKXf5lhHOPk43AEhWU9WbmDGbe8aKQP7V2K0uVHROvq
ewV3dI3bN9jEnXojRbU8iirSN7jbAJaiIORly0MggVO8y50E/ofEMuHYp76pops77nHRZ9cgDK89
Sepb0zerk+R5E6btH1GXTIfwwXYq+ZDPDGeRT7uKOSFZQWrHhpqe7eHIYUFbA+BxLu4oz0Bfurtm
PSAziS+5PhBCoMOWzMckJfeGMnK+pTK9vocyWsBy697KomdVHHTgBli82n4P2ojPEvxvu6i4npjz
MhJ4xr4281oBQhd90u8CO+7XmYWdLBnQZcF55RIaYk7Wv6PSiy/kG7BoWBGJPBhOGsAHOzMqUVzg
BTzKUib7KlfJPprtNFHL6YCkmvwumbdqkQj2HfRSejF4ulN9qC/SbX/Qt1nnWYFON/JYW9SMFQXC
5Oqo+bB75Rcx0XdLR2ADkfs2wUqMlZWcwpiKa1K4DgoFgzsKTk0L3JRIsB1NL+MGIvGkRsO9o5nO
ITRjGN0GIXZ/6ffjVWQf3VRFe21kaQ1A8K0wcdzz2s/Oyzo3Tx7Q3nFQyMP2SJKLtRmmsd3WCIIi
AfF2LPCeGaTTqSI/dOUc9j3X8xBxL4GETYwXGcKM6KEyjtiVhK/fDYOPfWL5d+klqGGTGo+v6rqV
USD9SSQL7lKsluSf6l3Un9yUt0kbmiv5djX4c6RbKpse9SmKYW0I2nFN/Bz4rQG41u8hICDDkmH9
LFAN82lm5JvVPyfx2k3DVqiifYE6S3s18AhScTCOBGKKN1FQyI1dsX9qI+cji7bz0BTGjgOUuWsd
6/ey9gcVThSjmoznAOhUpj6Z0BVNS0LDvE/AMgKqacR/LZ+g2seDM9Il413gWanz8giSbQhj0c+E
zBJ4no37zGH+7NX6L73WMNWpzLyEhpXe2363lANYdQw+cHp4ItCX7Q8IsuUrnqsbbqt5rBNRucZT
UD8YbMDkbm+XDsgy+l+eR+9wmBpSmqDB1c3R1Zc2yVW5brz7dcOQam49d517shBoE8yZa3xqUxeA
FtslqaE28qqcZHsMhoK1fvba01IkRU/nKbDKGkC2N2OZahB0SENDgHKICnxGztwQTXIbainOxCn/
tivdeUTTgmhsrH5CIIu3oe+1GMRpp6d4Z3b+FF0YKcYHAzXparkIAg5njD8Na7U8z5jX6GAVjQ+J
qL03+C83RirpBQ+jdjNFdbOmp4rj9J+psik542WJARC3HtQWF4a3afr+sHTil2JijAdvndQkJMy1
CHsFgz13Oi53IIf0aPvUYrHCQF4OeNj/XAOFehta6fx5P1HWYhMX8lYRAnsQHP/nEnVPi39YdVNj
3JY6jJYM4yM57USSgRrSNoXdbLT55V92gQKEyWyaOyKs3qWpHHa8PdkRaSK8ZjmeK0cAh6Qbsry1
KLGORCCSRc6Fv5ncRjtZNTZg10i2wBH6vceZZ5OG8mtIQENbY32L6/jFy+py74MEZtCAKYgDQHqC
Q3xDJrTLc6LF2MunTWjBypnk3330+aX0Y6xqkkELnMtNjbxoLUMI8Q54SCcvvxNLGptmGOJtIYwE
scX0RvJpeQ5GdmO0LWHEpr107TuKf3zW1oeEWw0LHs5B6XHqaytJgeTKH6p25mxJqLv28LX8l9i0
DiOh9utoGUZ7LNGJIMyos8L6ILQuxcpB1cWJcVo1hePsqIB/ojxkKl0EeLPMOLt38cRRkgPn8oiG
26TnzAmOPP8GjxmofYzGMerPmJNRiFQ4TUW1RyRAMTe/LXhwkqM6EtA44AYewZqGjDnGoM4eG5Bu
g/bmmVF4k6E492HXEg6s7oNHA78yHji4xFeCFznIdP4Fai0ft3mMPACXhbecOBu9D5P1cimWUxJA
+hkoslWFEgrcn5vF17oHq+LF2S0UTsOoodxDGAQphhGLisHfwJP8IQcPPrIKGNExGFMDRhOnNPvt
NOQdZSZ2rdEqPUgpwXtfqmfaLxa+MxAwf8o8rQ1AXEOinVznsghwwpb8TgT+D/qrzwHOzxOs3FbZ
7aluACjFCaWiMg+l76MWL6p5ryuTI2yAp67o8lsn6w+79PX5iPSUlkP43BSquOGv3/t6uyEZxr0t
R2+M1D0mTcbYlaFh7JIzjxgBb+AO/cny/cuyB3Go0DdZkmKYKe0ViC/3SLKctVmmtAUhUmcye8im
6D6KxnUJzQIN6QDH3kd9zAgoL6i850l/R4D0Xvrkxw7g4RDbl7t6nOfenW3B/MMy6RGawYCk2aXm
Sz7QJcpVCecBdezdaSh2reEXH5Jutzx5DX7CkTnUcqnEgzxxhkaIyUzxsPw6Rqh0NseKsBhaa0DN
ALN3BtmdtXnvcJcstWeRtz0ZmjLfDTbdDmQPPwfL6l6CwrsGg4erAy3+FFrw5bk11IFzLcuY/V3D
0Oia9m6pEw2XkIlhiOyzZcen0jKNcxd5O1Q1OkIRMIkDizFUvr7dLk+d/HDtGPbEh6VN5m8apaUr
S/TaW9rzJ+Ct3bRlGu/iVr9Tnien3tGs0zh6V1+L81sci1vnOcWJGqAzyuKEB+MhT0ruB2+8Tbvu
xezTbN3pv0b9h1cP5W5ZUJetvaAmXTcTwWWzNs3tIAOTnrcy6sdlyNrl7SNhjbgsXGe/LAyBlWPp
N7V4vZy1iRezr1HiHZcDubJrUpRA+cRGt13uvuxJQUX9lfZJtRU+iu0KBvqeiezT0vaks/L3glRP
yMi18ReHq4xikEvE5TTFR2dfcGK2a+oYDEfEwZrkz82tIsrWfYeNcbf8Kj5dNUf2Ot4ZndKwq6OH
rqU6mYl90SFxnXuy8Q6pG/6KWfk2fR26zIYBbJu1sLfLSRfadbIPRftZ69YTzTnjtrwKmKl+tzoF
jcuQbBXrPjqPlMOFzieBMab5mTflB63F6Dh7JtOidq4RzJ4VgFYbVUyGHzm1T/ghBCbdwAWZwdA5
C57AImKCM0l1DKgzJ9sW9ypmqbYA0NAPE2u4XyQjsB5eawKvp2E6kFdpIXyQEFPnV2Cc5YqwwxiH
v8qqfh0dlElWHqLoNtPgh+Xm3mFxYJtZsuawEew5otP1zA0NBzYulb4067MTd9ZWGUQXhSBjsHBZ
mJTa6FDE5IEasgf70aAH0DvFZLS3yJSx1YsiFHKSuG6zzviaCE1+SBoQdLo7fomuMThFBfYtw1XU
KJL1yNiQgIoiBQy1ql/84iux6dB4aGAvyFIYKhipOE1EF8nIMc8YxzAMWeVT7rTlwS3AD5R9DTQt
0/Y2GatbjhPOZzxiD65AFWJu0PalGRaH1Oiw++rq1PhoJGKA42bEqRnCh3uAP4d4TFDagojqT5zf
PsvCaR+DIdlLy3yPZiVTODkRi2uFD7xShyiFLbmUOpSSTSp3HF3LPzVEron+omosgrVBUfSn1LMh
Ueil/KIAI3/HEWDp+/amQTDHD+3WL5RkuteksOCb4DHygBVNmWNfdZ2sYU+mwZnodXHSPfrwlYDU
1VqbZjT2ZRdcucbjG1JL42o7SJPQL2IEDIsXhb9QJOXwJMdC3HVsPHkQqIu58dGT506n0wGLCHND
qlGBo6jqOHyC1vCzcxiIhEVE9758CeO6ufU53BU4raDYPvpCiS2VvrkNQx8qlxtdkzDhGKZebB0X
vQojsphME1WDwwDWjWrMkeNfINMftDLpgfoigWrN9xiDIrqFay7ECXgjirEg848WQdWbAi4hSQ0N
SNtu3HsBmX1a+ovPFbgWhF1M/7c9yaF8biJan5GHu66N3a2sFKcU0AHOaEYXo/9pC56l1sC8SvUx
2bdj/9vir+Rt8cjSSn+ZESblQEJNyAfJNp05+I+yPDxnOCzOihCHfaFPb1PUzR8H/zU1cfdVxOcm
zmvBIXKVRx3nfi8EKsXHfkWq469RFoeWwBqF97CG/nqfbAKE0kroL02GpcIg57A9htT+rNRsTCul
p1spaYAkRSh3UNUgppr+HXYyCGDOOvuiTVBN2N6wVdHRrDqxVaritJvbMG0bqJEyhKJjS3qfNELa
tYdnGplHdSzxHJ7JYavn7mapExlapfkFZdIHCajJ2olLMnM1Tpk4Rz5cH/ayL6MXTzUTOMnO451K
rr1c44WqjqS4wMETRLhO/nOl1fFWegAIXbEdCvmNN+NlDDTnpLzMPYXzl+VmD1hojTtdW8OHelFT
ZZ7FlJK82iZb3e3Ew3JLtTQr4+YQRbV/rURHqPMVKzWQx6ozN4IDKEea7qMPW072wBwAouJjqzQY
9i12wolgH0gaRC2lebphBI8LRGDaVxH7HSmh+PxfUuX7vMBnVxAang1suU3Jf7fin2bwKar6sWKX
DOajYtjkOEwThsDQ8Nd97+FAEqLbxnrT0uqcTmlZE/ZRFUfDNt+ozb41/ceQJtVONvQMrBl+XWms
Xw3FZGT3KUwBtZO1CajVj1/7qG3xVyYEkhIE70IV22Y0mdZGTMfcUk9Oj4mFwTHzZ0+fT4NPnR5Q
4DpS22SyuCUiJYAzy2IQaARF+dletgSaYgwhiKQxnwwjIuFTr+VB5SPHhV5idJVDeGm5CmOrI/gg
EHevJmonjdGWjE15TGyGcO1wE3GECavKXiKHHDBFUO9Ojd9QQAEVIj0uAT/tmkr/7lTwXkjxLlho
YqIo2TDVGhhZvhYG1C/ZDlAN+mMmxmytS4XO0x5pvnUkzprmpiRGYoeKuDrKlNhdjWii8+SqV09P
i2tE3TcQKQBRER5U3YAq0EmlFHQzIw4MWNsolr96Q6C4kciknYKF3tEtd+X64XCRMrq69r7Xe8Aq
aL7WTlLONsnnwQ/uk1+HO3qB+7Q8teSKXNF/vwXzkNLLXazSLIGAeoxtLRnZaO5HxN+4BnVC6VE4
DMZibzVE40tTagZyH/O59wzY/ED7egFOwXPz38A+c4Kv3F00uuYxxRkLx+dNYTreJHX+Zsrg21fY
DQKDIQc6w5HQECbOYabdGt119xWp51CyafvzjM7DQOiXkjl3tcRDD7gHRpxfYcM8YEjTrtBQfrnh
TySlMVnhZ5t0xTvjVOdQGCEUX48eQaC3p5M9qupsT/15ElP14AblZytb52jlkitpwEDfuw8yp2s2
kURxsAjjcY1OAvDRfhJa71/LqnvXXmTlBus+Nvq1h7mTuS6wqzThrWJ8lz94en0NCAndu2O5M52M
MZL3NYzIwvP8t2X12qGN6HhDt+FIWN0qmrTABBuB3Mpa6+xvq64cA8gLcKymIwSo5geogmBVheVL
knKELJWONUwnTLrFZh4V2QRLAbF3OoxrjfTwzg6Bq3jWLS/IcqO+Lx9tkmT2VQg2cfKydtt52rhR
mYEvNbJszIb9QzjfioJS3CUVyrmxKAk56/bVZ2+2J4e6dy0zn7hSm+3dtJwN+xR0TeX4G5K5jJ3r
7UMPNFana4CQmpi5nuqadT3yM78te/ZcEAFACv4iPMqCcoUdOmxfaVEfGw0lcQxyaQOUSb5VeuxB
HB203ZiU2mMB2Y6PtTix2T46fZ0c+jSErpaU4UtX10Rmes61tX8XkkMfaTb23ZgS5+6a8BL7wIWh
z7diHZG3Y9rVWno2DDfW/I1LiJVJcuxZTmf0+3ctHYz7wAu5qiZ4+EYagb2TzZrYQ0pyYvgoIMBD
ekVgPxcEFScJ2d81Nm2JSnGVB0nNqpm2kLfsZG37rkcQIcBYDYHRFiMFDBj+uXcAMkZQfjkxXuUM
JqML9EONWDEL/508wXJrz2HyjTZysepvxH99CYRiV1XxqmQVbvwkhZiKRCQ/iqKObq3e6Ie8kK/s
093JMSB3NfZ0mdoafnU18XbR+/wZkAzPXg0fLa3Nw5CL95jMqnO5c2VjklPFl0QbQkJQUWjVUbWz
QOCRRlDWV8fp7b2Xdx+63c/IgLSCjPHn3wr57zYdYciFSDsvXgteHJRms7Upk882sWhzqLK2acgn
8RJzOPeIN4OkJ8ieI86mKbmO4t7mMrGPXtWy/tsYdkkgr69i/tVdl22imuYT6ZA2XdvySNSndpQX
2SFzdpnHMeZK7GNHD87rXPc5fYgmmomR0CXEm/iqNwS8iwG3apQ8ZRoJiJO9x5jVaemrhq8lU9Gj
SFtz49nlsemrJ+MhNO1zGGV0C5iMc4bLHsfKfe+qId4ACv8o2z7blArcTYLNehPzB7c0tUGLpTnY
ehXGhIpBG+78HyMZbbSm3LXZm2TYnGMvgOSRgGQCdPzgxhbagYDOv9mEa5m6/a6joUy4lriVEvWI
tFOOfFPcnxtCOYktYDUaUzLPGCsC1qeGBgFKlZ6aT3YKypx2Oz0oRjderbZARB9A6uAAF+XF9ZSz
H1tUgbGJQGjmYYMZIPNMfsowIRJyZjVlJE5CNuHZWb5LIY4nauX1AxqcQfuGmP/pId6zURBts3YW
kSJUzepw3HluwQbdhdEqS+n8dVL8aEUYnJh6PHt6d1dCkB3RiouTYgPGvwZdqGu/1BCOxDqwj9mq
fuD8uh1G09kGNhrJ0nJ/0mh7lXpB5ygm81hHdMVw0tzoDNef9SG5h44c1iVAfEs5b1HJddA90Yz0
kQ74BG5G2rbLQd81svkB93LA1d18y7i52Kr5pSewClvGho7WVmsmv++D6/3QG/8JWxnsCw1Se6O2
iPI3Tmul83bI7gMXx437jOAq8BZsW8wJq3VRs01oWQFmjQaW3cRgwkHkQ0/HL8g/vIja0NUpdKno
727fN2Axo+OEi0JqElyq4VbbllPxqhTdsbEJ06XpV9fvsuq/ahop69wbn3JVccYzjV3ikdLocG6D
H2AGAUzzWasSu695FL0g4XtK8vAxz+KPtLCaDcfc37FIvh3qYtt+FBqxWITiaa+5U5wJ62C85ti0
U/RNS8hrFBMMF+kZDTsXjnerToKnEwZ0ICbvQ2bJZ23H9Fhk/BCheZ76Rp0Nr4i5KPNN04R4r1Pt
p24ok3hLB7R9/GNEjYVohTEMr5uXRZ9aGr+D+HmCFAwEWc58mMgjbwwb1r4mI5ZmADZ3jawvzacr
WDN2X1XQN+iMjt/uuJmZwWES33MfwqHTfZfK/i7TBBJYwzoepOgkFXTZEZEjJQ3LXzA9ljAinpAH
Q+qyZpfPhJNkTTIxMvJ+bI4zQuKJc48Bng5MJPaulHOQHuyHhrJhcNL+ablLCOgMLWeHW4dv+bjq
b6UXnZdHX76FaB6W1eAS/bT8ikj3L6nQ5HX5qUe42Rm+zI8/v8HK+mSTt8Rc/7ndEsnkpHVx//Po
XiyOZUIP+p8PnxEZyyAl7g/L9wxOWk/AflUU2sdhhFsQCD7YCeCITdsSdV9th6H+LkVPVrqAP9ix
EA0U7CzEvyCW/0x9EJpu8U2We1bRW3Hj36SRwmDBBOjCi9QN7wx1/ziiXGn6D9PRfyKC3JcK0Q0i
g88pCh6znqDfuODwZ/Ou+z69Nbg972WjXYA3QJA2TPTwEc2seBrRz0LLrPK/Yq18T0Mg3QTEkxIw
JQ8ORP7eFO6hcMhaYeb9wwVTsGWBdHoPYLhjx2f3BpkXKc4U3UhYuDsDGTOZ6dWrkqrVMI2rMTSQ
3psniHTDagQRiBdv4rV4q2+lzu49TM63TO+2RjpA4BBC3AlQxcCPQSH7Z3Q1hk2vwneIReg6tANW
yJVEP4HZsGCU2Bp03WWX04sKDrY2/JhU1e6jZzGiSNEwBjZJjuKkcrQdCuxyA0nm5sKzIfobuMop
mrr30omh6tT23WKQuxmB7XHlE81M1EeYo9q0Q5s1RiUE4E36X4kdrH2FER8Edo06IgxLzFu5AGqp
T5eEkL9Nk/zMwwTPf8xJqQk9BvK+3Guu4qPjdkdGHum+tbJgZc1CRB3ltaBIXJmZ+VtPUQNUyN9I
kE6fyxiU76TsGU2Se8g3iEy2gZlJEV2p8Q+99O7AcdNDXuV7kltJ2E6bz7DmM1rY7XXKg3ste5j9
Kaob1wCYbQImJwKMkA2247pgrRVAq6wUICIwypNwvfERRNbRmjGgAWVN3LQkQPB4NQoW+oJMGIz2
bk1kqiQqp6rvTUiVER4wfcI1ouGxyNNk3tY4ZnX5T8RwamMNDtgoB6HV6Gr7ogzYa0XD6xhoP7qO
LHat1LZho2ZPEMdxHd5kkRP9AY6DA0CQPrEJbTWtddERRc2qEpZ/CqDCx8p71DFKs4jxbqM4PwXA
fGHClfHWyx7Y2N3npJmxRg7FH+6YNTOzjhrefNI68mS5JovVwGDPavU9kQloGZPhxQapuS590VHx
hzGDGgVvv67WA7aIznocNOKSC3wWzYWyl1SFxHbWsdu8krmlb2jhdWX6S9e6aRtExr7KkPk13syW
0zZ1ZeWbIoLg6dNwwAYJzsZ3H3sVhzsarBtMK6gVpxeNlqEqoF+FrUeeX0ZhmdLRD1swaJkRBrso
MtHwgK4yLHObRCQWZ+NJ6JO+4kj2OfEilzG7CrF3DJ0Grlz2DHzbmB7heukULbS8kkFuzXAmoqYJ
nygVPEz9UD524fDpd/DH27K59l5q7JgDolvpIa1Kb9qC4nRpPDG+m2b1RujQZROjPGLNORc6CbZd
EYNBL53mZ9E6q/hj8gXxT633l+dd6nIsVySkSLZZfgj6GyCeR2MPipMkRqCwjnSpEf9ZTs0BZp6e
R/6bhrWf90I7eiGxiGbV35RGBJ5RShp3CZqIBMEvfBi2SF1vVujWGZ9oGOBQligV36Mx+XLBxaxx
F5nwN1AaOKCwwForuVbU9QcpwAaneoovJEo+ypIZMeZBZATZI3pvjs4pe65pDa/EOxyw1fxlCjC8
XcqpoerpTiCrMIjKqoiPLqM3QxDHpW1NKwh5RuXvBhFB/CgD5T/pgPC5RvVH8ARfhnLQfThVv/Gd
htKnt3zYrtWhwI/P2dOBKZzwkdCb9JIRCmXEYb3SKodg6XSi3R1oP4f6PFqMaq206T+hcunJQMDp
tnA17cScd9vDX/pBEPdvrGnYoZXHkphU50Daxs0KvNugy+y03Or4nUcMutSx1Ix+ZIIYn0zyOoc9
SyyCTnom20iLf6u2u7nEKh77FkGPPxH7nsr0hWgVG5BMnsFfRO1lge7Jew9+DwHaVatTsiX51qmY
xNDtJOV8Xh+TyDyrKHoOXfPWJPoxnyCPlJEpGG5ZT7bovnCkSjbb4RFQ8aauo7sTIF4j0tTbVfFb
ivSWIxk838GnHVXjp+WgxW5k+MlBcXBc8QmjixSFtJXT/pwETEAqAnKA+ddPWYLVS7ENjEnzGgm0
9qnf3/GLwdMN9lnK0ZCGRgAnmce1OOsTlj19+i5K2bL46ilUsqFgSGcYfKY1/1ND9mPMw2dt3KX5
X4rJISFasBXt4F2EGm08CJBR/1wxQhiUR0MA89suFuMLRfK2jYh/lUVVb+zONA6awQ6Dhr3Y5o3G
yDpNhrPEz00WxMatQ//ZBdn93Ih52wCch0er8Z+D0YE8i5F548w3kd3Fd6W7e53u5aouGUwN8yWU
6Ul3Fi1cm7QAhDUa3rshgvp5+QLU45vIe3J9J716Vu0gDmHEa7r80HTq+rmCLs4I2L4v9whrrdvq
Hbnbyz0CreruknTg5RacqvrZ9hlQ4gXTDsv3kqgWZ+4frJZHW77XWD2nii6+/vlfgweJ0EJ1u9xc
vpjGa6DrydPfd8C7FbbuPGC1000ts/wc6PYXoa3li4c8AlVG5e79anJetKCES1qlv+Y75H1dvhi1
kR4CBAT/8x0Mmf7LI3ip99XNv8LU3PQ//goUPFKfiv90h2ay/zyH5Un+h0f4r3f455Ns57ydZlDl
muWlAAM3vOcgQjlche0lQZeEdNSs3lzSt454HQBLzT/lvUGyYEsC2qaieuuKWdbqKn+3/NT1gnTD
Bzk8Zr1Fser2CaO+5BjKimzhtr3JLhqjle3SHbHH+q/cyHYmp2fNIcoqD3moCSU48U1Hu7KRrNFq
AmEJOpC2iX8IxrT9NnowtArqXCws5nm53XzYGXqlAK//a2tZFvNR4GUF8pxNKjX9Xkpf7ZCONbfB
4tK0O0xnQidUrk267rUJjeDctbQhEs3pXg1Up5cMY9pq+amHYvrKloi9db4zXdniVgr5ueTcVv7U
PViV/rjc0h0lYNlH5zxtmB9UenNMcjncgBMMt9hh8IN2AmegtMlsW765fClwzaZp+0kKkvfGkhpm
4aflFN4xtdFhl3FVftrDPNTo8+pOj1neme1/L9/nj9U2+O6mYz7fzXzXUUJ+6tSFcGIrgAMA0P/8
Z1i11X3IKULb1FGbIdwgofSe+Kv7bUvExK1oBoJHfJ/2gjcL5zLzNe7Gs4nSpC6AqE0NwuM66/h1
0UdKaPkz9LdqoxzUWvMxxDeprIIIgG/H4jhafXpWv2tTj9YutMGXLI93pgUQokjy5IRAZtulPHSA
ptfT40OWj+PT4KCUVaTJ2WXBK4fkCQVcxqcxfw9MQdXg98nWxitqOEyufNIz9kFVfE6B/8fh+f9j
X/87zpNhYXn772Nfr1/JVx/9l9TX+T/8AT0J6x+M610a9iZeHtps+Aj/Bj2Z/5gNmBbnRksYJrSA
vyNfNY+gWOCNnmQ2MdN/BB6cvzlPmuH8Y77v//nfv4b/FfzO739cQ/W/3f5XKtL8v//FXORiNqep
ZLuGYXqugdPw3xyg7FWtg8Q6W4V0z9bCy/MXzU26A4c6QXK1m72Ap+4eGNmflx9GFCFiqEZWi0i7
/vML3W/tSrs8g0unVaBV/99POZVo19BN7JMwyung1PptVAE8cjvWTlOA9bic9k1u9R86g7RDXaJP
W27S3m7oyRnlDWaQ/WKHCtRaOnyEcU96Y8s0iQnt/+BXRnU+Gxj/6bbiBXEB1uiW4egCPrnz77Sr
nFwWITQKu7jUXsNBRWeFgpKZN+3hhBr8BE++OSU1SSAR5WQpadqyhGNgFnl/ou3zAB+aXNAuOvaq
e88F9SvJRb9LjVxSP0m3mPtKKmNaN5gHj3Gf/JCx9qpsPHx2pj+PDUYAknXdKvurRBrDrJjOTzt6
j7QouySG7VmQn9JM09GDU7/CGkHopGE90kokcaJMLn3BOCQW9i6hObjmIFZWahtVOes/cXQegVOe
Tnz30A0aZ2+mCSM7Rht0tDVtghzx050HbcIxw9Bh7RVpvVWS8UPUzM6BcE/WDDUYvP3VWLYvVdAT
cRddPbPaEjs/rq2EYNKihdXLoSeWTbL1aU2pyN27oTx2Pn94I/2twdCIapvcnfb/snde2Y0ra5ae
Sk0AdyFgA49NArQiZSiXesFKSZlAwHs3+vqgU9W3X+4M+uFopVJKHUkkI36z97fPjTDKO0lTukFI
jWNMjkHeW9pGCdCrAPb3WVUkBHCDZ+GbbG1I/3EnwY1p0TcjCD67VG4wV3eGbjGKw0GNAHaDnBRx
qwYo0FbhvRNqXwousLOUvxN2oglKyQRQi2nD95qyewrna2/PVyIWTwWwGRB9D3NXTDuFQsQvhd+b
2g5v56vpIIxh9x4fMCUQpgBxFDriRldU8HZXbDRBBvLc90c3D29VhlBg6puD7FG3U1ptKvwFbKU8
wSIX3/VEtrE/SNLuE/dL2Hgy1swJZ0CjRktKrqWwX8YKqzPJdAQQLEjMi7FIfZgSZ91ggi5BD2Qh
WlrISIE05KYyu2GvSBOL2qUIEm3wtvi6t1o9MWiSsbsOmQNtVKgeQ/5/hZUW23Uf7M7ava3TKgmV
AbkKq/mA5PrKFjlgv8n+3HkidJGZRSJeXQLv+hBe7Ijq1OCZQPyueyjM1I+r5smL1tiNjmYxi+wL
ozE9ILMEgndZqe1sYIoFRupxgJwr+g82r6Q09gMde1M3v4ifhJ8BRJ804Y5tpib1lMVWTeRnirlD
8+aA7Ld+W41JUDjW8Kte7z5G+YDCKabYVCfjzGad/SEhGiiO8cnZYvVcLB0qoftwsWnoqmX2RWve
W4uYGIVn3/Crc/J8NFwjZfiwKADskcfgk1pCYVWaZXMojCxioV5jtyWlEH7scpRm/TyA6WBCcqYZ
uhNVuyq26h6ANk+jhRe6aYB3ku0Ij8a71HH8OKYpsaG2eskmlwxRnkwD7r/MZpKnl9UjW6Qdg8sY
7YWryAiIszPbRWc7DfZh4iTepl36wig3Rhmjs6fnC9s2JULZWQw3av2EKTgMSOdqt8beiibC5BEE
92ZKRkKpbUPEzYB9yzuUXqgY3QVJU6+/Cvq7hW/qgqjwxlb+PnJltbOdbuDbpld3NdrT+TkFngyK
k4TmsQpZ73QDyu/t4trN3ZrfO6Ws+qaayIu+Ohuh/nfMiQ1nqHNpVH8bB7nja0WnbLKZNrP5ZgAC
UkOE0E7T6DceJ+/UGOPXUOUeFk6bASpxW+S2qG2Jop4xQWXCPcojBBzkrpzbPoI+TdlzEENxyRK2
6CW8lfUX8r8fdQrT8BdNkwjc+WSPLFMeCKUjJlsAb1irYoSnX0VbXJd3uRGVd/b6J8dKrCCyUQDp
ZvurtOeCwUoawaJNvB1TJxSz1mcDOWEHCmA3aM9V1HFPRVVzP6+7858/RQl0eM65tTMQ2E344L/f
uFbqI/N29uXIOluk0VUq1V2WkFmUYxjPestx36O0JR+KdwmXY3KOmQ35FO/WTfRS0nX4sSzIqS1r
xK1t3lzgt37+vNckrvZkkbYBm0c8dwMcvm4Kdd9IGFsNSv90BuAohAwACi+H4gR9oDj9/Onf7wqR
FyfcWGz4NYYJ1A9buH/NmYi2bF9q9a2hZuUXRG7tgss9Klv7D2KcjzQfrFdXstWb2ry7MEt0fCcl
KEPPvOaQTWRgJlADSKpbrnOcoMgtnW3uyOot7Lx36aTlX9JZ7OxxJkXvG+kVQ5ZykLdJt8vVkeOc
Z9Ii7/TSZlo5inFv8kpBLcL61epT79smtKETGB1H/asFsPyalzERaGFUEQIZHoER9ycG2xVe8Tl9
KmLPtyrza2kbDElI81Es4EcDsXAcZs6VEW7vk1DRHyad2p3d4a/v65d8HoxnvA4JQ+iqvLG0NwOr
s5ZLVGj4DF3j6qRRfJREWVy9ou4Dj/3drfPgkyuhjA8IuuSxMw2uphdOw/pj+sSJieuGnm12iWko
l6cJWjDAIamQVGpf49B+NZOXPRZqdncd+t1z1oGwNdyINn31s5ZC7/eTi+LJwhe043ZYyFpivd/1
QU06wO9h7k2iLxexAxNMbC3empNjOsx0J9d+16Dbuypqv3gw9fU52z5WCrei2/TaqlVpd2rKt1MX
WVdpXUu7yvZmcaQpggaC2WsjNKJkQCJrJ8tsyVBYRuzEJSl//QSfO9dgA3V5JB/GXo4+/KJ0Typq
4zsVnDYGbMsTUGbpRx/SKZaHJZ/jnW3ExnVZa5VRVX/jVCPcyqtqP37LoooQpmlMGJ/OpBAvbS5O
uHzoUt3syKgepWCorFNWkrhAJsFb3mq/WhN/+sYcrOoU2woDdJrsq0zcIdR1nmIMTrVJ9kdavoBA
r5BrT0c8XnqB/bCqumvN6pSx7V+64heNInJT9hryRI8lTc5RhnxiPMdfiDK1e7JQ472JFgiaHIs1
Z6heq1GRONagi4mik9ZYDXCMML3GRTbh31IUCapazpNX0p6CouNbN3Qj2TtNKjeC5NlgrBFbNARJ
j3qm7UljgJq9XJj/q2thlTdl2+mhz77lIokLQqzPfkRSVHQ4mEdjubFI3Q/Tmj1nZ/quNZb+OrNt
lEPNpMuu7wuUV8RHOaAI3SvJZ+Z9k8nfXeU0h5J5PbnjaZBhFNkkXTMFRaSMf9Sq9eNk8PQQVtU/
R+NsHVovffK4Qr0wrx6yPONsyKObyIiOzydv3qE09NhA1vI6XmTv5mSrMTHTLDbDDpJ42Y0PYqI4
K6X1njrTcEJcrh6RtL8Zttf7P8VzZILw/3kzZNbFa6romFmf2AbAcFuz8YxEij1ZojyUxKo68cC9
VSj+Nio0GdrWsrljppodiUG5Szser0rKYccEzWVvj0a3jdse9aEx3AY7E347yl/RXJfbpQr7288b
5RLYINV5HAhu1czcumajcTMHB6C5Zj5Edg4kZsm7vbVOgdOpe8hdq75lse0GrOdBNllsSZf5TLZs
9xhjz8nJC7qLcqY9BYf11UmqTyvWtl7Gvw113Q7ivPdIfRtXgw8Kwdys3cdyfWPWxcJOgS2FM3OT
0IYlB57QI8L+Afg5NmHuvqQOIqaNuIevAEC6FxL7tmhg43dWM+psO+ztKBWi91gMjW8pna3m+lGt
Xw6KGceN5cX0wCz0/eezHHId9r1GzR3pqM8hCdu7H5fIj5cA6C+8HusfY4GFZcQteDoPIfQaXY3Z
RWPRcQFvVsaERK5/8fO3DViPEV0In1Vb4C+FLEgn+7+f78DlYK6+vv/P55TzKsAQwFzWv/vnwz9f
+d//RoXkj7K2Pv/8FeB44ywlk/6EwovkNfdcrW9+3rXMjMxqXPoNY13CsH4+8vM5cbL0zT//xjIT
+c+nNz0vW63uJv/nJ9YXSWhPNN95LArx1qyOCoxB5VUWZAStH+hutkBYiIqheMiGNDzHcGuT1cr0
80brqnQzmWWMVG3eJxFbrLywk5sCSvbz3pAa5jPm29ph1rz18gtGlOG5tsv+xRUkkaJNELHrPinl
yFuE65REGuvx5z2RlwjfhnBk6s0HLc7vo1Ogu4jWd4dhmG+IGlJF+4R1vKMSzboLrxTlFzKUjMtP
sl4GVA6sGZLiGAm93kwu0F+eDWUFUy/1gIcLL/9o5nILBe1W9tYjSDXFt24BIDcYl1ei302R/jkY
2PsyRKy2fnVF+6GTDkHDf6hi4520PcsfyMhLRtZe0aYder+Tzp/ZGsmyrUnbdtuCEzcMT51hYWBM
ECA10KNl6CIz00NSWzB3DRQNJxZu7abju9RJPtkvaXIkug8JRp+xj5rrI1tb5L7aalPv8mOHHijo
UGtsC8hou0lYxL0U19DU5r2ux/eFeh7KCDV12NpboLGKKav+7q28/KzkxOzDExaDu1U0y5GL49Vt
UeFTM2yS0btlssT5mHMkRN14DMdaHjijEbIsgdt1DlsO8WCrFa896reuOOld+8Stc+zt8c3NoTdo
xieb3SDpiazBfAo+eSJQtJRB1fe72URIodcZ+5xGbVJnmYN4TskkJLBBdepupgPc4aQ91zZClMZl
GMjQ2CeHLzw3ZudH6DMRPRFFuZY+YrHjraG3L2mWfciafLYhWfOLNMSMDhuGLEK17HUOxl77bUGK
hvmvue97HPs1Tg+MhcvVnb6zSXsfQvqdmRFRuHwAHgp0Ow7GVZ7riV9moX8vA0Krh1mwu0lkdfLi
5kO4M9iW3PSNdPljJOUf9JrfOLpfBHB/xtz3tuj/GEgI8GazcfLKl1A1v6IqPi+lOe1mox8I1UZz
7fRPdjRkB4/yexM35tWJXdILJS9Ya06PuSSdMCxwRldTvZ6qwdjyrDb76SNM1XcUjQRIGS7kbGuf
9uIkal4hXTwnkCbqP1T8qAXcO/57WiImK0CJj1h73pelfU9jca4jHeVuPJ+7tINbYseM24WyjzYV
PYFnD3VhPXgaROZBV08Zk96tHhooDbrifiHR1yv0z6grPxaHvbVeMySASYGYmf0VtpqVBonIQfW4
Sp8HCL70xKjz7WXPc3c4w0wazz3Thl3ed3KjFLosUprtAL3131zzyPwqCONG++5X7PHzqf7DtEuH
X4WwQXXAbKvE/YVD+BJ6TAdaCyqOmNmsm2m/8/onV1uKt7z20cMikBDhd5Sl70C1Hpq2npBPZscs
d2OyJZ9jplbVPPbYQRr4x2hbkbwvVGgaaoZZkueXxvdG73awiHEwS8krKW/1T6OjvMWYWbXzSetK
50Gfl0NtGTxOQMngCBoXnqV/BURhrUJFYKwC1MxGPadapnCllW87EwXHGJBB3jCaQunQpF/sxGsG
Vis7Fwoq4UAUI0GWZP6w6PdopqCYdrs4/0Wd+7cmzca3S+8pCw8sRa1HjBVBlyR2EMaUxnNTaCcS
LV/ierlZErIzSABGbvUEij1CtqhpWSDTHmXu3Dw3iZWdNbO7x8NlMAHQLlmH5xVobv0GUCwwl+Rl
TSuDhTmvlXvsXK2DFETNg6X9nnn5OZyC25pRmm8v8cEo6uicLQNCR/PQ58TWtXQ/s1tFwGIccNfa
WdV5jiWiE76SbBpcPH+i89w9i9K/MsIbEZN3uMtag8K95uOR+TrycwkrnII8MzRey8LidvXuOaMB
mtsNP1lubyuVOxgM3Ne0bOIbhg9VWh8e1sTTWMj4EbPbvdsR2ZwryeCQ1bWO4vuxyWn9Fq19Soul
oEiZ6o3mWzkycr1JSXjrCnLfx1MVMjaesOXRqBHRUTTprkhWtN/4K7fzpwyD1Js3tHf9xLUhR+dV
z+zb4DF97HMZeB2UiphxLeLCsdnH7FGo51nyW6YB7CBCa+494MIkAjMmbM0ktsmzspThavW3ThZG
J6QoYlWSN2heW0PYz8R00SAn5dM8GsrPegaZSIvfugRySJ3yMi3dcDsvqL8do3o1QjgdSoanSg9M
Z3kn0uRc5GEKKanG/zsRzdwV6sro4aPlbzbYFwufjl8Rfd5ae3LtAnMEMlRBtnmEjJGMONWWgfCe
thvcTTtyRy6pd0DhxK+25RjNiSlDpJoF2JUTdyDWUTiJr2njPUK+Z1R8iJGj1GH0tryO7S2dDNJC
Xa/YicpYAzEB87dcH7U4FpG0L5ZDzzCncdBHRB/N+iyCLqX8cKjwl9jytUoZGEHRP4+1gbyG+wru
Jxf/GoqXae0prAama5X+lDjOS9ubaP7JW5oKpDmzzowEafnGIN42mHTnMiFdvJII+Lwo640Jrrtv
+jVheEURRDAPN0wJud3R/SN26miN6/vFa19KLyMdR5aEOIfdhhyxrex6wIj1dIgLyezV1Y9zncDz
S5sPLV0+cQ2hqovto9ab+X7GerETCrnryMwuklLnWIsRD+PUH0X20DrzrTOSKEgd4zFZBUJTIvSz
O/pO35owegqL9iH3DprjPoPwmYF4PnalcZ56/aaPeLmy5OgmCeiBWAefItpd7PAo9ZbF+KSJrzlm
tI1lkNANfTVY5FTedUv05uXaa4cjjXwpNLn69Oa6rbUdl/qt0LwPhmzatkzV80RI8k71jnXUmzdL
w3lR4L+BVUNZkDqfTFw32qDVZ+iIfm4m6Skcxid3GutD7Nmbg903zTVbvzDTww3zD2MzC6oaLWH8
JeyYyCprk8D72ZKBhHqKACq9JxY1LOSLSMaINtf6ZSNteeCFF9a2x+qaOFvPM3ZZPRySSn/MUDIH
uenOGwKrPnvDZpZIeG42dBsrBcSBGh0XufE9hCjDI3a+OvbDvbN2+WUdY09sn+pBD5iBattxQp4Q
eXcxGUqjzolaNeIR0f+LZ5DPrJUZrhXO5C3Z1+5OaKPANcH2wJGo9CfncZJgKaN1qgKCJfNec0Wj
jx4DnMD8oLwPbZWLhQTbjYOFB4ZAcjxbgisIFpNLKjV3OHHPDBx0ZiaFSgA7FkAtNJ46B8f02ISP
TJc3jKRQHE7dtyebHCuNwfgO5VZatPplSd3fjhN/mURRpuJcEh6mFeKxndEwOyp5c2GrbKtF7Ms+
vtcXqn9l84Sf2+a+6Aj562Pni85AbZ0zy35F0C6+lFqSCDWZ35WmJX5cEgA7hZJLnUTKrqmIkLT0
Xy1Moy4XH81AlLwJU2fbpO4xafD4WISukP2ZWodiSC7m7Oo7YqKfGWkzh+aoz2IjyKX3lTrV70E2
jyYLKM+V27SaHymsD1YGDkxWlAZZ/VJMVFXawvQO573ut5P3l9lxvgPsSPGz5aoFY8E2+2QVH8B1
iNiqHdR3UZXcz1G4rwbuCp0OFYYPjYdLwNlm7IjbNlIMAJqPKxtxaEEgWc7QZ+FHqSfzjRUj2ySS
UIYx4rp3XLYxO6NFRZA5BHNErO1bRoQpM6CVfhBuhaHj/EpNM4jagT41tLnWekojjzU7F1jbDDsO
sI6XKbA8S0suQkyrsV8dLGqyoDDcfleX5UZ9O+DoLqA0/4yy7B716FyNlgzaFq9TpNZHCIEQfeEd
Ioo4qNX6k31O3muj1tGRQaqf5gQTwqN9k4pp0xj9Z1zquV+ZkH8sWoFu7adAOa1VmnF1NSYFskQk
bNQnPUWlOKUY7PAU+/1QFduY2WHReb8ZV6CMyhjhW/pTm+BFK7LRPComkRud4gjQ34ndWb1P65nV
w9wtZ8Sal4SgxU1eoxlPVR/vcFfflRFGPKeKgR2SWh8T8ecro4wgdM/x1mtsB5WmyZ9WHNxAEbmR
KJ/oCu/mMIn3FBU1wzb1Ea6hX6WpTrhHT8QBQWHr+lNTwR8zZU666MLh4RJGr4hJX1Pi0Yvi7YgL
UHlN4fF/yq6ZHC4/z18w+2wMmfVu6nhmisEFU4m/OkB0Zb/MJRWgNkuIeKZeQyDqXjpGPhti0Y6G
534a2B0qt5YBZu2XEkkWyZt564eT9aSiEVU0Ab5boDAm/K2gWVjEVBm24TnWnxY7fczWRIbGijo/
L9zPaPZeMiSPvr2KhtO9RczKvki1u1mnriX+SFnEP6Yu3FWQij75hO/JyA6P3xF5rJJANVUhmxXk
9cLus3+jMf+TK/uqVd1na5fmA/Ic3FdNDeGhxNWYMUUdht6BbeGHnnpWciRoGcPWtnG8w2i/mrqZ
XdXIQNSs/3oF904SrgFm+T7SFVczR4WhouUoxvrR1e/qGuF6JWu1sxG31nXHqyGNdkhOvzXbqa/x
iM3EM7+qpmu3dHIYVz/HJPlddcvnMjh4hkhg3jZD8oum0toaQ4282el3Q9bwCzI1XJ20wPcFs4xF
697osT/NWgQstmffQbW5nT3dhCsy/F6tcmMNYd+qHXVlbL2xLd08GnhS/c7i8QttUkMsBKPoOnGL
TmZ2KRRST1s3WTbqg3f6eQM3haA37IYimg/WUp9AXHe7JXnlykdAP9IOJrm4jQXj6YKNpyt7PJ8l
ieNpH91Xsf6+OGg/jQYevrV8EseKEeyCvDs9qaz7QHZ4rkepn/IRc/+s7doq+pUM6Q4ef+i3KT8A
a9cv0qsuST5rx2Yh08RMzJ3Wt49RMWc70DuwxDk3vamTJAeZy1GxvlssFrNItEox+X0z87IIeYok
kcdkwYve53gy99j5tYMbHbwczSg3ttobpM/tx6G8eaa7k6FI973UvxkTHCxGPuh54SaKidtYZy2M
A2BLEDIPE7YDjt17SXfHzc74wBZkOgsyxzXNuZNt40Do2ruOoHmU8uAteUAlWh91bXxLWUd5Fj8D
XOUPEz0ncrECsZP1arF32Mddbh3Dxvlllm1zGodh55itCmS1jr6t+L2ZXjTGOvdtkcQPKmab52XQ
gWn/6BBJQhnNEY4d29mpCJetfkTe+7Qs49+CpVtPTx4A1vxu3OGqVLKmAS58AdqTomR9nrrkxZYN
fV+u4Gb2hvNQONQaLifFiBwMwWcy+5IOo6V/J7mvrFhHeOwbeWaFIVLFAe2oa3ONa7l7hDDEbFck
HG7DYRLVl2Mv+iEdPJS45ogkXKMzMP40HuhFFgU+zZoNKUIXEOMa5U9tjbErIlxsAiYv+ZkXkd0T
N6QFY4daxnNZxbjNjsGigaQ7PCYTQr6xxwaSehwpqbzGbTL58YSKq/HEBeYpjf+wpCjNmaE6IVp9
zu+NES7F75HYdHU/InJ7N1cdCpepw0CBQlaiAtX6Q1UmkW8uhR5k9XgTzEqz9FiDIjw3GmBwgVeC
9obf5tAIP2RQ5rORZ5JVYBYa5H061AROb80R24VdJL+BD5vbGwHEr4rO9MiedPZ7YsVwHsb6XSH+
DtwVgV0671nu+CB/XwBJaoR5b5rGmZ7qiNsZJXygIugQQHL2DVANxAFkpcYCvxbLBQd6Mc2SgQuo
/3JGUjAj43O0wBhlNewDqQhXz/tlzSxvf9dtrQ5ZK84cJh92aL8slV7g2i/O4UTrntU4Lzg3uNnw
Bp64El+kzM9u9zEugsHnSJPh5BjkZs1PEDhssdSlO1Qpd2kc6YgjCNzMHaaHK5yqggC19SZXAmVh
DT8hStLTKtwa3rAvXT3zVQpSzgF7Ow9YvCt9JlomNK+e4cVHCEtbPI1PkFpAYpTdL2+K662Ze85J
jyhj9QgjkmHEQUaqNddD2W/YyA+iLc+EFbdbZlykcVRR/I4H0VIpVEHQBF4W710bK249VAcem+iE
LzfZ2MBXbMWqs6XegLPbn+hsky1DGIkhGhceQ96HjAztu4R6ndbC2ih97A9mSs2fzKa7NazhuXXx
ni6Z1pC0qTGilPTU9VhcjAiNa5wkt7kVXeBJG7N9Aum8Ua8ESebAdrJPlXeYKtCETPPMdr1XF3rh
xwjXKbECGa2nybpA72s2bLtSCwt/sAVKzyq9pJ4LgZa2w27faloRkAtO6TKmMRyyg9rl4JT1i+kF
ZZ7j/zEZY8JGp2SF7HVKyulFlxM//EDxN+OdoajAYT3IgWkTpersxXucV3+JwHzStHS+mUBj87jz
tqFrDkRzLDtccioIMb1yxmOzIKkKqZm56p2oSZn4bYe8rzdxPnRklxYfOV3YRvfojxenholnDRHm
9DDewUeQUTgjbNYv/Ty8EQ/1GNZeuNf0Ent49ycbRbWamwgsYvnpaU9OKnn+spicaOJwRQC6TaGZ
2qPotqWRWhQTTuBpJibOxILBNzDZzoS8L5XzOWRYqbji5K5n00ht0xqPGX0j+4qoDeA5nzFIaIfG
rc/YMoNMr/MtGr1nk+CTnZxAaWnOavfiq4xeo1HYJDuACAmS1bOTiCN5dtWeVoBhqwDxBLv2JBeK
A42Fj9Ky+LMFgTpXDar2pLiirIHYo2mHCBMmtWp/mVMqIogpaERY1PvG6LB0T5OzlbhPcPXGQNcT
QJ4ciW1U99vYbnfCdq17XmkfrqrGFc/Bwx0VpK0sTPl0hHUVMOf9qwydLDBw0mNA19jkMFjAqc4W
tpeH1JV7o2Lcb7s5DxzkPHw5Fokn5S/yso9tUrCFy4y/o6Zv8XouCHOhXja9TcwuBPgd3LqcmJvM
xKIu7gfczvhGILnGfZ3sCitB3ciKzs6jb0xzw25J5WHUCI2pp1IhlYjeYmF9pDQaQUK56iuNRTI4
i7xqwUErRhBaZ/0t5oKs9dlyNjHPuBV8A+F+yIOBgOuNY9rfOVANjLrngoWijqb6kKePjWzNO4SQ
gYWaf2/mAjXckoIiMb30yqvsu4cWhAKcZfwEaruocJCHKeEyjSvCfcgRwq6XMgzDYBil92PCTHTK
7V1h2l4gRqxRlib+mExEmSCifHax3xKBQD4xW1m4aIAYyp1UacUkx0YahFFHl+QVoZ+ARYfs+dzr
T8if0P0BanCb9lSR/r5pKlbaaK4eJgcYIsYpwUut2tejvSmciCZENdwEqL0w0zADRa+j4Q9htpDX
xALbmvaQmbsZgksWp/qmm0PnYbD0gzvpq+OWuSZUGZ9yv/KncZ62ZpO+lbVfWxDKF53/tWkjJmT+
0B7wjz2OwxYLP/rOgt4BGQPKQs7xDZ0e0BAksGBxy1G/FDIQ2jIEKlskBHlLPdqAKuGbs8MOIRrb
c1zdQm3csS/bLyHLqDmE+asPxnsYlU8T2iFIZXWAf/G5X9KcEv6jhenJEe0xQenhw+Rk02GsT4dp
Tyg0r21Y4yCLIuzfOmczqnKnBwajOyHzjvaoTWpHDlp6AiCV8SsOaYkMqn8LxAdsssGflyH1y6Xd
wPYEodySFtwRG1zHMqI18t4X2LtT8reul1fHK0bgNczGc/BgKqIzAmVNpgschRhAMh1RcovDusTP
PmnHXOvObY7QtR3EYSkGKtYoe9ISKCRFH7Z7s3OUH+OYj0xJ8WkYuzz9NFMBob1FiG9SF/duRv6W
7tHurj4WEOJaUz+PfS39ov0NwfmX1b87ZcKTu0MQaLKzpn83c/ql/AnqHSxbgz2BllA3hkN98ZaP
lvLKzwfd2wtUc4LZ1yEEs1NhVJoNuRWO6nc4Qm+DWf0uUMxpaOU5frDy6aLeNW5PDy50EzxW+tBj
mec6ylhXDwXjD6/dgbgFkoyVK+lcNIZDOR6R1u/AU6IuyMSrqd25lSL80GFAIu3ur6D0hH6ZkFZu
7xtEIXOHuc2umDw04itc9AHQwi5el9CYhwKef8nBpYnbikH/nU/ZDcdwejCA6xk6szhodzKgspm2
rGuPvJRH3KDYYHkCNyvIOW9vcQ21IZtMDLUFDzkJj+Ep1/sDdWDNJXiSzNF5fgwsUdCQ9EoOLDQf
2ixH1hAyUJGY/DQmjyCWvmGD5ZxDNQrue/CQRKQt0z4tSW/sGDXG6TU3SHAxOKPLcvmYXO6nxrp1
3FwZcgq/sCkzIDyzWywMWAlkBMITskHKBrHbvqFkoZYC3IyTnatMZgRnsxTOKHw2eVQvm2xZPvqR
acjMT+gDyFmdEct26QvAtTmUC6Qqj6CuMIYgN84m465Pm6Ax+/I0J2gFZFHbvIKFve1wwbusMMeB
rWQ6PAm7eMEnkWwArZ3c7g7GsbaF65udpNm9N6RAXGvXueEU28WCgi4aPeJqYhYWX+0ytjuXJn5T
5uN4oC29Exn2PXHRAP36C5vxFf6IZ9E1D6GTP+nQ51zs8bONmXPw0A2HrvFRF/UurpJ5R3oOyJQ4
voBlzRm1GQTkYutGF9yeNAy/GzduDObUFYSaEM/bZOckMXA/MsG9azVdO3mVgKuwQE7pPH8uxB+y
wuREESMJYqq04lEh/dxr1WIfcTf5eYjANc6qpxhvcDow4DIH1IsOCGjC7JGod7h1Fq8HlyHmU1mq
VWBoHzqDuZnIb1iSuPay6YSO4i/yB3PLrs7Zuch09vNEvQmAo3hyCu2uHxiwC6m9YemmUGLPv516
ehCFdRhbfocBCtwBaYtBmyElcypMjTbXZavZQYdGngUM/3mIl0LC43GtB0kTlUfgbeWmaErEzsYH
lrLEn+EZbtMJcdnojbe4ah+0pb4ZAk82eaxfLbsGgyAY36vmsyinp9yuUMsodvuy5yrw+o9+pskM
zYC+HHFYZ3+RgPHsmtbr7A1ZwGIusI2BhRctFz08UsDKX2i9KQGNeitYNWh6fSwbbkHZRRssVY9L
vNxFYi6RpGUkaGF+LVijHDNTfoaMPZ21S5wrm7kTowcnVBdr4saLJ15CSrqbJMLhP3PaDLP3nIpG
BEAA9h3+7zmT7patJpUPSkOGKlZRc+8hm9IqoR/GGBidaCB/T17dbRaT/HqnIPzNMSuyWVBBJaoc
fGisGHfHaWS3kiab2oMGWvXjc9K/m2soQSrsbh+Z5Z/JlG2g9eoYyfqwpI1xtZrt0jTg7YmO9QGa
QP5nlMRDlUsUnOaL1UsbDZ46JFadb5qEfraPHlhmDBwlFPjYlJDV2u05T7JvzZMg4aO1txRxyn0J
liFqdqiKP9vhGHU4IDZ6yIVMoMy0zycbCHXzORvjGwLO/rzOexVr7BAj/KkbOlCkyDlw6XcB7DCO
i06BhJiNd1zW+8yIRhiV9DhOxxBDF6LZrWfN9LMVBLu/9WIzPWW6cYcLnI59THwjB5kDAn+hXmQV
YDTTXovt78b2HpmJkmGN7w1SH3lnyU4aPaskvB/ok7V/ks/+v6fqP3mqbPxO/9lStf1TdM3v7L/+
z99Gff0u/uvpT9V/Zurr/zVZrV/hH4+V4f6LBZclpIeLxxXGauD5x2MlrH9ZzPpZSCF+MrD+ECL0
Py4rIf6l/zdlZ7IdK5J22SfiXxg9U+9buVqXriasqyuJHgMMjObpaxOrJlWzfxKZEZkRIbmD2dec
s4/pk+5mC1xZ/BFX0P81WVn/Q5KYK0xEdqFrhpbv/2/8Vj717/9jMPJtrFYWPwITNo/xkPf/Z8kN
o6c9G8FOBVU4w6LRSZ0+ktOBCMvCYWjlS3HHGVumw70tQbT0ScnrI/TdEnkAcKokkY8slBXsmHmv
DOvuO0Q65EN0TAcEjl08vhcY+ds8D/ByI451pw9vAukeuppe3i7iuxF39tEzHHPtDfOXZIH6UI7s
h+Usto49fyvNPwgCsbwnPYy7noCZ/X9/OkxQp2uRgkNd/lcz6bCC5gNcTA97huj9p0YW822e2jer
vY/D4D7E+FfeP0dEeKvOzW8dPAGU1SVsBzP75vcLsRd4x7EOi8c85UeDMLpWYd+vOnqEIJ8XftQY
vXUeIUCz8rnkaw3GIncQGnA0xzkoHh9XkdKLKwUqPDqITSFCpMqmv6dMweqB9qTw5pM9ATT77w/k
1xM+FNRA0fKU8V093Eo5x6ea1Pt92DXhNq0YE2kRySOmrZuFhJ8I2/K5zMb5XvknuOI43eb82W73
MarJXcAVuYoEEd6avKPN7DjPESwO6posuLSZzaqPivPkRUCYh6DF6QAQpbXwqsQRW+tUD9sE0xil
EdHNCzTAsRjL2JxsYOtGxGfMNThpcbmrGL8WyWd4fUoCMrpi0Jt5mo9u6ItjXrOHDCYJFjooho1r
+yzqS4nAoZQOHrXCOUdabMumiNHEOWyXBeI5MENHs+v+NHb+1+V8jnTqfEnf30IjaR9MrPf0x3pc
97+t67cbbeX452uyF91aoD2x1W7m0F2ZY/dctkF/lm6/hSQTQ+1hJzQa2GtRzjDlpGvvDfZxtV0R
MlKBYSit6ShlNFxtC6t/bdTbaaIAzJcJfsoqQWnWrqnPEkgsX0Zv0A0lo7ciGMve1ip+iDKIb2bN
olqFt2u/CuJspsfln+GLF9fBMlL1wARtL6yhkYBhxfizRBFEcs39SVTrU6vac84rMBpB89hZ4U8w
8JhQ7svIulfxIi2aon+BVh9RM/IqERlb07inY5w+o8jl2SIrKXTvU5M8z91HkY7ZRQNPmnqiBbPc
NzchHJ896W14WELHONbWHUn/MdNKbhK/PMzeV5a6C8jPOIxB7dGLDWhOQI+sKkPf5oXpNA0nWQbI
BVFSO7RJOFC0d/Q84+4RAXwk9eAoEV5vgxC54bLTbWPaucZ9zIrKXnmZ8x1mNmkoUKwqcCttjkyC
lYm181z69MlGKWcIVuFYAP9RlaYrJpX1utMDXNXWe+pLGe6UUX7CXrmVVv2qZPnpR0N9hgeRHtSC
GY6hnTF3pWlsJAkX0hM3/qFN719GFNknRwys3Ividy6Tc4lMbJe7tEJJjoxER9O4K10AN3zLl8BP
Xvvy6Iu8P+vgjqUPK0EIBIYtcrGzE7kHrF/xEV6T/ZgFGZHuExPtifm4UXtvwYz8vmE8yPi+oLxI
M5TaJBLLmiVy4PUsdwnbSFDyZP+tLNuB2hpIL2MWoOFz+AWuI4C9hVnJHT7sIPgeBmdf2fJoCCpV
S/mfNKXFQaUImoqwfwnRAYH8EhB1oXG1IrcYlbQLXRSNAClMuoEAwXl/Sfm5DSeudkzXMLB0Z4z2
5wqVys5v0z8cjqMguDeYN6hR261O9YcV+w9ajruEiQlleybP9oD+25B4/a3YxSIf7sOyYwZUSBME
Cv2eH9UwqtWu67DwZg2oiZFcKs+wfjkz3A0oZQb3GeOzdt5BNcDA6DT+yXTiXUecxNyMKK+motyI
R4ZLb2Mu7qSH+AeH9cG6SNN3htaHQcbDCm7ztKuQ6aLpb9ZGXsXMzqvjbCL/ihBkbe3OukgRMOpB
ejr06hxMwWuk6n4FK+HBEj4/hKF5l+voU0uSkYKOpVlnMnEalH4mGMXf+WH7MPfd++iYTJIyjPB5
iYct9hTjpFbQBZ46u0eikyMAUrN/T7TzLMuQiUMxvHROwMiVRx3gJdC2In00O1FsGoEJUCQkZA/x
G/Npsa+D9LfzUF0S2wx+CP5C54SfVVf3uwgOBrFlH+EMLK5Io31mnMwqCjfVUTu8MUkPBQcfNUcZ
OtEwQ3rmLEnVTVg/2lVXXJNr7OIU6oLxnUi/kbcyeUij8tbI5tXM0Z272b3uOUiZlVV5AkGs34oo
q9bVlCwOLswmjdXfQbIcWkOTQ6ooAQpnSafAMMAKZ96Nvt6ydTrm7KK4ljw0N3gBE6DiUz3dE6dD
AOY8Gk70apqsxCbBFJcWeM21q264a3C2RHKbIPUGNZkh0lU2A5fZICzLKTZR0RwjaYl9oOc3IiHN
LZF30DF73pDRv1ZRzr5BOfqIhq0/hyLF6sId3FNvz4OTbPMM50meeIiqUGmTm2eR6wmaIIbtxHK4
L84VdB+tESxUdWceogjKPgsQoBo+vdYMxBijDb4OmW9cbT1GNe8wq5xs5S05VYE364suiG8b8lWY
glgvhMOhOzXVRhGXuVqo8sdw/kbzOWxDROi0ZMqC+99u2S0N5mn0iG5C103SIRcIpwaA7O6XucrO
UcZ0VpaneFyR7fQOeUspJ7SKmDYFTXbDNwLud7KbbRPhgut8w4K4XVyMdKZOk5U8NMvMzHJ2TSq8
A85gSDBmd0/b7s/gqpC0tPnJzSUWRTZNyHI+BNbII1Aa1IslGsQUmyVDgDd2V9OWoxNxnNG7i0uQ
kIRhJKuEBRBw9jYYHxNk7fX0k0cxK5p0LLatGJaziElXOD81XAWbvO9uY9Wo59qlt7R7dCHdgHqY
3m0tB2ntWtlfUqPskWein7W6Rb1ZMMLU4o1Nxl+iQjmpJ/XkJMyFmc0zQ2+rC39iQugjL7F0j6bl
eFujGY4DhhLgPizzuX1hccxrL+POJwoRiYYGbTYLAHzWcLOzott0iq+g9NujTaht7Mhxgy7UV+YI
0TG9OOEU760MW6hfE4jjkYHZ5tMDtK9XxpMeo1yUKmiKbgyjit4FgxQ43wGFxi2eGQkJ5ydbDoIo
o9fU2V+20PZlbJOfEqN8MHlXasgDUpFy7WSIaxxLIQ8fWGQbEvCXG/cfKrM0wnoye0jlulWJz7ix
frCpGm4GNfrKDcClpoKgBQwP2gyOxaMWcOV7GvS1H/dnlHF3lIHo0dgv2TxrG095pGjG6m/8F+7a
cPB1Gq1zN8GtaeSryu3EyS5Sf114Q8BqRPUPiSDBSlPw29B6NsMQtTsGojZlBwUaqva4R1ee7F2n
d86mmu4OMzts9Cn8tEiTtGiIrT+yf7eqTOzM2nxBftruNB/p1pPQreZZdofsu5+p8xPW6JukRAuc
I1JA2KatParhY5FWb36yTdB+bz0FvNJqvavrWN2DGee4gjlqU1hz3AE7MXQpgrIOWlycvbX+gnRa
qGr2JUga8qJLne1Tw34ARuc8DsZDk+I9SRTjxsE8QMZbJCbDOppYaNYpUeRTVKDRemJIADqhpZ4w
zasMABkYrua5QWTJhBhYQW0SgTAnCVxyEufDsHntWNwWyfRSVhW63cYvrzFI1xbUWe/x/NpKojUm
sUOnnBDLPCZzYszGPx0uVO4d00VoKZ7m4m9lOUQWqOTb4kZc6ZpfMDk2CBSOiSu+6lTPvASzuwV4
zmnkjBtO4JE9KsK2On1wqwnDLsu/FZ8kbsSOvVLFNA0PEdj1QeyqGYFyp3KYim4I6451K1gEp7+g
pUn2Tp5+NG06Y2Mk1KKHZnEQELLZby3bfzFDC8tRVIoMnWmk80O760J73NtB8VKKwttoTGG4HtqH
nqi11QBY/blM2tdxQD0eEnY1QDxwkgmsHKqWk1Vj1Mx+hYpHxlbQWRtW38jocMXjmkZ5QXuyV1lh
0wjcXIOBZhyF4b6g+zDYhqwbtrarAsFV2lRMq8L0eyZsaBps4i8ZA4IudEgNwJy+Y0rK5Og8jVVy
9GLvZDiQ9JhxkcM1VPueb2fH7uG1E6M8hAtBwcRebObRkyLyerPEN/HFPdcg/jeu0d6syfgA/d1s
La+f9u5i2C+EfFYDmTluNrmHehR4gAktT03xaRvjl8z0v1iQXTAG+EEIn+HL4kOx49DbtTWxBhgw
H+zC/gppm4rgVKWSY2bdN/XIOjN9NrlvtyFKgAbNQJg7+tA1zEBdTaimZWKsRU7rxQAnJrv6xDJM
9aY6c2OIPlpoi3rDcURVI9P+0Hn9r195IbvABSkaDvoQhIxLBzy/OxAuN5XjWwAfwWlrBm+cCgS5
kDHCihpqVOQBBmoWJoNbUIHV9YNX9jA4CV3cOho7Z+g7KOLBplmy32ApP/Shhd2CLlhN48wQUWSX
xH0ciwhqZjDc7dQEenWeU0ALgx9UNxSlT9MBnDH9pMdDgbp+5tPKUAk3L4Nv/vWdcjx0zhQ/hYq6
HFbXBtMzrnq+r6TuwGi4BDK4dbJuFsBHTkCBC4ZqqxoKK53/5hmacvJgP9DTlpfkAlkO1bV76SAz
ccrSsAaclmsALXCZo3NvWCgW/OSnTT11mAK4/WZHZcJNtbLTeAmBlluZKUpr4ASsXkh4D43h9B9s
bhxdskdpfkZJKefHIxEh2mCbKdn6NgVhU0H+iGDrUTgORRpOGZMbuA35SEun4Umxoq+sotcYCTFg
3Frx4PT4eRsWThsCqL5bw35KYYahqZBqV0UxIVBVcoLDdwyCvF6bAz8ruT/7DsS8Pz+xEnD20dw8
N6hb2nPWqmGnSuceDfj4uFbqlcMjYMqg34PiJDchYKVLuMAlMYG5FbHDPSOaC6DxNVElHUnAakKr
Nj938Lgwnr4H0viHv+zbGi6xWRKeUNnhfhINkZLefcppDjxvJDyAoRz1i+CQSWIEEWh07DT/RKlg
7Qba7ZWDuAvwwMrwarkB+eeXDh0gU2/XiNdpK16Csn8c5ybeMs1oEErwl2316eY+A3nC0lAGZRx7
vHLpUtOSmHGIGroKhQloGHPzNPkBIR1BeclYC0RxnFyg//0N1EMq3mazuA2V/MprDCqdNd/yOGME
xFiD+wc0q5ETFDA0HVrtWxkLaDeLb9GWdn74DyRW+TxUpks11zbWfpxp50vyifbYX8s47hGxBD9D
EmWH3sbb2vQwyvKyOxn4s0v9l9eXsNQqHC4as4TOyq9mrt9FayPS8sYvHR/sybpYFIp7kD4fwWy8
6QpncYpCfdNUxufAIIRnAVlUFlvHyiToPukgb4YMq0Lb6dfSTR/muvkUJh9Sg9SoLvV8MBzix5bN
UtYruTcLXCgIqh2SkzY9uJd9Ec4o0waEJTIgsDmwDwGwMG4abB3uh8S4Fnc+evgIVhNijA8ZpNFO
B+rHIy7ilHnD2yz04+Sl3xiSFmtUGGyLoIy3oQL5w4BmY2bqo68UttQSsWiq5anvWFRZGhGfoDrm
Xet3QfAnKGqG7i2Z28tVBER3RsrDNj2bxhp69QhfMnTWEV4ZWb4xceLGj9d68uZ1FBLV6iliJ8L2
jzbYtI3L19hyNEEbp8sviZ1FYNWsWIN/VXpw93kenosyMLgi7XadBcayNv1MbHs+F0Z4FqpND3bm
PSQ1d1JtUiMElpfslBw01wL2U3uyzxYf9OiPH5NlkHLX47jXQ7Hzwunetfxto59EeG6cQ0EKs5lw
vEZ/M5NOXLRpiJOHbbVpgGCpL74e1bbult6iHQ9VJPnHm29VUu6CiViDjrA6gcodQ+ST6x8U5oht
4DHemicv2kSDc/C4Io4QY45+UBziBOtQPD6BLsDfOrqIQ4r+jvb6H5IOVCQptO4+oV/kjyyhQXiH
6klM7WmxGbMXCTkGAEgMLPhLOONEnAyXmh36ds6tRYQFwwgq8Vo+szwJuBOINRnycwlcfoX5a8YU
0W1r4v2wUc5yz3j0BxRuOiAvhpufgI0eQaCU5HTbxWsKcLVXpU8jy4rct5JoO6iJXSh9kZyzL9co
2FSxbY6Zi01YaPsi+muV+tzX6kVncH8xFM+8lk++KP+Q2gD3nS0c01kQIE1f3INhBA3itLgG+Hez
toclv+zvc/TEcq6TTRW7eOH6eF7rAZ20YY9X8Db9Lk84EaeYxl81HACEMSLfWAdNkWwnQQ/t+2z/
+/IAbRQBf0kog2CxvcG39ZDakmQeqbsDgxPmfCCNsrx6A9dNgiHtzSHwGEBrKEpF4msudF5I4T2L
3GVcnYUk6M7lW8l40vLV2k95EdimM3lfHucWeTMCONKLxbHpzrlRftB4UeDJNY08Wg4kkqtogauw
Id31HSoWMX3b0ZIYxWr2KP7lTYbOyVtEcdX0UkzYc7sWp1dn/9UmIsqiQLgl0/aXxae5rRcUrif2
ooSl6te4qEFsfXT8nyPPfKnUyBxqFA+TonZvR/Mq4q5dy1CdgvwwcCoUqaToI+zSTyWGH8gZCx2S
/dgzIxgC6oTahj0aWyw1G2oRJUfU9SmxswSswIZKvNe+in+BNr8rC6lt5drENveo67CuDsck/YZk
hKavb3c8Qe6+eY9jsGIMdDOkd+7eiPppg+/AOuD47lfSeiJyI0fCGeOtrrC4Gj7a3C4HsVnvEiQx
eHNthtlzFJxlx8bdQMVFL/xhxrV7KMLxmzV3xi9dExN3tvqM4yvnHDPo+rwcTYEGDsOzxmGnr2aU
/0k85ezsKP1Ja5C38YBatgiK7dTVVz17cu+gLWfQ3qAcAt4wxQ4KH+U9o0Rud+k4ka8SZBjUKjKE
JLtRx1kuZBLDYE4bjv9Y0oau+fl/uQ/iFQkE9qbOiHbOpj8mQIlsZFouJz6QYKTsj9UFaNgIHHnJ
UjNLMm7H92zEsEN1524NRVnF1bDWSW6fWskkKZHyFrR0jF6yZr7TPyCSY2ucpyjAfWfcRpyTKi9+
tR5tINDa2DuKVjSwcZYY3COE39G7q5ZhoqMr1BwEqdvO89jN3d4Udbg0zcaztvw9KVdqmxI3uvbd
fJ8n83tqpOajCN7sQdK/Nv1Lyhvjt/6w5ycqV/k08HOTZg+SvniOfUGNkPNCj2kQHw2TdGOL3O48
Ju/Zt71T4Mn40nsMPNz+pRbWpRVeRqgq6POJ9ME+uTjjcAELh+TNbBnopWV/EB0oA4DdAqI9Dcef
EMnN0bXtYqcVatVnOWTsZ2ZUf/mWgCM2y9A/PKgpG/wrJ90TneIb6XVM2vNQFH/JP3pRy7KuUg7n
pAmEACEZk/WiRrSN9jm2h5dM5gOBsjP5erm7L4M0fPA6qoEYpLAxAZ2ZxKvjugsQvd3kRZ6c1IAL
BR/xu1LER7kocZgAoXf3oEJvwfEUFjKtaU7tS4egZCLV0o1sf6PzibFj2zyHDnNrYrgRHitrS4bn
a+eAK09s49Y0It35LD9SJ4jf8sg7gN8Vf6b4aiZBhByaXPYUkSz7IOsSK+QDvDWvhGw6HiPf0Anv
jTntkHUQxQdqpGU4h++JGPK0fGKJAGSuQLHj8H4TOW48RS4PUNMQbNc354gd0qE2+JDI0dzid+V3
4zjZKSe9hS9BL++Mg2zB8xw5xj3xiWrr5+RBxe1e9HV68BEn9a5ZHT2fsK+0wOXHLmSsMHcjDM3Q
HPY9R2mb4a4cMzIO2PfHft+dI8rqFneRoDFeSRX+rcl7ZRoWfBBQ92HDoiRt0du3AWkBY/Ho2gQ3
hQaJxUK7lJHdkgOxnivmSWarXxw//0EtGGy8PnlLkFO8Mceo9nHChzV4nyNC1LU3A90PeNXXMpFr
lAQRpG+kkjavID+kfbAJ/VAR6ncnswtiCrDC1ZzgY09waI5COusINy8t69FsfMb42YLAhZGdEzKd
oN+og5juvqq32k5/IP8aT+HFHjPnmmK1A7KJZRavEfAcyj35z8qfpqg8smRmB9YAIkPL/wymJHzo
wuDf2AyPad88zo3fHtyWXE42E6Ahs2pb9+FGFGQ+WMGDAcjEh8AGYwTGh4Uyl8SlALFbRBk6undB
gtyigzS76lOP1j/LtkBoFKRBg51hP2HczinnPEe2YVGvQs8pnFelcJy0/LghxUZm0DQpNZAV5WNX
qHOfaVWiXgn6osOI0IBlLRgF+UbDcLBTDPSxfUF9tISYqpPdOj+NezYRM64sG8/V1DBiSw1WAoRE
K1LQGcazEEzS37DoP0aU0BsnIvENwK9/np77oPmcCnya0QxzL0qbfd25dye3L67uC9RotNeKiEE6
I2uN6+VNSNYqKQHsNqP2jvXLkPsw/mGLrYhLX/LJ+FcPAAMHkfogMXY269NdLrwPm70sBnu1M9wh
XfsQItdohn/poj7pr9h7cFeriMW8nA8hNzFsLxkd5iEnW1OsS7sn8SNgAeyStlU1xosXM0tMsv44
Rf7dbL0fBpxIfweUxz0Kbge0axFG2Aq64ZSkyZ8pWuIQTKbfuPDWnUVFYBb1cYjnq7Sw6GbzZYqT
37RknE7vm29G28tRKL62TXud2pEhe5c8F0bH1st6iWtyfTzzo9bwAOafcQjCXTp8xrH8dpLeuEjK
dt+mg5gnou+83kYZmvpIeMoXmjl5VFX+l982xcELyG750pNwKpGtkz1Pj79y4r7ZkHBy9CfeQAW4
fue0FEW8nG/1WLJ6MtmsU+UQEmCSBTX2u1kKuY1c/cgm/bkyuwcK3SWg1FI7p2M3KooJp1BLsR/x
jfnsSmb4yox59RMuofSqGz/cOSWDyNDqENYSLJOxHd3EcXwv0iUAmt3sPIpL0ljEC8fmSzOiFvLC
gucPGk3u/VA73nRl/OtkdBFz/1NGIIDCkSeCrBiWkreKIXkKbZuV2kZ47O+bprk1LnWOrhjnhLWB
GYl9Osp6w3i1jEULSHGSFWojTX9YIzD9V+qGK9Y+cPDejAXc2U5peGWYF8NbZRQfnJbSmv/cwtNZ
UCflGxprynqNXbV2x5VsKaKp5FY1K2XmP19mUjJctx46KqatI9VH6aXryMkFIT3mlUhiUvRU+5n1
5WOuxYkkvXrvKuvDr0kwS5t7rcM3NAgvufCfdVagOaClSLP00+h1vhU14LF8/hPQTTBIKp2VBrvT
+OlzN87zPjffIkbxjdbQLeDaloXoV41J0ElT7kTPVwhN7CAnaH1z+OpiBVhZgcIPtESJJ1BkNaHK
O8eaTi2P+cp+Y36H6twP7tqLXoVbfCUxTWHAwGpO1T4hJk14HS1VurOd6pWtQE64OY+GY7/E0npQ
AhEhJJi9Ub0mvHFoEOaXQjAfiufoK8dptpxYpayBrDb5q8XVHHUFSX/2G6Y0eoNlJY3VbgXV/YS0
8zkrRsazNAEiw+sTOeNjr2nD4yWRbRc5st2J/DtVgAlM0s1hqmwdg19k9IZviuU9XGlzbbz8V8K7
WXMUyr/iDrLYGBIAxXNfJGovx/odnCVMh44KC/8Wl2hHeoeIMJNQiZRFdJoa773CXcDsEzc8zRFA
hkcHkj/siWOCXgmS33IdggJpjmnJbIZYqDbGhNiRVWPiO6hgNyTduQ0JkJnWVgLcMmJn2DOj7DS2
NU7AbN0G9cEIvOtcpl/YdNnAKh6w7hFIxxJiN7066i0sphfFTXeqWb2J+SUrKALaYP59idvF+92k
v8OcPcxZxRhbP0UWlZHZ+4tg6AcNyJ00FoSr6EAY7vBbthnbL4v/1g+XKs4p6zDyJ7N7NylFyWsd
zp7C5x0b+bPvGk8Ng4bW53VrGldQV7F+Npn2QNV6I9SOKL5gx0IME1DkPzGdeox7YjmCWJ+7Kn4I
+3Q+lG6GgrR4r5FZrYeAYVrn4Ekg4eV3DpPvoEXuyKYydXDARO4uyNj/DIo8EWB6xZIGCEVhbbn5
98AqzrdizLzfpeX9OJ580xPpCk32KrL2NHsUbVaRvchAf+QFe6cmvFP2LclEGLyq6HOZ2zAG/fY1
50TyKP2R8Ni4uYl5ekzIB1zXxLJluv5wJ+bm8UdZLY8W7+gmRxhcSBLcEx1B3w6viNMONkadsrP4
2ySOturOhoLBQi/uCIRfZnS4mIGaa8pJRptEec3WnyqgUtU1zbkhfOA8dt+/6F6h9ZbXEcLnhjbm
MYLGOQxlvf/vaxJldme1vIwCHov8Mu9ctj54vTmNp6ZB0zZWG6fEqtHW6o9fVmBx1ogAGAzZeDaQ
3KIrrezfxs1BSYXwRTDuvUdm/hZF4ZPseTYmRAh+W+6HPLyLUeHlDhdXCTNhLoV3VMGbYGhOvqsv
gWtz7jbpFykIzGYy429XTHQRTLnILmGYwC9l78HktKvMdj8YDf+Qb7KtUxpRk0qoCP6lNi8RVLy1
IeSnp1kNL98Q14dpgmqqsjtWAu0jk5Wenhg16/PyFnn5ymvCEPl3fBB5eIWr/EZ8+cEtSeWqvfpm
866SsarP85JPloMCzUtO8bTi54Ua5QQQsUt4y93Rr/4gzT0HLb4bnySfqaZrkccyRMnsToq9I+MB
O8m3XcRxYVQfk+ecq6hkODV9jDof1noU78yq8WtFTPbyFK1/7P/UAT8ERtyCqSfjX7T67WdsQnLp
eIimDnSbR8njzRV7l+zmOES4o8XhLOGCxfd2a+PwremjnSGaPTpEf2VO8uC3nFAtLwQRqKmXPXqR
ebG7ul5P7dn2CH1EicfBY2D7mQy1sxz1uczDQ9LG2SuFkIqrjaHlkfL6n0z6U26wj8A7sZGvUzt9
yg9mLierRVo/lHyhcfLmBDjE8kxs7QqPZmXjMgo7lHox4xT8NSfLAJw+YjvCochOk2MNyuu50S0T
Eqy+PqIB62rrc6viZ7lzQ/UvdElh8OjjEJRw1vpwpVA6/Z3tKN4mOnxQpDAszoGPuasY2lrttatY
RXjiBWffWtrtBersZ+XmzwofrWA1nBaUdhrvQZQaP36Iy1D7jO76lrcsIjA0cy02FcCz/Vtb4zCh
Qvuq031iLDI/rMOZKQ9QcC6aqwVG+tF2wmUnxMdkcNB5EkY4oxvOrXWBQshebEspxQvK0EfG3Vfq
i6LqmpVHT80yA3tNKuatrCh/jJgq3Sz6g8dcYRLG02g2e6caL2HJMDAyyh0hgtTdAnsJeVJ8e1u3
L34Q4N41+wc0Pzjp+eotJjKmO7+g9QQTszSc06NdF9+IDMnEyYtxZdqoqqr4O7WS585deEsp+DqD
1jqy5AHOzjXz+4+pDv954zam3tppS93kGL81NZeDGdHjoDd0oea7NKioTJuSW86b2Oe7z7I13xF4
/FGWHFfVMbHbCknWaK8Ei8LmGsvpj6tAnCv36vTMeXspN7lDSOdgPw1uc0I5c5akA3IeeWsz62/E
FW27JvoJQSTyUU8YVdbp+E81aMw19V5kFFQE6JY002Xfk3+Rz15sAxtBsm0V4nH22l9WYjyPrrwN
hK8nqYluo/8QLJA3nTbXyPJeBgXeZ+idvRbydSzNx8CQR/BveBSA35Dn8qdpJ8Vsoz3pMX1LVfE8
5CN/YTyTSp6tQYy9sNQnA4CF/Yoh99mc1lBlFF/L/BKW1UMoB1YpKTKzOlxybuOvdNEU4wHlrSn5
JLTGGToxG5doARpudKMfr0kCs2F0us8JEoI3il+eH5ZH6I8bI8q2jZ4OdmwcZjcXm6q1YL+a1ls8
Tu4V3SF6RGylQXhypRKX2LH3sO30eSjnq+5hXBkhYa2OmTnHFAZXRM14ljFYxdLoQ6aBhDuN6mKx
XF7X2aOtcYAYAflpNd/mNEDmt7qpO3SkTax5JpfNT0GgrJ+RPtVPSNX2gAPKG5tAQ0X9yTDLf63q
f6OBty7qzH9FRp/tM8jBREH12U8VM8/5o1aMj7JZPfcC7n86Lf1yhktFdEZ6NFKD9Fdbj1unDNlg
wfMJTOrdth1vuuMRDsXHci1gaUHATQPFC/NHuTb9rGu9szBZKx+lIoOagDHAwO5i9vGzz7d4MJ/M
bAj2dD4zaBCMhHAe/yWFuYTfWu+IIOJdpmHZgBH4k/Uiuvv+FS2hfWXbs6p971blvU2cQqhvXq8O
ANWT57gaenpFYxebWPd9Psewjbbcwvta0vqx1aK2q09TxFpzNiDYDz6tPwrybb9MBcPiNTQpPV1q
0SH3kkVc+UJAMmeRh2nIYyPIuCncN90sgeQ5MNUnhhhV7P818aA4Ys9aMT1mbnC9YVfMTrWb7MEv
OeiGnS35CPLBROGUJ5a7m+ReYId5UA+t6EbwITyAkrO/tDHIUVIHuyzpdjbDGZITvGQbO27OioAI
5VFXO03nvjKMW2JrexP2UPpmUAEED0kOHReX861Noj8Re3MEhV8LXprlwfBYsEza5uEbGDAf8/v4
oWKbawFxOugRb83aQG1ixQKhbgma80Js44K2Ly7/Cst3mYh737OFQKEZ0D346O1MpCXov4tPNpHP
g/QluePxwiiK+Vy5IBVI4kCYJPaEuNiIlqo9W+8p82Ama0Z9ix8v86ubGZuXOe1DxsWE5UVgCFGs
NigBASZ5B5GNkgoh/+Y/9zIpceIxX/IiNMuqrNb49ZNNJJPr4D0YNlVJbCG8siMi3lUASydhh+cj
9llP8okkTIOxh+HsUwGXMRT9Nv4/HJ3XcqxIFkW/iAhIEvda3qkklbxeiCuH9ySQfH0v+qEnZqZn
+kpVkHnM3msn9T0QY2TYPuPGNj4GVfaZtWzkWEKCJyapWnXwHYAHV3XGmYKn1MvZDZaMk1da++Om
9ZxvAepuHyVEZKPTARFktQBLg13jN/qhGjw0fC17bYdBfYXWA/XoT5J1p4YSDZtjCd2mfSkrCUon
xurZQF1F2KanPuTwBYnbzwTZKeOR3NN9bIny0PZXj9N1KzQv2U2oDx9lNkerX20GtlphHnzFhJmf
HBX/66N8YgcPUwE2Ph5i3+Go7T7EYlmf2uI8IixfcsZz1H3oRXm89FisbT/ZdgxUQQO+eTmTPX74
b/SJkHxM3mmNHi7S5ofN3J/CznDWlYX3qi6ci1H6nBOo5+DFsD3Bfrb1JYI4Szi/DHJKjGZY4Qr2
Oi05dLve6eG64mZLO++XOF2J19nCQt89kJHKcoxt1xrC4ToOcaWrtPzqcxCRdFD/HAKeN6iGSUPG
sa1NtEialYvdDD8IABLdK0igHv9lwB/aI+1soqjD1kGCYzQEd7SNX0SUSr6HjqWhm8XlhS3dOhzP
/ML+VsU0fcRALrjKMKJHIPObcOz3zFkGhigRw+Tk9BjfSzumDG4JliQccmZLhcwc6IHWdL1VwORD
mjAHvdwI11ITgIvko8U/C4FIOXtb0z9DmEYN3lwL9qn3dUNTpRBTYPCR4B7kvUgSugkKSFTXf6Nt
HIcMJsEgl41NZj1ubUG0ScyAPeqqYVXmAo0GmBvHQRYSxzawxmFvcSxF2dweBlF2m6KpT73WxpZ4
kCBEOZQycTCW9o/9FrMcrHwJShHpvBSE6B4yZ6p2jf0UII9fj67/M+PkfRjnBf3pTiaYv1AdXav2
aW7mHStPlIvmZi7w901+DYsJtQdqAaSKBeQ/4LyrtPtwUSExTyjMdRsmj247+wyNMUVTTb6Mhg94
ZBjjkzFdQsz63aA3ugeeVFNPyLam2mn3bsFGq3CzY1lEzkrV/g3ua7xzhhxLOPLUnEqq8GMM1/wh
mt8xt+zuhCxZcojwPL10qChahrZuKj50Hr3MIWxgfjeQA9moYXSZQFKy5E9PC8wI7W2Z45r3LDAR
w7tnwVkJLf8DDBDe0YotQxZ8VK332ab1va6M3zxnTMj45R7+4BF0JUTUKNxWkXLPjcSkyP2zTc1w
X6VMznARcnSFv3PU/LQlA4OkRLctepcZja3O0bYPiCQIPeRa8Di/E6gV+SCC3QipAnT0iF6gXLi7
+QvGAHcDlQK6FYWqhtbnNBaDVjUAuojtpyFheFdLeIBzAVeuDBW3kPEmUGgoXPjKm5eO6wUNirF2
exZkjQLjWgXvZgDGUEf+yp8Voj0L9XfGUMw26opzreouppbvLT0arvOd1lRWOrYYnWMLkjG6zIF8
nzAj4N7mRqoM0zv2ckRYR/wTwjt+5hH9/swLCsrHsM7WzN6wYGWUl6azmSvt7DqBPZRv/EGQDbUa
fOe30jTY0RItRR3+4OFx3s1DhJg4HbaONR0TaewgHNAUYaRYN3O/kx7GFnzBWAZqou3QV6gurk9F
WtUrFrbTdLanxLl44Cu9uvx1AMcg5gj6rdO0iEczF/qRh6Zo8FKA7WP0hG/kwIz4cVAAZ3yfeXls
YTRp04PGu1CX9OIOISW4w2wC1OGi2jMBYk7nb2O+UgCG7u8IB8vs3tMuyg5m3v3EViXo6hEeAMhj
95yxNTe6CO0o6iWCC8oyRVrgt2IF4AW3QtPcUv5/kMW3YYWindXdZzi+u4vcGMwzO8gSahDOJbt6
kwbrej9HR+Dqsxs6vxLk/SpqI70VwbvXM8+oVLaOzZUdMK1kKieBY0Q0sgtOQGBOgIm+jrp7VgVn
6Z+xkaAUyoNNrot6M+Q0zqw0mEz/+qZKdlXKtEVOGpwWmVYOwuWBx082uFbq1P8off9BWlBhe8m1
0rIV6CqSM5q4RLcE2Gw1d/ACe7mLkF6uVcRMocC9W4rxLnM7Z0sfP63IM0mSn0y0n7V7HIb4D5xZ
vLENsN8pwmRDfTWcwHhvEbMPDGFL/SBz06V2gRuWIY+c6bDAMrWvOVAmN+RcUDLdBAkSD5Gb8943
4h/HQsScEysSoyozauNXarhBiQDOIXDAsUMPy+JLVYxxM8kTocZH+mBE0a/hgNiXyaWwkZs0yYzo
KHuEN0q0tlW+TBP1jckRXzV0tgF9hgN9yC/YBqkWQhxgXZac1fwOMueAm95loRr+Ngw74XsaGi/Y
uJ+luI9BvdwmXFvOyRiYekwy/wwQziVOh7+g44GltGsFpz3NL+M6g5hT6k1Wk3azZ7r+XrHIwTFe
frr+u028BvNmG1FWgu4hxqRApi0fUoFxKAq7vbSYFiBYwq5orIboLuGEXsVdeEvafOtZ5adBq+n7
6U/otOUOP3/JoMNhyPvWjWCgZqmAoLDWWnp8CDkYT5Z8mpAzqMdVtQI8cZOBt0mi8idsxk2+eFC6
aXpC9cqnX3WfvEjZ3k/EptHyfuqiv7ZPv9rZvFRF9D5rfXSr6dVLvHfZJhJSOgnvFQ+qdszkFDWX
PrPbJ9vzDrNBJblQFSH/TxhRvLsiChjENuqKan5bZOI2kMqwiSaBfqwjH1uhEzQtXkveKsJCnFc/
Xd7RsESOTQJWDfFua+fMP1yWhD5H2Rr6FREAfZ8jfkr3o1169C/dW6mS/eBgImwwDMJOGBtcl9BW
0V/iu2g7s1jTNsN6p0FMrfDcY1PFNuXCo2tYLLjdMYwZq+LD50zkcJjmbmNH83sao2HqKKnqoih3
rR6wj4Tyzo+LDcSse7xNKJfcpFwXyYls6IbixfuQduuvVWcePWLmiDx0b4xhvwhLPgi+j/j/V0GG
H3XLQqzNfxDC3BT5ffF0Jagr4bzlNVewaFh+kpScZ5xSVo3rIyu/IdB4FypkvgGgT5XGV8SgsgZV
YeuWCbPZqz2P+pPVMXcKfYtkaLajDLf9QNsA+F6SuFpgwezFEuz3/BPseNNqFvIRNs6qZr7WyXov
VTGsqCuddVEyZmoJL1y+UrdCTcp1gmZeM5NZawngsvBq92w3HXxOczg2dVo/5qX1z67kwGTbQWQu
9yKj9a6wz10LxFuBH5HpLrhfii44oIsATEMqMgguuagUn9OBsCC79u462oV4hLLYx+AFDP9kO6WL
VE1RYrcJdkIelsyww0teKNyBg/4y8ckUGJE2BCgFTISZp8ixf0PHTsWInXXXRIyK62BFIuIppwVb
l2l9xuHgoczt5H2JwI/AjfEka7YqmXlB7MHfzzl16mBxHBTsTVmg8Fu73Hi6rDcEQTEFkLTFRphs
MwFOsWbtvzEjhqdNb69BXP1OUMuIYmX/MTJuHiAFLYghpDOB26FCk79lUhs7I/EzxDJugidIPBlo
APysYP4BZIXDHfBK8RhkHPm6Luytl7KUzKRDM8JNg5eJNqAqG7alefIVS+uch/Y3wHNYobwB+ZQ9
xiX4WTbZG4hOx9js05004l+3QGwTeVxNthHe4UH7ETU67Nhsn5IoulptkD6Zvv6zE7sAGIW4NB2w
TE9hwocYjFuQvciaDfoLk2ieoQPaVRc4jLCrzdK5atRJU+OMV4dIkzVtvrHQls4dtgCITJUgeIoX
rJqOpcNFzcT3scyI+nQzl9I6AWFczCA5Rn/auHzvRHUYya5f0syDGSj0aO+CTMGw4juYyxbmYY+J
tbauXlfJeyc6px7oEoQybylhwhzkLnIaIgxrMbenfmb9ehzrQP1wmvXlk92hKoK186KYeUZZc2J+
XFfUy1YKdxfdv7V18vmRxEkWz0kJ/6kQwLqYItp6PA6OPgokoUWGMCMEdoYkc9kMceGsMU8+y8JH
u0AkixQVSiAxH9UEEYS5+rrp9EveMb7ALBPdY8RRq88y8f/Vo1b7RHB/W+IzAsO2tokjoR2x6QJi
Xl+7m7aA1RlJ4o13offU87EEEcNCgf9dvnykfJl3MB2TTZGgue4CSFwqeAM/hXYvjFk8gURitJit
Z7P9q7LJuOYAoqrETnezZz4FFeiSxCCivMi+msprHoLi2KnY2eehv9cl1KG8NuONVcNraabHqZtf
I3vx6iU4KfhITECddJNWsTX6Kb8wqGfb6T5qja8aUWSbGp9FvJxCXuJuZZx8eXaPgBqa2FaYZb9p
+o0SOCk9NFWAPfOt7YeE/eCU6DLtoCgnpt7sxi9vnE0CsJj6G1gQWV+dkiK4tOa/sNT9GWU7ONjW
CMGZZxwxscscecBcKPDABn6JpIxjdV0GkYkkhY7PKvjE0ILsDblQRWW55/fo14HTYINtkG82vYDQ
bHV7nZoWxlwldjQ2cmcO1jm1k3mv2TEkhnuzW4q7EP1OONSPahSnPhdfrDQJ1pCZwHwhN9NYBKs6
FU982BkrEBuFe209BkUVnrXnkt9n7dpouMB4ehBRle6Vsj94O1/NEKKLaudl+EKt6tJzdjPvYxYH
+aad/GPj1xDRYJs3spDrgbTrfWwfy44s6MAuBBl4+upnPqv0WKZ3AJT5HuvGm/aqadC5DiSH6+44
ivStnnpmBBEe3MnLX4LR6iHKIhMU5f0USBTRNUXQsthge1UtAG6mNSx9x8GkcIKjsuqUqHZ5xby6
8FgNmPjZtnxXlLQwgOmUAZH6zrnO9AbA1WvLJG8/VNzbKduvHl1CK9ky+MAALLIRN9gyoUp7poDU
TkkvUXEFZbAD7O8eqrEHeI122rGIC0D6RcwMOHWrQOFU8W6hbkJ2lbThfTyTFj6gE3Wt8MZwHbei
yaHT5RR4+JmtjeEdelMDJSvM1yj1dx2IRiyzJDwY77UwP3obiU7b7v7/vznuXRRl082ueWq7rR4q
JsZAU7e9aB4kk+dD236oQRinijmD7JuDcLxs7QhVH7Ouu8txeJPv2B8LpV+6rF2eY8tf+4JiZiiL
PyaWPBxMzgMM6yigKLJy84lD5jg0pz7Lwwd7/jWr5Oy1vXEaLdhxMgOdVfNztAWNswnto82maSfE
KZrLrxyZx7pW/KxE6ZhIRjZm64c75A1qQ4pLtEaowHVTOtxCxUGYoKpTnbAuHfxVH2r3FrX6pX6m
G3VeWJ7yNsiVSBOObn8MLgoB9uX/f5cMEw1qDsl3+e9Nv7AHmG9ucHGWf+GG5wanTot0jPYQVc0H
DuG+T+QrVRCsASeHmTAqrHO5+OAyfsQvX9/S5pQRl3FNEDwunax6TOP2jZddIf0l7ElgnXsf0Om1
fvZOlGF2hruGZs9rJERq7eOFcW7Ij3bZMD8R0+cf2sD3YLKOj4rG7MNzUSSWTjgdEIOJgxIeh2lu
wO8XD6nVNc8xHK8Tuv8Q5RX74ziCqOhb3VdT659hkM/1JKzHBHHTQ2JV/1qXVj1JABF6Pmv1oDfW
XszE3Kmn7NClIWUxYokOgfUFST8x2IQOx+T6ahD+Nlvf+7RoeV/ScWWFDD5VTKfdi2zTtV268Uj5
7ReorQqzsyUw/FWSPVSV1xuwDilFirYuje4uWIbe8ZAGK7aa5r0bh1DPq1umo/oyRCNqS/1ToxHH
b8ZLm/knhXbz4mPV5WqGaDqVvb+bspkJaQwCzMeRwTzTnibaESrOCETfMRVpR0M6G7cetorvsCNA
5Hfxi9nayKAhSs2odswaorMF8lXAhdzpXr4rY+Kipbtco1dK7kuiuE41fMWdDlp1Iemsp7FhvRG1
yVew6Co9G23w5FJ5YEVD8e8FTyz5k5Xb+fnGZaqmu3y+Y+h56j3u8BxFKM0ydh8VSAT5gb/x84Bo
7CCHu8+63MwbH6FGmV4b0RCYVzEjajQDc03HFtvRhdA6n4fFudmd221jaM2Mzt1FKwb/k1keC3x2
pH1EGyCtnVfa26lTHb8cFO4ob+JjaAK8bYAAMk6DC0womYnl32rczWi1zxbfAkHh/g0lLA2h0Dtc
EpekbO4mpG8qCDZOaFz7dkEpjwyU5rYIAJnAkI8Csa7DAddrSkJfxEhvosTcNwFyPZAoeUuaUhEX
6DTVTiYTm5A2ffALAWqFBJLMxv4smEGtBoPFaMpAqkT/Sssgur2fflZItVgQZA80YhEbMw5wIEaL
OS3HVDkTHhtze7k67w8V9JKouTMqwVw6rR/YsxOxnOmPjNofyClazRgniah9+8jSkgixmRiD1Ey+
25xDHL3D67B1dQBpq8OEA5InXmcTcuik8h4B0zJgcojcdufsZFruQ2e6YlMlZQp7433AQN77XJxW
dyPbyz2kpfGv0kCWF/ienKu/qTqZFeZaqm+xJyWByNblP7Uls8sB43Ab3dVZhP2oBCnE1vZYRMPO
TNmFR2Qfrsi4eGTora3qMHXy28Bfv3xQN+LDcL6PzZVJklx5vcv+vONGI3qGBU59U33RQp+xj4NZ
7rIwAIovu70XKHR6gmoaacbokG3L8+aqkXwPjALST8q9rHpGyGLM1mJooIqJk2jK527Mi0PYgmMk
WTQMjLtSOfPhH/hIppDEy0zFIhfErL6Fn2isI/+1WlabWPaqjZcZWHBHXLEKeQXMl9Kn9xxABnYF
jIQ+Z+ffB+Z71rJ9rD4bEBZAiV1IrsQQoLKHOjDmYA6r6mUqcoSXBqqLKDhgziJxpZFvg+0/Qerb
4QG6sxXttWj0H/KZCprwr7QdMFQDcafm6H1XA7KKjBggBOff0udhQjuER7byX41bEfg/pvTHPbfQ
nW3HhJlaxiFU4WvFqb6r5FfqY6N2lVmTdtL/qMnlbYszwoGcjXAtus2OMDf018OKg3vjDepLRp27
V3V0zftKHCyR/vM8IK/SDJ5QgFfRvYvV71AzJtw4jfcx5dewFN9wofcKSfh6tO3Hwgw25vJ5pLib
8e6X2bYNSQZM0qMi4Q8fZmOf0FecwkDnB2nhI5ka+45vDP/gvNjFuvEQ+92wTgpvZxT21eQN2Le5
3sXAQhNJF62ZXCI9nX/8JWgtz2n3ozs104EKR/+lfT8c0H9/6+49sngalncfrS+DALd+1XP8jxHL
E5rEc9gQ9NWm1oMWrxwJ/wImW2ulqaOa9Ceb4zcIwqQqRHdYKRVqLNw8mNWWvzm14fsQkI0YuGJn
pM6I62g+ml7BtxCyO+661fItaYL/0nIoTsGs9zWLgE3KwYuXjggm3ttRMHRPQuc1GjE3yl4AtAQV
WzB9ckb/mg3cxcEwfUoLWKF2NJ5Gcj6iMjnFNdKDAoxQ85uZ3T14VrRgBkMWpgQBzphkVzf9w4jg
Azw0ns4Zn76F0p+RwKNSwy3WjHDq2Dt4c4UD2fPx0OHk7UIPSZojv5O6G1ZeHtzhNDg7+ZXLhDFu
NAxbyGDAzgXG8haR2A9xqC+NHWPX9hgZZMEp9YxT2yuxGizn3xRRGGdeA8k1PC6fWYb9bus2dyBh
mQFM/cNsj5hTvHZrD87ZhaIQR+j9ESaKTWgWKLIBWGcjEIbJqdGC9jccbfcVo022G8VPQ9gVL0h+
wZfyMxo+7etI3eQN+UuHasvxcuCVXfDVNPV971nbmKJwSiNO8FIiTY3+SR9coiYugZC7396OCIbF
GRkNL0N4DuVDHTUPdk/UEcsCtlq8FNR0KQSRtviKZlSuw3AxF+9rhx42sPqLyMJwhWj7Lej8bl3z
8wr8l6umd17bmYhgRTRwMSZUOdlniOnYHgj/bGGgJRSPk6LQnh4HVISlQlFf2QboSlj4fUjW3JyY
18n3cMGPX6guAKbWXBiG+MhxR9zXIUo+a55/Wpry5fDFUVx4Z1OStMEegjqnJpnEBXDeIhAPywQE
qu+lx6j60KS2ahdemB0YV0sPx1Rnjz0fLF/pqbVqAms79Z4aywpnvmnwtJtRlTjuk/lB6fSaa/2a
ezMTyti6hpD+YxXEF0+rY17mj5GNypfpImsY+vAp/CaPxce50fKsN7fJk/aR4OEZ5spfjbULvewU
HWSnH+0KgPmQju+xknqfzASNjLLbQEbedc3w0AXiU4jsK/XgjhQugCSCYVZz9Cczn2VagOw4ZMxw
8r+lru4HbVwLzN91Ehx8+GdrUXV/Op4/acODzP10kwZb1cyLD5NH+694op994i6C1nuxKKQjUlYp
LikVC2LQGa6sR+i5Vprep5l6HmvWQn4yq32QvrtT9Eta440F4qlRo9wkplHvwfcAizOaO6YBNGxT
jFkuZ+8W5uVHZwe/ZCLcO26C2t523hi9XNjbzRuyG6/TlHx0sjnJGAdQMmKAa/KrKha/LzXoKmnV
tVnsIn417ovZu7cSg7Eck3zzNsrsR3VLekF+MZs7/mnYd/qxWtgF1YrByEvjln/5wCvD2cxcIjyS
Df3GXw6vcgduIFG3Cj3uKiZmdqPs8NBbDG0cwpnXwnD9teu4/WHuLQAhUYktyPrqC0J4eFiWHjQc
KGjQSLBVVJUgvYjNO2lurM2z57ksPifFQ4tS6rktrScvMXaEkqxthMDrTgzkkJIwQLLYypz8f7GG
KZIW00XLGGrEsnl2vGBbamKf4IP8zQQL70eP9DOCKJiWwg6ke9eM1EP/V1U9dmWW64sIcO1JIOfh
yxiOb7kBbjwoX3BuXYu8+1QJikxEUVQ8xYuXD+HJyJz3giELyxNR46dcckQwESQMEJKJwBwrfymK
fje4HcyN8I7pP5qAlFWaBKbmT+8zYtVDUyR/0XKw8+wSnYP8vmk+oo5FbibmmfSkkSghfz+xCmNm
jG+kNT6NBgtgSVwQSRP1O58WlTLfHNFUG5IRmCXZE7HE4QdgWU36zLMISH9dRl9oE6g8myGh4I3a
cI8ySlMGmsBffIzVkzFsKnTsZDB/GNDVtgoQmUNM1jBEm6psvUPEdNv29ckSJBS52Cl1xky/BLh0
QhDzO7sb0ZHIUPCKGHLZdFWoOWgHyqkh6J7cz3YqTq0+FrHEjllMGztF9OE17ORi+pscxRhmIZuB
HboXS2BvHSVbaNsqSSRqkoubXsYOwp2VMfC2BX5nagtWF9ZDi4qdn6f+8yyCoPALEH02i/vGRWFu
Gtz+PnIY9h1cA1bzG+9qPKODE+fb0GdkkpIojvWX54lomazEbtaq2UKYU+8mVKd1PL/OcFYM/6l1
VLoLvOB7wnBDdIrPPp9FvmG8Ajg4s+p6IJLVrNgNBci7V144nIQ1uqfQKQukR70+kTnBPabWoubT
mVo/3me9/wktlLixxjrEYU+8HtVZpPOnzojKVUNKih1b7wHQ+OuI18dxh3oHkd7i4ucvgY7THOBi
0hGkBU2C5S4MEy6IHKsxHGsca50zbU1u4KBEKUO4TN7zkBJQybfGZjUe7+cGV90wsCiSZf4dMGEE
fEQ5iQ4vFclTXuD9jbCp+a3zHMjqGgtmCTxTCC2w3pcxkeYTHke8308j/hLQLPoGISGjSWiZQKfE
oyghDrbfPyeJvSpKVhqc0XKRTXFkecUudUMiFSJNtR9MpEVWFWkZY3UOmC4jpoM1Yf3emI0/l2P1
o8slYAlAkhsRGZKAOHRmu9t2Ife8DSEzSpiJSmX/M83sxlkMFCl8jBBYZEBriBN+YxV/GskftOwI
M6/2XmU0HbLl2DJiJuR8SYHDEqDDaUVq1rtvzwMbYBe0Wi+AlJTJrx/IT5PABEuRrf3SzbD0JZS1
NNA3M9YnZ27t1dhiiXPEvSogt7kjnUxuoWsP8xsZHqR2LCi5X8cbn5j1EUCZDjtrntQJGIOH921Y
MVq8892Y8AiCDRpGARj6dlNFd9In5tvckb6D49sb2/t5QpRnEYbKQv2Pb4ACbEzBTJfX3EiB0rof
BmMwXp4t8wa9y4md2opEXZEyUyYF8bYQ7bOnjGgzIuFbWwEkH2T1cH1OqYWDLXGyS+DUF8lZgE7V
pHcaHqDP32z8wHQ5z6bnQOhnzAScayUCZomI1A8gl36jaHqerRryhkukjz5RkGFF9+j9K++A9SVa
E5wX7yNX/3mILiDbjB9hbaFiMrk7R83LQ5407+l7lHJwTfO/1EUun0aoJg3SKDIVL+HMxcZT9EOq
FV/MSngtBippb/wajfi134LT5SwaU/bjxfPY2j+qDohfBzJg8NtVPXBFlgdkbG9sAUBFD/MGYlbD
SnhAbNWevYGNqvBf+bx+5qw7Tpz2bDQuoHRfKkUvTHetOwR9AIcAotIJkov5IJV58gr1A/X22YyH
17TV/LYyOoKc5NsH5xYPB5Xx4wZtdmULUXVXEiXJQ4l5CBb/m8nO0yz9N01yBt/1Yzw3ZGIEwzPR
3pipLQcPjIs7t5bulVXSU2f5IBMnHN9m8IZ00WKOX0ChzbZNDuwsTM9xn90ROHrvO8F80C4mNmIc
F67EQfSwDUiDSo/Z8Gt77bizmulEWg+mIY5YAAnPFaUXNyVZuktVS2gI9HVdIgBaJniusy/9VG1p
7bGwp18RezHgDHN5wA1wDa3ogtj+HbLWQ7qE7gS1DPnkkT0zJ0CzserVtEQdnx0z+LZlfIenkWMh
zv9yCwlw+D01DxBfb7iLUHH2lDv1mL2lgqc1Hf+qFu4SS/WD0v3fbBWXymVw7bA9snC0rLwSf7hj
hqxRiHjKUuxSueSfY9kaRbMsmdVaNZQT5K2KznEOcfYQWvirx27fJBGdr/4H8f/MzgI1X+AefJ9v
za+qUww8OQm9S9H+b42ZP+K5zWEp6Ecyjc5QLyg5CucZq4K2W3ZAOVo12WOkY2nkGs2PIx4F6uSL
6/mfupU3nXGawfnCLsA2L4igWLcHo6q/K4pqqG5n/LdfKqfNksnbHIszjyihYuMmZhibKFPzxy0S
BbyL9hIGNGFDlhwN5m9sfpgleTxQGokdiy0allgSiMokk9AWm35ah/xRbXNyNA51s3yMHMRLU3OI
GX6u86o+liXPSxlND9Hovsnkn6YHwzR4LLk9miK7NKxgY35Wm83vzqn768jZphu0QsUtonoHwEFy
FICXkJjehSp54eRD210t3ttO31xy3GIAeKrD6d6TSgfdql1rVngo2Ebyl2Ec8wUoxZvm92JL+ged
E42VIWoO1wJAwhC+6Rx4w2ixGm+FMtd+/BIEuTgU+U3YOcNqZ8NwyQB4TduPCLovAOHhCgbc2rGg
RXFMl1ASgSoz49GMEhg+zPYVrSjQBWJ4mtKmUIA+wMdyU2HwzIHm7ieuLjRTxXoe61+X4JLwf8kY
SgmDgBOM5vBTQP2igYuNA9qhjww0IlOxYz7QoSOZXZwYSNapvKvpieMO4WIpv7XB1HHET9/yqY9x
UG9cGQItgsPhJU2yt9L8eepwagYL0INpGSu+8VMac7wFOPWLl46hpSDAiIai1hcBqpoZH1S1ANNk
I7L7dABCAQ7cq5FdhIAzlDapxb2sfXIN6JzEKzyjvABwZCus0kbOF12PILRgkbix9y1ICUZCKt8M
BylgGHn2djAkyzuh9bkkcicMTAlNdsl6rbgBjSj9slWSnUXf3qzKZ5LWAwvVhWOelOzabdkniC8z
iLEF2L8NFCBaa/E4m/oweJkFlIqfnM+SgIt32bBLqaUBDLwpYBnMuFWr+MWTHj6uZTPja1AVICRc
Ayu9+Ey9IORaHdcESronKkMYojWmKkykdgQyhVU5DY8P6zPA/xjMl96Um74M76w2elODvAtI8+Pl
Si6hKlHt0ne1g/3Sj8hHmLfeF6MDmgZuuRF9DLpgAlC+FDF6L8eBv4gsud+wYXoxTcb/kwNpzRMA
6PEPD7FCT+UfGUgla6SsSwSGgfUqXgJWfn3pHwQX0BjEcg9YL9u705OZxud2YH3Ccm12Roaj3AXd
fGlCapzahJ43ji+IkR8Q07zOgC2J5TDegpjSmioRE6DTXjTfSol+OxDuIYySreWpV4+hVNcvwZuB
dTV1eSS9mm8a2YYFP/AyeSwOdGc/ZSnCSpMYGGU1jzUIl6FNQWHzjtq+8exOGM3HCIUPDy9bv0xc
4oQuiAS3DRzue27ZAmjrWPJlljxPwuINr7l7gtn4TZzpUic14Pj5vTDSG/5LIhRZI9NhHTGu7xr4
HbWMN4Pdfppe8kn22h0lxcoLzm4LS4hwS6to14aHeTi35UNbIp+QeA9rC2qpEwZffnvPIJDZ7JI1
naRNt09bkDnouK0r8pYbbJdjYtEBsfHsKucDDxLSAawAEMBfWhQL+MiTv4p5F3fLUuqhxm2sb+1z
kaU8MP6y9B8yG4vsVxKa57kujgywbhKsSS7iYJuPxjOonp+S/Omphy4wtryeTfdVz91ESBM3Slg9
d61GAWIZz/6yem0Q6frgwYagu84mholMcMz3oqOWSocXYVf3btMzQ5YS+bJ+GE3xmzLUOvXhW99V
zR7GAYcE0alwbklNduNDFsXICuvwFS//bwvOT8wxi4mtBkNxMITxnFcnZMkAWTJz4aNOpJQF4k4t
EGmn/moKj3vE6B+1IY6zZh8ax8cos+4WwK1R3HuqeRdVEUOV5c5mt+LCYwe2YbMBKB1w6EhfrSm5
T61Fv4CDZFDu3WDGtzBM7zChWGx54hutpobDYnAzVaSj1T0GpgDM0RAEW8J+j7A5yPVEk9FOY3aY
vF0xuB/1MFT70I+PedXco7mCpOIZZ3CigLKxQUAy9jfLHy3RpNYdt143RFeqwXsyLM49EdBdXzxU
Uk4E77SfsVvA3KgQTFsbatargdHMq0mUHAwEl/H0hLf8QeTxfW6fKgs3X2mmvyO/nZeQPP4fe2ey
3DiWZdtfScvxQxpwgQtclFlOxL6RSIpqXJrAJLkLfd/j698CozIyKrJeltX8DZwmgKSLpIjbnLP3
2jHxh6j+rnia77Xq06pmd6Q2x7+r+GSGznPp3dNxgQU6TRhcvI8E8fmQEfqYiHHvasjZyo7KZlhA
2mmdX3Y7FQvEh8ASju6sPBVCnQQdWUP5zXospgc52BR40DE3gdZsWgp3VG9JGUpD7aXqAIJ1MSUI
pmQzcn7QyCJhwS0++7B8H3VqbVkCNro2o2/wc88NYcBdQA5rJSLQ45iL/RCDJTp0lsgBWlbdhcdL
FAZF9CagdFWEa1VTo2OFB4VS6odyKHYUi8gH67SdLlHHyr5kpOlO/qiqLcXLhloNoXl9Muw0ZMZ3
ejOz/f0HUku7ZeoGz6bJDt/W4YWSo3uX1ibm6BjiWkePXcakY0bywdFhDkUZa8oQ3vrNmx7CI+3t
+Ln2il8RnmH01/0rq1ToQE74Km39ZTSGF2QaP2I/W5JNAL7CrOx1myLzFZF+qMtknw0eeWaKktrM
+kJLwvaqQSsamyE8khaxgIywREefESUsnEPVKRR0NQegWUFBq6Loy7u4mC421yCptQAgJqX9UoQf
E6cMmi78VgVLDcofC2H75YFp4ZBH5INp2kdCv+2uRdClombjhhPWKhP9iYEP2bVZrnbM7CEspyc8
7qtSKtZ+VHfjKjj4wtkBs0kn8sf7TJz9PDaXAjqAXkTvnpXt0pL5C9tzLwfekBH7q4Gk1oH8DUHh
7i4LxUl5La6MTCPcefC/QKRfAGMiVPlMSHHQFGW8Kg9JCQo/k7L4iX2ID2Tsf7pxf5iafKPNBpFW
Bj/7lJj7BuiPA+g9+VaxJncqVXJDZknLrpj4C7ztdx7fFxPJD7MkAREePFxqR/JHQXl6JXsA7/2w
j422W8OhcDY1rc7Yp5Ff9+3WyZxHzFvxvONAVTzYq7Ag9zOcyHuARTCu2RgVtPI6FN0rFdTpigGu
DymT1IXlLmTRb7u0t/YpgUm+mxGFa6lzGcbIM1t2E7W866rb7gC9ixtpFQ0oGxE1AVSoK05NLL/I
rFwhSvtRAoOdY6PI+s2pgGQ6PTjImQzEAGnpFGxzCeReQeWBpXDfQPRjQsbeE8PlhqsHVuwVtZt7
nD1KdW+ozVFQr8bHRaxDIY2Tg3TMC+PqAZVSmulqA+rynvUI6N7h0Efmr0r2Z6AxL6J1nzqIw4HA
SR6ElAtcLV1iIA8XTTVgxHBQo8zAHsC/a4wv050gwAUnFbKGm0Xzy4vKdw0RWJuguA6wtEIz2unk
OxHkEK76EO8l4N9h0ZV0MClDeHY9Ax+9ad/Mi7qhnT5cSjRLUTp7dNBPGlGd5BEgTe+iLf4cl1X1
XoEyP4y2Hm0Rde/DCc1jp4iuRt5z9rDMXYOKUcaMi1+VMIgGbcER95iflGoOwsZ4adCBnD9AX+UU
Qt7auFwWLRZ3t59N5Ko96rPXWSnqBdqqFXZGlIoNIyYsLj5xWZb77FT4i2sDe3/sxJTMuMr5WrUQ
kBFenN24OM/8ortIlS4be5uqWmt9g406WnlfYJ+1wWW96LmRrR2bOpQDhUmx9/fmsgCtjmKL1noX
I8Ms8l9oJr4SKwTLrT6RxTrLvBCsm0MwU6ZSuyIZ6eRk0Rn1wVaY8EVsWEGoTpM1MTxQBuAsxvWW
fZB+6BJxYIHLnmUq770puu/K/kc1TsfKMU7GUIADqwuSKpzsLG0qHDk+gq6IkZYkpBHS6KF+iSIE
5xMslNJIk81AX7q1PAItCHyZtSnelu0zgvI70yFcprXi8QTaUNs040TVvhcrxLL2Nm3ch0iojU87
yZXpSTDC5IoZWh9QnSLy3Y7sXtM6T1aDjDYyVi8evSUSQd4chns6cWidPJjgTYXqXJnlsyHyc9ET
nAQZ/D4x+uCYk5TBk/3DoJcnc4p2JR9Q2GhAc0OClwx4y67kw69sMCwAhl6jFIUd359yLpaXS2dO
grBztuvuGL+4cXKJFJsuGsrmoiQWCgbi46ib9f2oZY9W9Mi6cWnYScB8RQqLxKij4dReN9iblqBr
01w7VQLhnJF10HgNlu0WE9NYR+9T0+Hvz4dtnssEQ2JA+crwr7zriSZ3+zS4+s5kWUb7nF5nCtMy
FqpCPTYSm5YTZWQTBeUTtY0sZ0IQofVop0kkMUXyDLZoZp75176N0uee2jAL7aM3Ju4eWVZ79XWh
rToyC1dMVfaqMJENaml0hSrRgktkEk192mJ0z8AYTYduAr9OW39NixzPmqH5L202G6drMBdhQJmd
NCikBtGMgekRenqTYE3RxIQPSKgIdH956lq26Q8EbuhNYjAmVPlPU1Wcrdwr12WlZdtR1sE7OzW4
GGcuE/gNFA5K5KPLzmUf6Tq6sedqpV7YoJoXRbzxYAA92nJIHzHI7fJQW83+gm2TQQWcL5rabfS1
Q8beOYyObGrAf9KlSczyB5EyyIhK6shx6bB0rFZ2Jo+jWTSLoOBdF729iVD8O8laM3C+lUH/Ulr2
tVH1pTEDsEyR9ho9RC08NDFvYII4ffdiLvoebDl2BgypEZsYX6AUUrCUlGrX6UAIhlHb+MYJsUAx
LttN8whr5SEt2P7UrA6380o+c8PD4C9UQfkDnaJgRZ7DxpcETmr6D2NAA8Buod707YCdbPYdUVU8
WilgFGT+rIqYfTXdAqcGCGmgQoucBIeuCpcix4rFPv3RCNGHQtalMur7BxxbyQEVGzJlSTnIatzT
/K/L6fey7YATbdWsoqAaFjWb9SEboNf45gmm6znEYLzPqD/dzf0eRLEh4U3yiRrWsPamY+t4zal2
9C/ko9gyqWDsDday1BGxU0e6RY0YzEncR3DpQzq8iiEZuUmxycoKfW3J+ltntWo69LYa1W2sCcOK
Y4AGJbP9rteB6g9wuegeJDt9qk9hNvuQiQpFGJGRIjOFDNH6JSqH53RSKbsYsHfZZyDiaOMhBtjE
XcqHUIPRCR3vWNI792dZ6+zDaQvzh6ZHm+w7UAyXFi3+AvmvhWsFx8El0VWySWX6yZhBChxWVzfD
jWjpvwZdg2XCTm+oQj5SvLgVhtMZ0bSjqHNXpOrMBh1mEVB/dHwsf1uXjOdREjdiEk5fSTbiKgkh
UiGKL6lteF5+Kg3qRFzDMD3GKxKjkC9vfPATkp5GhsdC9ec6hDAmMjrHNjXGjj5zGVF2ZIl4Tp1C
onkEeUi++mOZYtCboLZqRKUxSXrlQtzDy8rWkU5tvgryM/q+TyShrLci+0OXyWuvnsY2JQa2x4Bh
Zf2HxkU/3k2Fg/o+tRVyKUwDZhzSYAd07hufmgWTSclaR6SMpisLnXE/6ZDXS+eTre+z37Xpmoo1
aj6qM0H4o6NAHan3KKNqkPjpaTSC9eij4dcbyd8ewfKypS+OgQgBhzuBSht+hPXFsFmVW8gJ/HLD
hgi/Zmy99y2gMzmA0vdfJwmpg4Ui1leb3iOU5p2u7A/AFWIHpLQNILSVcI+ERZkFkO1h1MMfQ5u/
+lFh7ipETCkyw1TrhweLC4uZKNjWqmQ07X9oFeu3QJmbvvSiRUC8AoUMzDCM+iY4mhM2BJ8KwsdQ
Pjix9zlM8r1p69VA0/PO8HmU7c4tjKi9D4thmwaeC9qi/uFYvVxFk/crCPb4ovk+hACFHbd+ET7L
ZZM1FLq9Z6eo90nJ5ROUyXb0bRZNmU649EWXgbZJY/urNR51n9fDFUR/KQGgPKXvJmywyBxn/MhX
uLaMGJ433omaWMR17hKeFde8Mm2IZhtUf1+jhwWzwRG1hhQyi70w0Ngj5QbPipVrSREGD7RXfOGI
Qg3NODegxr3Tc2kuI8ArLoYiETTI9qFktWN2Kgt5EoIeaiBPftnSFnf7K01ViDtzpjC8vT1DOdkj
qgdy3iBNapX/HdrIICh53Pl9w9cowa3qlyzZ6ri8K2dUlAryOeO4Ow9x/dV5mGSs9odlsyEgZXTK
3HvsvrNffDgr3q7I9R8WIamkvvZXO3DXcPA+0Sd2+8BH7mKMnxE7B8Y4fdpFs9vcVvSnWHG6tXev
S+fe9EhFyzyx5jmMiMkXmz0E8FCKzGCgVTvHmyKuyUJIkfzSO5u9SoL71kvRMUZFY6y9TvvMQzED
VDI6pw7gxJahOZZcte0SrPMk8bi6+b4AeMySAHjGSKFwXFUabYw4fwzEzsOoqYU/6sB+q9UXNKuI
7YcT2N+9PRzZDePVNoPn2n2/LV6TmTqFAlUftC8Gm7Wwxalqsm1twIHUo/gxCbtrOaH1jHoBvyXN
drzdRcfencCko+uTO13P62QptV9pF+xkOjxnkwZyhipc1tjfXJnBxiyMR0f7xoIMwzgyfpKpvUbZ
9Khh1sejI1F7Cntti556DPguLKwsiTV3rVUoPK25GYNqy06g7oTk36JtBHGBW6t+oeib0tZ9JkRo
0sxXP4exg0AYX2whHnMKubDqnzRjY+pJNS8icWAGabmfzO6ezALKkhZfwXCC1CCHU+s/slK3Vuyt
JlTj/mLMchYpCVb6EEllM/krGHI+fu2LoGICzDNrNkNtqyXu+5fJyH46cElOqZrCZdHNkR5tjszG
oioUO0mwFlOhllKvDnKkGD9pxXvi2C+QlJ6rHiU+dAoY2Js4cl8iEnzOiE/SO+xW9slMkvhSFuWn
PmHGxcNWPDj0A7ueEdUKImOJFfLZj/P4zY2+vPHLskz9gf32MeqEgYGPncbYmO9BUTF4elmzyKbk
lDjwZRiToZ+6VMToTM3kNhcbTn1FhdldsnRGasRWe2+TfL7tdYNKTIOFONASMOvE2lAJz3doqbHo
5NjlJzMgW9utHy3DCWmWQ2TSRmUfmL0P0bCvYr1cT7FWPUSFdaliNH6OQlbWBvlKQHhYwJ2V83TA
9h3/1rcZ4OqNWdYfa6vfl5rWfOhm67BIqQQX6GitMn0wCft0/FWXEnnUkvi4zANJL5GOxEbD1beK
q/Q+SZjUJa1FhckRESIpe2O39MTYfud5d4qFC17Td+6dogJQDr7UwPk2vrqqbkkGCvt9ayfWKtFN
tTcKSaqRhy2oj78qocHSjFqdwjnPrvOz07+xgvgsEWVujW6et/KFzDpIuSid0NzQAqUo0pVDz8g2
1XcJ3z9AxfKXTmdTehZ7EsTtvimQkwZ7LABowwefkfupz7nkZvKiEcf0wlOBDSmulz2dsVrwsYWp
aQMISLY23b5Hop4uRE7zLLg4vbsxG4081SDFtYIps+k4ahlK7Qi+YE9LbUlMRe8iMkzBLivK+b2D
39AWHTqDU4WS6W6QOq5uF6dDYZkr6m07IAdQrs/CE8RFZsCdpOGfQubLOyLJt5kVPZep9png/6Bt
j3c9bIC6V3jQ17C+toMNTCfT6E+PRrPLa4FXp4X0XBnWRpoZ9sORP2boRWvD9074qKIdv9bCE++6
BQkvhBqMHmzcNiFnvCWN1lPsLGtIFWQrXQcT1z0tsNbByx3Mso0MODE8tNw0H2sTly9AvhwKgEyL
z3BC9uRPFvuf4rknScTyqHRVaiWJjPS1A/uKHUrvjziFOuKmj/TZiFtvsJOk/TIsjcU4xj/HzrlH
zuosTe/awlZY+k51TAFn3Yl2VKu0CHcO2QmkOgBVdZxkl5UQzZmXxbodAOPrIYoKPXsQnuag5cUt
GSgogSgPi4hJCvhwsEnS5DWWGmFkiyAu2F0Rb7IQAz6XEXoLegVk58WSULhve/ZNGfJtHEawnRMr
P4K4MVs4r2DPP+swVWh+wjfiEOKcAZToINLJYZknrm+w/NI+PEJ8tRFSUm91P+2G8pSmomViifoC
0+WiiN1tAY+eGQkgxcXgGdguLYkx+DJ0fR2LDOmV6J7yAT5GUOtrdC9wh5OB7Fd9enUALuUmDWlj
ktCtWhN+SqTf9b2Fgc5gzB36wy2q+v9nef+/srwNW90+oa/hP/xf+fKj+fgL+d1hMz58pL/+/tf7
fPpIP8Oy/fXH+O7bk37L77b0vynTkZhObBPiDPaOf+R3m/rfhOGg1LKUkkJy7+/53Zqh/w3avGsQ
+u3qtquE9XuAtybsvylb2bjBLds28Ra6/5sEb8P561+KPBn9PNv9/PtflSFMxzEcy5ausFBOOfP9
Xx+PYebXf/+r8X98K/Trmj7gXeXSXde66jjvZ08YMX6laR9sjGCkQ9EFcJRz+lBdDuYitqsLsGLU
KW1ZrN0ykgwO1bLXe6YrLXr4wyd6/u21/CWDsozlpeGXCj6IP79EZbkO6hPDsQ1D8hH+8SWWwm2t
XGDFtMe2QUckXZYAXr/UTQqjgNei5hVKP7Ay1q4LLQjtOY7qKx/q+jjENrVTrzIg1CJqTNgXHXzb
xvmNTm412SPwgQ6719RP7//DqyaY/V9eNfnqui5dVq3/8qoDL4h91bOkc4YZYJXMIdyGyt+Rd+AQ
svJP0DslDch9LXVrUwvykmiNy4tupMOCYCPjwn7SXaueSk5MG9DTg6vm40hno5UcjFFecYDepVjt
9AxFM6pEuXZE/i1s8ABdEFhby8RCb4/4x/79W/vzOzOlEgZCNIv8ed7Yn/8eOh/nEM67VCBu+o5t
Oagfy3hI+xqvo1MFe9n2qNhnbI4uN//+dxv/NW9eGfxy0NDEogkpqP/p84v7w/e1aJwkCoGF3jm1
eZCWQq8pxbNFz34fqNYERgAvPayxqYNpR3JJs0HXHqMIWN08p/77VyPEn/7IvBqH4jDlYa4g2DV/
fjUIrSgwyBFcWTGs6376IIQ7umccMNdIPQEuyq45piht71w/ZKLKKJ+XVW0fk9B6iuxR0QlzP8Ne
4Eg2f4beaF1CQaicNnY4z0ayxeUM5tZr1pf//rUb/81r55qXJkOPZSFy+tNrF0GcFJ5kWwqXO0U3
itI3wm5so3b0+/qYzzwANK7DMhBwuYMhy5CB+NauMfgG//vXIv/ltaD3sXkZjjIN5bjOfP8f/qpT
G3v45B3nrpsayPBsD4597KYQfKgY6UXM52HFR83FAdE4pC9bmKMiPcZVqoeeTXcGduqkNTk2H264
sKj7JyAbImVQg9u3HRHot4OmonJPH5B8nTBu1cKDw0Ff+5lNufhRQ2Q2CHqla6LmVUffQiM0qr1G
cuFpqlMExKFI9r7hYVOOXZMpvpFXVcZX8szpITWd99BWkYSOz9Ki8wE7y7xYulrQP6sq6nalG2Qr
12oI2VE+gvQw9qaV7UbRb9P0b5PQfzNk2pbLNPVfhh9FzJ9OF5UVgamQ/DOD/PETJeGjGaSUIPmy
6JfE5LtrMMKGCRXcuJkXLNLeVrGZMcNhhRqDz04MzcGss7mmNv/oG5IfcZLOvR67Odx++vM9/tgP
cDOBYdzurq3kXtecgVgxgxRyX/vPm9JoI9Qc83HqDQioGtZVt8fkt3va3x95e8ztHjnl0CuNduHl
tYlf+R//4e38nx52O6R45y8bp7EWOPhQaVSLwU7rI84t/ozY6jaxnaLmlc1VJpFNzmr75jZ2Qbe2
GC9F7F4zcW/4OxN06ZHCPYo3AbTQi8ynoR9Hmms1jU+fjbtN6vPYa2I/hVC6x8bQXoqCCuPoTRtn
FOaF/q3caiH9j6BrjCsLT+NaPhmEUsCpHjE4lwEeVT+oEIlCaWv6Mv1iN7aAgAG9C3ErsoaXemQX
mNbKefbM6BVPMvzLYDyz/Jd09f031fmEwUUk7qpcqp2J7HXLUsJceDoyJEO2IDgw3G6Dgb1u2o9Q
m3yYc2VcJU8xtF76sR16brafZZJtAwTeL/5KE3o+M1vr64RfkUhqc++Dd/JJXjoS/04HzKPR01LS
9GSXPgtCc+9xE4z6zBYo9O4p7TpUhRT2nsu45L8qXXEmYJWdJCpULFnFoiczds3+u4XE4ZC+63y5
OFnTItYplGiwsvJwZJ1Lahas40WCWuVYala5s8jTpfQ33SuHK7TpAoXwErayqB24H8iWl3pcCyR7
qn5Utf9cQHPeGMnQLeBqAusgrTgEbXD1Lb0+dB2IxsLOxMYreUOePhdQB6t+aJTRPfQtmpUwmySC
Z+NhKu32WXqO2rpZOq01Uxlvoia1Z34AmB65pNgBK4MO1yXq8Pi4nxl61hfwFfG+apGnj6oFJ++5
+G01srNuh0FdEYQsQ7W7HYqBAnmu+uLhdugRwxuH4XStA1MuOl80WECY9Qt3fAihSV6Z5BmOQehQ
g0DMTjMhOZCU8cd7mfNww88Pvt2g7jzo4HJCJ3aOLkENj+OUmFuzoxFfmrr3KM0ceJc2XR2EuPe3
U55bqh1mSWSZ8yNuzyLz7SfDhHm4ndL6Oj64KYC/2yF/ELqlrdYs6WfQWMshhUS1oZ2T+YYcTHeN
zZ9AyLDUzmio/IstVbIHXPPz9ojbeYKS04cR8ert6Hb+9n/YqL2qhgr2P8+jKXjtTZIxksoyFh6r
uksk0EokMz7ZFfStSuCDv52j20tQ9CDK9e0hzGrRxcrafjVZ0bgMdKfyF8KbOtw5s5j2dpzCn4Vx
4aKdJSx4ras+W44WJTlN4YSlWgMNtavix9u5vKVJbRvWuL0d3u4IG7VEAlKdRMW6BKyeWMFJJoY0
nNvkcW5eqy6srhMODmbF6+0MIYskLbhOzHzBuRh77Q48GwSq+fG3c2P6nYOOe7wdDI7/yzbNnVdU
8b3ud9GZOjF4mMSYPqwy/0q9xH4MIgGVvy4QTzWmfbAbs1nEY/SWQQ960ewwYtdfNfcK5v2hrRsg
nm4qr5oGDzMz0WObABCEbv2aAqQ8ldfIJxus87rU2g9M70QHtIZzaRQaDj3snI+Awg6TR+deKhmW
TCYpTsUGUrKglOdJO3jXugRk+9Skuwo76FOeDZffnokrD0SXGZ0yarz3wH58fOV4K+PKJ5gxoPtt
hpaYtnU6CuwFRC0kndoJWbmnyhTuic6re8r9IV21BSAJK2cctttI26eJFOuuVNoWLPT0hPnNpoEB
sOPOTArnHBRU+/zStxCwTuGVAXdnFyUE2jDie+THKGRCwRdKV+LZTsfh0pDk+c8jGaBjqSkg+A11
D9eaqCHbWNSpOZZv1aj/avx2OhvppD9ouT6SnpaNzhqVg3lkiGXKEb7YqlqH61uYR3e+CZVlbJsk
favm3+lTBDHx0F1brRULvTikQ1pf4vmmnDLz5CgMzqFTXdzpNe5les4GJHhVNt6b6Vzb1Fu66SmQ
KTGYGNbaWJEL6+kPt5th/mlkXoI3g9T63VN9cLndTJkKLk2jbZPIKO6H+eh2vjG971Af34x+aOgc
M/xOuHZwz0puayVZ2NQoGmn1UxvvsnMQx/3pdjQ18FXzttOOt8O2oQGOFlfs25HsgNGUK9223TsX
0QcedN1+KvxuM/pt8FZ76CTz0iLrt9dNlnTh1TA1dbjdmL//ZEvsclRRn2/n9bBgovz9TjcY9uEA
DqYn9eKggTk8VHE25Xeiqpnu47pe8HHtWvhoe1ox3QNbqe7h9pPnF9GR0j7pAZz65/nbnaYRRBuc
OteU5DC2qLmcmmvfO/UVDDcyp5gg0dx/AQ72jcUDkLSvm7jYUfMdgiRZSdaG14wW+HKSES1QylrX
NiJ4QZXFh9aBA14Gdjgs2M5Azs6G+qBLMLSNUXxYrram/fkmKEKx5UEoXll2cHVVya6jowlOUh4w
lVyhno7wpx7pLobHuJ8eXDth+zwTn5ym1+5vN3VukhDip/GzS+XqHKMPZxuALT1S0FU652aOnNSx
RLd+RLqkjnqG7GggBlIraEE3LV9e5d/LAOA+nD9+dNJ4YvmdLLwCUiHAb7qN8/sz6NvW+piuTRl7
a9yI5lvctiuPLsMLy5sYuzekz9t5g6UMsP98OsdmJU48BPVcio5i8kfIv6MRnt0ieKmjrt27MFPU
nW3byb7IjKMx0lNLBd2ZtIDsbjbCufc1t1pVgvodwElW9CmvLZPyUFeSHODMeG39Jl0krlOc85lM
M8bPJqwMdNFiQ9hh/61KA88NC4PUaV6qLCVCmKDN/e1CLTtWPgYXFs1UACwABkayMdj2EJ1cNxc3
J/IKHIp/33eksLfKuMtLyrVBoSgfz5+LLHDzKa9AoOimp9s3g6LvT40gj2UqpbqLK9w0i3LGiuVj
STyA5T+St+edbzdZ+hS66IrdYnoitoES9kDOwXykNWJ6SvAN6U261vJgOlS255ztYXLOuZt/FylE
X5/SxTZIaFX4hRwP0fzTEPb81GD+9ef1keMXkJZTZ1eRu3E3zoeZnbdoRutVYowkZ5hdr/YpY8e+
DtDb9W1pbbKo8s63G9fBamJbCZeEiKKFLQZnk5qlc2ljM146iDLWVteU58p9RyZtHMPfb6IBxEE6
4ifCqQOTSLCptqeKrIjAIaZ1jIglvV1YIULrTZDLb0PG6dIwA6JwndLW1woG20EL8lNOgPHGx8iw
jUZrjVc0vKPSHh/hALcwrVDwtg5zQx9gIqS5liPisS+aGvW7nMXBhjIxktKC77zDuhxuitY9tOHo
rouqPmX5DKfJ4uwdD9+LqzXVryBB4w6Veh0XptwJNwCOXEXqHne+vFBC+4jASb+TgRcumymdDjHi
GajXZr8f9f7o0mh+b6kkr1pXw/aDQ4UM9XR1O2+GxLsXmk/YZ1cHbwFk7ubRn3rtV14n56hzjPcw
wuYQTkXzlPXYDRS5QA8jIqvtEDjtPphUcsQ9ik9QiI+urBXLzanaWLVHFnWMZX9ik7m1Vd/dZ6LL
14Osyospo3QJpkw8682xL4G2K9LVnwaDTS56UULH4MJs82HI9gVBwEcMu/R5ckBY7I1c5DRu8kpA
TET3tn9B1OM94dQ+xDVNaUrpl04Hksc8ES5RkUFIrsWj9IL0I+1QF8guAKpi2eh2R8Bopv0ST4hE
fTSPXw2aGkPX0FFP9AYSJx9/Oob1HSb68BoStAlzkL9wZDZUzkRyqXQYTaM2aoC9y+RyuyF1mC0y
/LMN4Ea49m3SFhTyTToZwB8WNfzxtZtZ1YM3hvUD1YUelfX0qOaj26l/3qQqN8mgEMuY2ARkPsHA
JMpN5XXJYSin3USjeBdWTbuuGqt7G0woWzG5AJWmSi43UR9RMRdnXfa4FTFaDnJqdy39tIfbNBTZ
df/Alh47C1xR1y7qzW0UCms9WuUirDc1awlWDxyW86GfIjxFVT6gglHrYKgo8CKeFVXufNsDmv+2
199J5UT1HTKuaF7HyweGHGfjcLVQv/320+2c5cj+evtpCImGam2t3hLxMK2MyEgfVF6QKmaU8b70
h+poaeSRFWinzm5bZ3C+tfAlzkGLwNIIP2ULwrA3yVTA+Ym69Pbnax+0NLmapt+8llGyVcBq0XZo
Z7r8XK6KMmAJ+AGtFnjCcZi149EvppAnxBvJ61CSWu5RoTgCR+iPtsKkloopfLVM54k6VL5HjDus
o0p/TKRhEurkAxBEmbb1mMyfWsP6pCsZfBWOfLNE0z/pk5ltIcZgt5zy4tnCKnB7gFVQy4EMW1y7
ovZ3El35xrCb+FDa5INDsvco7ZoNk55dP4dgCfJSjO/+oHu0Wbv/PJ9U7W/n46L44+N/Px+4//L/
+IxXGxRQoLxR6Ox7BQBel533XBL5uqO1a5D7obznwqzldqw9FmnzvXUqtE3eCGjk8+FEA2DTRKJc
3e4dPKNfu6misDzf23iejXATMXdi0zftk356YiXrbieWyQtTjybKCfCciGB++e0IB8sTbsXbwe3h
OQ3QPBPtQzs/uR7AsNDIL3a3R1QhqvI48t2FRlurQ7vyCNBXPob+fcL288IKST5CSEg3WK01JBP/
eECaOw8+b/H+9vAmlNl+DBkabofp/F8UwiLOrJzcBcRYdr6V2Vyd3Jz2NITZv8+Htxsz14GYR/aD
0UXtldjjbt1R113e7kSzE2xwk2LSM8nrZjfxEFLQPQ9u45yrHBVsNVTxzmA9/ds512aFKPmGkxGj
Wooncdtsbw/sESUaUXVfTA3ho0zh3dJqpblhlP243XG7Ca3+3GkqPNa2b95bqCwtkEmPBubeR+nQ
Q9aHniYrwKeDM9/EWhgdjCztwTIyBFq9se2r0H+fvNBfN34wQ00n/Y3SKTRI7Y2dYoa82SzXephq
b35irLXO8559JkivL0ZIFHw5DYXJJ9Bj0tuhBwwwjqCTc352B/zzPJHSGIX1ePrT4xtdvg0wOu/Y
SDbPyvWt9YAUatXoKYdkhGykRYISUPn2eTQmtZ0mwl9u90a8nX1pUaG8PVd0pIcgdv1h8EJR/8bl
Zw5QDHnbh0RXsGIwM/dOP3gX00bcfnsAJtV3mHfiKoOpIxK7xDJQoQCbrJH6YyA/VNNZD0lt1i8N
tkFpJuGjX4rkZHn1Hmfuq413mCfrwSEYUWSbZGXTyWUxR3rooilch0iaPntCJvBoD8iWRa12McGV
194DXKEPcbAamn66ZmFeMYLzXTOZ+edWjjgSFF7uGjw9uzKHqlEbUQGTCBk7WWrft+1bL62rNLKC
1URyUQg/voIUwy/axqf2xcbYeAl6tPxmFJwGbagv2ZjiSBiGTf8SpF38VuWVvxexbyypZSdvRjyT
7/qoO6HrwP02Q6MpK7irzgtZwGsDAQFurW/QmIlzpcPz8ipV/Ri9+NW0KKlSBr0bhKV/277+gZRv
n6i4fuqqNliy4Sj3rtn4PxgG1/b/Jeq8liNVti36RUTgzWsVlDdSybZeiFb3Ft4mkAlffwcdJ+K+
1N5SuxIFmSvXmnNMZEGv5TgkT46ovv99W4/xbqVVSwyiQlGUj11ycoyU+9gCSK2C0flOW/OFC9a9
pQH7rDGr3zTFyhcfITu6iqz+o9XLM7s9idH2kOxlpvqXnEREMilacXTion9pg/yADK3ZJcoYMVBI
B8hXjhCc4Sf49hi9A/2GnAYKIu/pGzou3nSEeruKaHk8zXOp7Vlb4f7LbDgTbUgOER6r/dQyMlQV
vCpcvdPBsbXsHAzWBVcAGIvA+kDIRtMuls5TMqRVxHE3A87kv1ephvD89O/TtCwlCIPJUTKsTdR1
0LEdOzSmZsD4T2NUdi1tl2juZbmkOZGElAriUmoemquutW9mPkviixq6jNOcHiiALijoU2NDe6PE
Ku/F1q1IHfOMhLyKeufgp6N+JRTeidD+rvnjxfxkZS2Rb0pe9T45YlSkXIYso9xgPC2ixB9RRCa4
/0WTOy7t+JWi7QiboVQ33e1vI3aTDcdQ+4aix4iIOfXAV+cHTJb1L56XlIilDMdOj9t8caxNDdMh
rl1nt8Qor5rMQ+ZoCPugk390l9Zo37KJeciAoqlqX4xsMS9TX7E6jBphdLMb75GYUFCa4swZzjom
ntramdMUYQWF/iIH611mY7BnbclfzXkfeJ71nCX5WY0TF2ZZsnk7DohE1ghLWdeMrNapT69y78gK
GZZp21z/vcSOuPSycsJctu3DCWp3FyjOMo7on/tB6af1n0U9MsbHCiJqOOSufHPG9q3qoFNUnXMt
3Fzcncnk4ulYk/59uf5ihwDmilWij+n9ZYUl7qOBu53S9pvij1W6rX1Uyl4ChHWi1JL4Dnd8uVbD
U4J8SwbWacHfhLebPyv0i/Dq8dxWndzqo8h3Ys6d+0JTZzVXJgepVNR7xKBgkoOzrDlPkB3eZw9U
SZWCUmh8ViGtnudD42eEkcWjtxPsQEzR2PcsQdymPr05VlGfbcaWnUwXZGFNQMaxDnHCWd7HaYzP
JTbC0PU5chYkCSIeb81Tm0hacHpHClPV3Tq6PA4SpAfAXgIAZHxpNM961cB2iIknCPlWNjzm/2JW
zUdC3OWF5Gzn3MgJ69YST9+5P4B2q72jPruHLO0LJFUAu9Y+tqNjJQASTB7RVEUSeuNFLuk1mRVn
Jmfgagcx9JmVLqClD5ZW76lrx1cvaZzToA9jVDl4w2yfcJq67s5+V6VXMzCnTTs/qrGPT4J5UV/7
EnRpsEcsXL6zU/CeNTQ6ByO5+WYy3/zpAZS02/JuSTtN0lYdZ/SHKDfltXFbddUGhJMVq3K0FLSh
Nd0Hl4tE8xzPz5DvuUWndmpu7di/QvrDMLymIyROByq/y5uw64v/Uul517XPR5fIZL7eoiC0nOy1
XXqPnsKPazjz3tECON81qwcTZXNfIKCm2KyMC6cHMnMWQt8yYYAGa2mbrmO9YVF7jcEz4YhoR22l
4+TU5pszz9tyTGx4vx5ZmLF57rTSPws810KN4h7IcoFyxsc5LPqHWKhMZFC9JsxFDmZhAccpHXd1
Pv1u01rspxLVfqGZHtdJ0XvJWqKskkLnZGz13hmI9ye99fmsQ4YP7dqGYoTIIMpAPfO0YoOHSofp
iaefMxwLAh4q6NrVySjG4F7lTrvzGox4mmFUjNcLEmAWOjdNVc6hCavnKe3Jk6EsazIhP5ICwToX
4b6G70QGNJJD5nvquix/mtGlsHOS4phrrXfDXv9f4fRrOq7DvFBrzXOyEGc/z8Nbhv9/bwZtf4L1
Md/ADOJitnhs16yKvdMG8VkZFjtAHjubdiyXs1fZX3HnUHQWOmfxOflANNTeTDT2w9ha+OJ9JpCa
AVVYjG/l4CU7UE9gamPzhTT2zSKnjPniUkVpBdPfzkJLhyyup4yo59JeoqVsPNJPKfHQn6YEwVjy
0EijCykoYwI3CbrORQ2BuC9Pk0T5EOsjomeHxC2FKMWq+o5DibB2MgfyVWV1cUrZYMMp7l7FVIZQ
x72DtsxgJHqQzS79e+Lm5dHrs6eJbGU1W2NIeL2DDJGk56Kk1wfnYlv1gO+KxXoA3P1P03QAbRUm
AN/wXu2ShkU2178oK0iZlPQViSmEYVrUkVaBek2La+oHmCNwWsDqWuYImJlG1LKHmg765ilJwYYS
tJeROsIP4bpFchnb9pWggO7QLf3Xvy237908Sqz8xO7RkCtgmHu7gwJRpTNUOK/srkJTNX2+L/cb
HArJCIyFy8Q/YuXUISh73WPRzdvzVMn+dUIoBE6K1nCg2c3etoL0S1dCA/LB/SfxBLGn2xWhd3no
T3z8mIjyR1fVcRQk7h+xmN0tgcOhPGOvM6kJm7Hl7FEM9hld+7Chg6af515/74DBbgqP7bgd4TtW
mWnulzwIXlDi0hQWy0AESExrHY87ULmu2BN+ZuzNlI9P4F86AND/IucDX1xg0brx4jfdTpKjEXu/
fa0bH4Xwf2nrBMMRZUo3glYU2B4++mw3MCTem3EJLHOxUDzqnrbnUCQ2fU/1hx6fNPe62rbSQ51s
Tv6bJiIkFIs2MWqeYzS3YoZVnt1pLHMTU48cDKPWbvmCFHXtsE85M95BFvnThPdyZjAZtwsRmEv6
pyiN34jUftgQrVdd4CnJ0PigJ0jIBTXcWxbwFhib7O2CJE1LBt5G68jTzFOfBY4wZGZO/RPBpQmW
LiT8uH6Ow2JBHy4qa9co6mt9gLMUU/CN/OmoQ9eO8HMFvNlwpLPeaZ9d13ljsgTeuDig2cRtI8/K
dLDLoe39TFJAU4tn3sklSUDtIAduTCHCHPBcT64SXdP01I3jUQyt+1YTtdaaCbItgtVCl/0M96Ou
uxvHqURkMha/Zb0EbY2yOPT7YnhdtBKhXQvuM6lbKDRrQv04Pf7da6Mm211SYdlSBgZDY/JN7AmF
+Rjgd9lLkEVuI97iMhZPGEIjDDQ0aYpvTiniCGSkuKVFJsMZ/M8vgq4u/lA8kUNAPnpnx8e4GPL3
rA72CnqwBf34ib0yeyi0MTumMlHd+KyObOlQ3oPgs1oE+ZejNdzmLC/2DPdhsyW6sesqybLLkpMW
4jHCnn2Jxa7DCnebRY0lS7uqrG8gYJnaS0cob2ROlYqctMVOhzaH8oL7ylvx8swKuSEIRmuLDAOs
W9yGpW7B+9AD6JkXop94jCDjnoWePFyP9CvNanNcZWYTJeA/ftOTqLrE+ZLNjQplAQ/iiLfUjpNr
13OkcNTYX73Y/B7UnlBzY5fWOowjgFGLdF5j1IMH4fgfo3QjfVjBfaNbRQXoVnCDJH12czkeY0TN
RGJqF33SBWNJOBnmdIwdqC1YyiPihZLjGir2PEnETJNtNH9ljZMzswoWShALCQvhnROEcSbcErw6
YJsCZkPXDLg7xG6w0ag70qVNZykiYFw2ViQA19knxYIGOcH2NqoAv1Q9NwqhhoXiL+7ExbRjK+rT
lGm2ZsBFwOQcOr2dsMH65eucuRt9wYTL9kELj4QGkJkPgyPXkS56ywc+Nt+WaTQXt3RQderqwuLy
5pv56rsKvkZV96FqznKkc6YU/tiYscUGZnKGt/Dka2YWpfDkanv8j4mxtnV8olIXtv/VwXhGAxcA
uU0FICJMz4FV7JiM3vEP7lbf+ra21IPdNY8mTHqbfMhpi/QqSsuV31PmcSTd6b1eY1/qiXm2Q77S
omFhbUdP/O5c+VEFXQdY1gkF2HEzFa9S7/8ruzLY2UHin9IKfG/M6BUlHjq3QeS/pjXIJJibCLm8
9Yz2EC89ABcBOO80ovjAnTw953iNz2DJllADVrGBcpo7E9H0JUNMl/UjwFr7Uq54UTgh2rbtTI2a
/r8a7b0Y8vzJorCvOpCAurvCr7hiVLfboEa00KsWph/xlIYPNAhVPnWtZm913heG1fJpkGI+CR2g
BZ3HXbriqrRZP2rG/ErHpriWZC6hyC3e3ZmBo2UU3iZbVbxKpRiJa85dqDCMY68FwKXEMr21QxL1
XaNd4+SRau0YYrCkEYvno5nyZZ+M5n7w1KNeTHtv1CmcU0wd0bBQpwir0aJ05lul9YkCUwtxmE9b
uOrWIXbIOfGqMr3pDvan/3SzbsH0Dhj4s/LHKZK3vG3lxZDgO0aVNTsfAscWWbL7zf6WWk3FMdsj
qIziONJadz8tCu7FyO8sbD4wz4Kqn2guPo3UKHd5Ij+DwNqzc3oHq9aZk2nVc74kzVeJWmA7kYHH
KYZzgDGVODTWw3PdeTeRxjDYeYrCRkDzHpuYIXy8z1uAflVbSzy2XjgBWIssx/i0gVUEybTRnGHE
VvAuNC+5Q0VmJ/Q1bJ1Guh8VnAu0r1dN5vYlHfB1yrLJDjlMuKaBKxnXPJN2elhceWuQ83LA6PbM
k3DfNTIaqlhsyaiAs7YAcO4bWgMysOlZd+1wdSS8S46kkBJbuZOJl59xCfCmsochkg9hGB9N4CJ6
bZZDKYd3bQXHFoPxMekT+fZ08l5aAcC+gDMiGFCyUNry6pl0fTmbu6Hnjn9R2YKvFWmO4hHqy+hm
R5H5sHW6GP5/4INRHw4tZeInsbx45TkFgFJmN1sz4dfpTFB8QFsVe2ZY5PdayddQhtKvyAsLgIEK
FeCc5VovaUAQcM5YdJq6gE6OuzLW6e8Yksh7JyEZokaVqb1ZJCcFABCxbMO+Gt0anKsTf9t90EQq
LiKjXt4RdIxbf3FfFerJHbkqv2J62TRb2y+j71naOAioqSMob8bUaXh9aIkku5WkN3LrU066HOBj
laNKkBziSoo6XaltlX01yi2JqJ7qrYfBBygkrB9kV3o0a+SDTbr21+jg3KDSxt5qMuKezORYk+AE
52wsTjb28xzTJNtJtwuEQcdsUSjmGEdNNMsxkTovswv5LB3UyXC9eEPpceZICX1I2bt09trH0KYP
P+jepaV74Rj/IHZ+LQd1sVAak/TKVH8xzMMFDPzqipWvFdtJ5k/3bE7NE4XvZqmsCs99wv5CK68Z
KfiLQbuLujj3YzO9yM6r1vS4EUgHKtkgBT9dJhfpKXhaunN3gHsAuEtfPb07EArBkBxiFgEC7mw+
T/3vLrZ/TQb5RaBfTpxgk2k7mKtYsrYcFkfUlyxN87nV479+Uv3pFJjl4BsKgzjiLXoxsya71roJ
TNIhNaEk+K3XkL4LppKh8pPPlKkwnP6GDRc3tQ9QFeg8kR9AOyFPJ3pyJOJ4m01Dj2+nNY9FTOPD
qOnzAy09lJkmXlqOvRfrNFsV5QmGhaM/gYVavOa7w3VInB0BRKldPKQLXC9wJqZfbbx3cD9Vdv9K
W/HNHXs09EG2wxJc7KeR3MAFrpxEUKG7JI4k1ETAW5Hfu2DyC2DMYWAG08ecXxwxyHcVW7iyEG2H
tlK/qSMWuENuvB0N/aThBWcGzI45/WBpToHmW8+5HHRisWkWuEDRy8U8kZcBUwULG2DVmAjkI6cw
+hrTeO4YbUe1ggda7LWcz99uPLVhJCAb7dlnt7qR6O6dlhbV2qgzLysnEqbStCI1oifjxh8bFGKD
SRiV8Al/8KC2OC6w4qB6KgmfwWkH1cC69cMPoJY1mpzsvVzfx+MvIbQuLKDWXrgL8bJO6QdHV9i7
UmHKJa9RW+ARi05wceRb0/TLaewWoiDASIMd2DSJ5pwCpydDh+Mf3A4oCh5B0Sa0L84QXLMRPatB
r2BbCfCdvWwhUMQnr4Aw5+ovtDE/Z5tDlGq91xovdIDYgLH0eGK5Z3zF408tqeh1BF1ynErUDEZi
v9fjaIW91tFRHsVDm7ObtZ4+HRmj1JzuwhlSPt+k2rrxCpA/1Iv1AYSyppNGs3SMWsgOPC6pjZSu
2JSI33BbER6zTEUeirn+iPtrvFL8TC9IT3VVAZbwjfpIpDHYq0UruKGXaw8S8pJSukzSuE+G9AB5
cDbMpmSHiSMWcxfOFgKKYT7SemEj9Knv6OyQpGD4VL5kMNfE6fq191yVtrw3CNxVAyZBNcNy0Il/
Tx3t9wRkvebZPOAS4ZBHQ8DBuBZ6S/ZkLDZ+vsq9EIR8QHBC6tk9GWXDWf6YsyKcObh5xHqxwrMc
3HLEqbi5LbqBYIpT+74sE5S/KX4lR+fYNpCVNEMQIgAxLJIOn5dpbiwHHAHtQWJU1bmq+vOU0oIc
zflnwc6MZhZusNF/A8uNUg99PLkydcg2aSXpG7CAZpMbJXGDWfejy5nVPcvwS4DfwDkbit4ik224
d4SUQ7ks96lrYJTOqz14r4a+BgNF1dxZXRFel7QA4qy9N/WLpyQ1hG6QbBoc8a7GW6jtGubw4TPO
lvPsIzLya4mEJOMeCPT8PHQBy4fvbOzObTbxSlS0KsPnUewB9KzY4Wx+wgXTbBtm/1vUauSTaTub
tOQ4y2yif62D55HJY83K/tAdEq8d9G15PsQcs9skYgBQ038vIhWkwwEFMy7lYtqJSpFrwetuqgSU
4cktt6O+nlKCgrpmwWiAXHlTKXqF4NcgwsLWSnv+2Sy49gOBfnksDmbuRfz3OnSZc8ICHjK4HQjy
iDeGHTwRDzqcFg0QptMQBUWEFhQE/xMfZRDxQDPv8aEHAgJ5T8r0UCEFSQk1CBWZNMcRQV9mGt9Z
fa/Awh/l6J2D/Ip8Co5vCs4EyN2hQtgZpgVdx6Wc37TuYrKdXNS+ZtiXziWYtASpgI3VBWq+fk8S
SbmgI1HKgupKEyKF5EK8gQ3FnVT3n146zwHMl3Asftv2zPOxqGMiCIKwxIsOf72HlE8Hg6Nfa6tI
o0TcLOOPkZrPqQWaqGv1nz6vk/3UOaf1R2KQFiWJG7I9/G2S8kKL81p1AVldwYm2O7KvpYLp1n+n
7I5UVP6F8q6DcRuHEhoLKvgqlNL5gW/ETTL02LOSU9D0CGIhK00z7jJpeOdK+mBUkEGEIs5eUVKf
uj7Ki4xU6Xb8xlryw6e7V+MwMDpgMZassl2Bf1mWpDaZ691Xoc3e2MbFibM1a5jMVHS9v1qnz/ea
X972TSXJJou9b3vsyP0meAzhZX4I8L/gi37nmf8sygbBRCzv9fCfU645GcGwl3hcNmB2vhguMn00
IRwF+JLQzjinDIy2rbSZmjWm+vr3vX8vo6HtsGn0ZJSkv6wO4zc72an1EWEtzzniq2NrAX/VRuGw
7lRkUI+BTVaD7IlK6scIdzwjP5miwQBeP46YO3yF+UWDR29wx+SppW3jcp62nbafA3vExUfYA5V1
fOrT3AdP3uIxDOD7jQzXN/Sv13mQPPZDD1Gzdf4zVEVLjhyjlt2WJDDBStIHECXhV3FuZ4cBCiro
lA8Vf50XYLk1xsY6gQixTrltgsgtJqqkvIt6htS08FvE7I6U19GzyHK38NtZmpGEi46Tw8as8Gyu
L8gfCyas9eqjaYBaj1QSKquGJ4blW0Q/33lWilvS0B8xUy3DHcQZlMzj56k9W2zpD4gALXgu8GOm
JbqXgJiCJ2q9fwOxvV3hdNBGnZ5xbn+kvf7SA/jiOJEHV0jGpPzSJlgBVP9ekg4pop64v3rBAHgZ
u+nFR7eJzg+DijG7eA5QY4Dky7R75aUXU44lU4AZIm0BUWbIS5qaMv5Y/Kw9MbOAuqYTWodD+rVh
UM9naX/7fZscx5Jjj9nr938vvr1u5U4whvR7cPyn6PBdNZ1q3/7UVV7hjZJPWOjWtGE73xFfiMvA
q87TVbmdf+utNNiUKsD4UeqcsqrkpUCtfUL23T75TYwQsHho08wM0WagI80RTM5zrJh4Vliy6BjS
KSgC1+BETu8X/NXWWaBCT7PzuwbBcZ+8Gw5dnh99mXdd0Nw9RG4cOouP3lzG2+CUOv7xFPG63+8N
aS4vbj7AZnYTfzfagGMWX+yH8m/K/PBQ2c3LnGXZrYin5arr4UR6xX4yx7sM6NLyt6J9nhK0pfoE
3W06cXG2/FzLMaBhRa5C3NPoKwldiItb3MMkBbGbJKekph1mi0tW1e/kf9sHkky8TeJ7yd6maXZP
/mCik+dyJsUyKKjiR40nxvKhfvjlW6Z+WkUEN/KX21JDh1CQrQgonmTdvtZF89aikrsCeu2xjT2a
0rjkBbymxMkO5mS3p97KgZCUQvtVuPMHMq0WmkNvn+o4s0+UjNUxnkuK8so4FYx1SHBQLNxOO9Ic
/FiCFq1aofnhlLU/UCMGSCR4hudqTiHz1cuT9ouUNggfpbk8HJp7odCKHjBBtdbXdNYEdLSnUmO6
w9wVTc+q6iqQMEKlFM5J9mRr6xrziblhHpd5cj6Z9bFGKcuc7iaHxL6lqoJw6AuAitweREHytKKe
e54buvouNuc/cTfCp4KL4ViU0DIxWV7ACm05Rxq7cR6tbSsA6+TrpDBzIQ8mS2SVVbNDxe1uawMY
hlNyp0LKcAkPmW2qdMi2VcZAnO2zfJ4m8SfJtT9LCbJUJm1xrJrlgaj7Q8cTRTQa6RLfCb3hL69V
bxLpIhONMCUj70sEgqz42fRefJLnI9qL2Y3OSXokxBMRnJbsrMFernHvWBEZhfiYYmK5WS55MMfu
zYYPrOUxPcks+Q+bZvsYZy4UbPlj7uv6wXNt/Lqi9y5Wa/1hchAShFo8gqaFlCKgjWUKVSkC9xMb
RkoTsZHvQup/5GBUPzZxFWMR/G0BI23YzRGySoP2WwOuWNUuMWZZ556l7iDBaCafkT5Lq4J2/NdG
XjnSaijQtgzBZ8kM7KPOIR0p+NqUhjeqJbpQCpDuUoLbdxgr8y/4zO1FNVxdmo9RXk32u5cmX1ot
HGhs9XaxYufUCVOHfNG9DMVEFCbF8tnJjG2uUcyn2KlD3ajqk+5Z9Uk10/9e/v9LzkSQ+iY4jGOm
f+PzSUicwSbh0E/ZVKUyXpNyhWVO2sPAavkaj9V3M+JI+PeVUeVwo6ViGJ7Hrw3SqFf6bcvOtCQu
n/XLeMRnQE0PIHr9si6hgOPkuaY9Gd0GO4k3aO7eRWGis6/d//+Fe9bgREuBqjF5+vd9ZS3/+x1N
MnS3ESg1+JGuU7jR2u+gXbfdNOc7kpu5diCHM8X5pa0xC/MCTx1oRXMxK6u+1Ov/tT0WWqt0yH9f
GhkaEw2MVukWizsoqbOV+T4BNwrF6vrlMCYx5raUX2ZAGJyRS7HvqPrw71f79Vez1XoyTThubCf3
AJuPebbNAQrAtrWelxWbqiXjHzWMwcmfgy9KyPSMD3CLUgMxu3Lsg3YEBMRBdmcF/YuNgmViJElk
rP4TQw0FdvGn5PneVMEQTZ3sL4zK1hMik/0yXACkAqbBb9Yoyfk9Phkcjg2BDAMRSbubVH4PZvmi
2VN2VcLaLMX87vs9IuekQYroNxctHaetp+XoC63i29K0m103YPF3Nk7VLaqMOFL2fGJ9l9sh99JI
XxsQcUrGJqwPKo3szdD09eDCqg0EYouc5rz6JQydDBuTHhutzKZ+RoAAUbSwNkEAVb5SHgaU5E0m
KcOoVHsalqvI+YvJEs4Z6bKnLgQX+QbScYDdpLvWZA8HZ6amuG6t7rWX2QLNlyFcWXd/CQkFqrRi
nXOy/ywHIHKhPSxlHge2UIcp97ZljIcdIfvrLIaK2sm46/HA3NwlQbAjks1oh4tBVlNeTDyCEPn1
wA7pvnL+6cVVSgv0KMtKj6Gld7vpVzBl0SgZ5+F4nsHZaNxYdnOlsV08M6oGMq12vtEdZ+UcJ6/5
ZSb4Ma0OmQoDqmJLJgKrYRAyamtg9pKxbpqE/yHb1KO0tuiBYg1qDQMNUNs/KrwBcmxR3/HjIxW2
tkNcXlwQK9zz744ckK619mNdx5eC0jLWrhm8v0NrJHS7GAIgxQjuZqc/esVeq8fkjYDkVUcUSBF6
crAvGGsjjBDsxzDpbTXUpGH7ZA8gY/PZ0AfDAozauw4xFDioaVzKNj7nMgOatHCI53FeNvzsKRNZ
5032IOfdsQS56CO+ThkYaIP9ZyEiF7nZHNJ3duilItI14FDyfvKNN/rFRY79oSk9sXGr+EUxVozJ
F9qQXVJvirk8zWUNt7g2ApraNCPG9GC6681UlO9mTKngcviadcgStdpp+viUM+u2JlD0znyrm+bG
qd90wERl0NeihdosK+6Yqn/PnFczI/trZ/Hd0hp6DzkIuaZf/XFkaBm6/anaC/1tLxp6GxhdGyO1
5zPpefQioIweg9tNQZRAmDXePjUmkGIjTdEsNWUUZ9bWW0sXvEhMmEYciMyX9QaMjh1HI5wmbl3z
iJqFEzKjE60uI1RIAJ66g2ENmP97myBSgy6PfZkQ9YYZMsRqcWFgL5RA0kz3dOCPkwElVolEACRk
qwDCgMdBibPjWjGZhB1ZFZbx7/aLyolWnr/WKggxyOnTQ1f05cbti6iknCxwYXYFOCjOeovGQbFu
jc9Mt56JH4JojaNko4r5aLRI3sayMEPaH6b0noseVH7WEwoiyu6n9gL6i+LiZvOLZdMKsgrtLZfl
FzOn7Dgiq/5XO9tFUkVzVtNdS/9rWjqXKp8+iimjfltiPsz8rqxGkggHwW41UmyQlj9X2IN3hXCR
kK8vAvlIaLWkeAQkDJz9JHgTknA6M+s5cZgYDOp8Nzj8rHnuseAUz7WnYdD0/poYEhWsqU3bTMue
qoH5zQLdTzIRqXQTQ7qFPkQrBIgkaEYVQeeGYfQ7N8CS5icpZ1UzAXLqTvt+Nj9nHzmIrdNopTod
Inch1Mcp5J/RyKYTRtqfhsm4XXbjGTrxR0fyGgPX0LcCtUeZloc85sQv9cReaua3pnU7FyTpALIL
zOjAqh/7JT3s8m9tOvCeh+ViGDEUyzxjztU/gfcnitAbGJ94+UFWqbu13ziJjKGvL9O2mp8HDDt6
Q9uHjuEQMbrQi94kULU7JFxxrIgiSrTyP32ah33eoESYkk96zK99AG6GSwFaUiqO0JNPvuo6xscL
tyZ7t0ePtxTpVmCGqOCHDQckhnApUbFJZ+gHX3HmkX5zqPT+o9KdfEstRbFI163Nj2hekYiUBtmc
3ivK/HDCYUY0ElM9ZbCiq97ewhO7agrVX5NNANCRRnAfbSvLpzhJELvoaI1VOUQpd3+opwvjDBxn
A10dQHGbTNO7o6m4JmaHjJApIV2aZi71g1PF3gbU1DbRCPcJppI0GPMdvyXTB+dPm6FN0hemy9P8
sBGIAk/ot+MYN1tOaAyz1APtz3ksEeIJL96pwfvDU8buqJPh2QqE8fKlVFTzC48AqzNrhGGaXw2i
AGbu5EL1vPl+YMgbI8OD98XjyGdpkbDE6N+J3IxLDC5zKKnvq3FYIrkAz87NIbKznsp2TGhMse1R
B3Yb09c+4kEi56gpiIGMPRaU0iu2XO4NQRaDncNJMNP2J+Mtnxjs04KoXkZyj+3KOyQMiXeNMZ/0
YGx5eJcVCisBj6X10Z4otlBU6PAuu0NWIhaN2Ulxl4ZJtzjH3FnEvtPqZ5B8RI8qgh35hGvjv35E
QAV22YkZ/MLy0k5Z4FxwQqOvUU51XoA/MJtoj37a4zF0LVoKR8OlhGO7XA51yseyhF2aXl3Fz5m1
+czj3O00z/yS6PmwjZaC1SzZGwoZILFPxMtYB5AIIYsln6sbDyFaP9Qem1Hql7aS8uBLf0HUJ8Wu
/MMu/kiSgvMXupeQdJidmwQvli7KmyjlZ+aL8uT1hHlO1mXw5cly6aebDujTYnoU80yYiyfexmKD
e9Zhvt05bC5QR4VFKiv7aVQp86KXIruKydnKTjynVU2BO9b+bnFwkmjrIcBNZThJvSJ3evkib2Kt
xVlsJgN9uV+iSqk7xNl1tsdCm235Fz/odQrO4DHUN8pBxJwEwaRhg1xsQ0wkbUNOtcJ+mT0eocYx
vuJ42JkucO2suCnknSEpJVu8gPu4Ftm+vBtGV6MY53xt+NPfpMjwDWjxVvfnUJ/7VbD3VIEX3vvw
MCKOXU96jBowIXwksbp9rE0Huaj4RDOS9p+Jhau0sDoQ1CheLG8/Q1fe2uiroiGN8kY71q7N7NEG
k0f6uk0Lvd/1WVkeRqN+aTPrtzU4lDO2mR8KmBC0gXtUczuz96eDjdcNXXW0DMBbxVpJe+7eEXF+
bAk40Rf50+nYaizZclZrcZta77mNvwoDyI4ZsTwWgxdshdOx3VqSLnEgdmhj/0i6IdRDHv3ZuXhC
b2bxUNPzTrg0sFUxbOVOd8ztdLu04ndtlS863PQdP+y2MdUzBfhfc9JIPOa3j0R27jmb0a/JfleN
uOb4HTe2NzUkfTnY2KvqMftWhfaXhI6knens47KOpP/JwPFXI36rsfNDDJ6vbeudh4asOIttkhgW
G6mzSyJKPzx5kmDesvhmur3TTB+tfWr/8oh5D0n9HfZJMdUbOykfdYHXraot4+C7KP3micfOATFt
c2pDefeSZXlzRBcQdeBQCDokoWi1hK5Ke6RhNbnu3fJeqfxHV0dK+U+O2KgA/o+982iSW1m3619R
aCw8JVwCGSG9QXnXVe0NJwi2IbwHEubXa4FHCt03eAPNNbgV5CHZl+xCAV/ub++1e7Gp2nRGGeYt
r8BRsihJN6lUmhiQcddYA0szOGsYE3iMuUsDcoKKSfzoaM9UqGWST01ivbCfd1aRG/62Rxzg0diy
0WkZh8k5Hy1Q7xwDTzQJc0oIMdGoX7lZYZxQ6tmTyL+mYmGe1I+mtt7pbNcQSmEBSv759N3s5BRV
T+TsmrWFjraTxFbF5KDSZbO/t4g3bEt/Ww3iztHJa5QZ0brqtrMfoC05S+LP5DDVxdRmU9QN8PEh
a/L24LhMdyiiGBj0bGNgwhCavk0DwVzwFTxZEmFsdO1xAUBYHejspEJb3ucRhfcz/Av8eRKKdlFL
eWrLALw3vAne/0ni32eqKmKeeMmcMiXTjpCXzT7KchNZVJMYq8x7Lfi/NhevL9G+U+Y4mEhr9uzi
ER2uOruVrfgQk9qauGZth02vinkKormX3AIo9RjurZG1yOTRwtuQHdw4s7hBhvyxBowCpe2q7UQ3
zpgYOG/C9DYrmTJJ0sRitGByTLjfaT/S4+16G9Zm9jqduV9o3qdkNr5jWy32NdqSHYTptcsdeO9B
fKSG3L4U6QOQ0vhQGvb9FBvnIst2nu1+M9AyFiM/b0U0njsjZalqi6VgKyQHMpt/DErhd0FZpNRT
mJt6GLiIDNraFotUbDq/6A96a0a6QYeU+gDblgegpfSbDurLEvV17gzMG32dgJCF1++JMNv503zD
qwV+wujzO1eNmIky2oNtC/f9oNN5A4ZhLZr5T+qHdJbRD+7Jd7D1yFnKR8XwckV/DhV2KUFu3+r9
gzvjrqxmEpCGd7YHFHgVyGx7z39kbxeSfEwAvJgihrbQz83KnpkYA9v+5arBuSlIQz6SPfszhmpT
JE+OhKGPuPDIyvXM8x+WvahZfuBQBhbSpM9Z296VhsVEpQyDhhPuFXVS0H3awCrvLwkWy8+wwtc2
d+0aBHt4omAYxjHlZ2bfVnsJjlqnECHoFTMBm4Rk4TeGjOpNINXaY9JfW2OGS8OVzzh48vWY0WlZ
VOfAboyDU6CRZKS4XBpHsYS1eCXQeXG45P5uyPgqVSw/WSHefD1wsEuo4axqnyEs8rdDWzlrOfB8
UqlV4PJZTEVsvAX3IC/13ZfAeOQv0GxmqFmsfKpN1/2EJrAHo1a0MBf1g570W6TFnQqD6WB3Z5Mg
xC53qIwVkl2PqeAus1vn9lIVv+Jcd3dD3tNDoKjeA+7AeEov8JF3qasozDIMRSVjVsdbb5GYPGL/
RdRxIMbKF4b0GKWGemyN5A/NUnttcIx2SPetq97Yzb6aMFbCcjZ90kdpicyZ5/bJAfOzqm1Priu2
wisHBlhZkzylUFHTAyszRqNGI05HHLfaN9dlUaG8C+i3u8E1sdUZDPgjxahonZZtiXWhgFBF8Wxw
6CAg1sd30zQNm0UVSHLgCF6VfbZdne9jM32d6iY/RFy6ceNRSVtkTxbnfhbL1R2F4MiosAq3iPgN
9rc0RMLQzylh77WDC2mdCLbppQHgOoUVkKO5AO+b7h1RLHg0xgxp9MnattqTTxXp2uw5TzSNhXNw
Ck8Q3WM0ZEzIkc2ky/c3nRDteFTicWfhZKXOMUGScpeIZ+MY524Jff792ayMkSpW94KNu3z0pqLZ
VvZMzRYe5RplfJe5ZzyVX4n/1DEF3veqix7ZhCRHHmcciCd688I07I4w8aIHqxJYCpzytcnY2Qtz
tB+H1tiknpnfnBYLkhzzcc8RL3gwR0LUhs0U1A2fZkVt29j2zq6Q89Wuu+FBuS6pnmiB7MLBps3m
oSFQ+NTlOFyEDKjihQ2+SsY4gVPC3cZXMSseui8CS3TPsdn1zyjepPahHJmzODOA6atvx5imkhlo
e9j4gE0I5evJcwh7YKtLW28jWaxt2nE3Ty15/Zqhpgnb7vr3RUBv2LGC0+x97gpP+/f5ALloqDlr
4SoEERCm2THKN11oP6fu/ED609ih6YL/R4d9Gb5oRsjv5lq3/AWbbaTgaSG444tLcCQSpq7B9Vyj
BHRTE4kfNZjTfTEfzSK40F2PTSqm98QYVfg6O5xHGpA7l78/LTWRLp1jveN4SlWGTAAqdlhzBIiM
VU3iiKuMDmGhiuLqqJe+BPpMTyJkQu2t2HSqqxicO3AaEzlXyjXdSTy53RwdsTwz53JSc9QQvhqM
+xxIuZ9Szhat+ta4ZVlpvA4y/EQFzW9FX6PHxJlzLAWkuAiNN7HIpMZgFcg1YUDgJGo9BiqgltPW
GPSAqdLUfrXYze9T+vK4bWn7OvpXr4z9u78/6URqQ2VLAHOFIt4lvpPf9cCl+2L0T7y/zsRWbFKF
f6MIz7vBaXxk9qNXIwkyvLD6FI6Mg4grxTKktQ9en9/kMCFCmkn70FoZFhBGfvZd3S6Rit4k3q8R
CFdc3/lEgdA9pbP1SIv5DeODO853kjn3lmc0HzkxSYu/P8L2R+7FzQrCVlmWn+g5erAJquxx8i4X
VxPd4uWlmtA8sS8AxaGsZEXrafL096VAIs/n+mMgjXVSfg2ye3kZWMkbgbprBr7lBQCX3dTU0z3h
3V1V9skBTz8Pf4LONU/gsfGKDYsgOT/aywUQzQA+vI47HQ/59j4zI2KbfrDrM2Z81Xvr1u6KZzU6
+jFPaFcfkWgJ6g9t29ybTu48Q8o/iNIzDgTM0edalT91mnMND372Ic3RhDBOL9iPVebQUL1DGocA
CnOk5bCyKX8Oyju7NqdL3pBXrjQuzqFBmXZs69QHsd6MfBjpi+93iVrKBAAcsFwI0ZoDWEaJ+SuN
Rzbto3sOyRLw8dxWpAAPhdO9GczbGDNt2tlA6oGcqY0JNk557Phfghc/aDQrkUkTKo/5KNTZZxHY
+qinbEPIZAt3hjIcF8dfRBFu+c0ODr+de6ulHg6iSffJqM0X2litFoxgruIPalDM9dyzl2vyEI4b
9+2wbwEl5Z9dkFZ3eTW/eiNo05TAGcKcIhTVBJQh+lSvoa5muXNvRxjXeo3/ONcon1Psmwc3PBJ6
iM9CnwYeqoesKPH+Sn2SgWCewEvredUDXewvOMLMFdkh6ikihSiux42GnstXqJLTFFvNugs7cMO5
3ixP/hWJVCtx3xwyte/e8GAr40AWiN41Xd4HsfXj8jFlA1qfYryqO6eS303O0DBpBpqcdlVfmd0p
cCdYUQiqHoPxyfKQmInFt9si/TGqihhFifTTxxHkop4dr9HC58Mxzw//vjDhNrsgK1492uzQ28Z8
Q6Zn5Uz44P6+JMufb1jDIPlOZ51WNMJsQSB056i1v1uTwjo6tgmy+gpfLaeeZbPotQQQ5BKIDuPm
wiLREk23j5q2XFXSn9albMNtFlpfQ0CRRChIo9QB9wMIuSdEMdBzFvZJK2AcGDTqFpiIbq0xsmqb
JHDjtTQpz9NznfXBTpU5brgz8KEB6u80PRRV/uMnw7xLR/M9gc1M4LzfxL38Lu3xV0PJF8G0T38I
RvDwN2yKDMKkLZcmLESljp77lENPEJw98JteMPwp3AiNqnF39UTdaTWxb8mvuMj/0Hi6nBoiTcrV
4thqzMhzCxu3xK2y1yw448mWfJJlwlxMuCcu03E/Lj3yuqJ4KfBG/B62dUSZfCUAn5B0wWTi5Xtm
xU3Z6W9KHYn3Sp99nknZF5K8U7YUXYWLZyv85ETLpdzj+uJQfgoGjrcR2mxXFZsun6l/lt6ua0MC
Bx71fmKh25UckbrFrta6GXuCIa33iWlyVsyFvisbKlDMoTVXTOQOpcnehAkS+EPkrtvc1ussH58b
EhU8gq0vgQPlomgkWEVGq7ZlV/wKayAJY+dCUYjB4WP4wfVtkkUlL4vjq05gmC1LeqdcZ2OYPJnS
+oKSewKDdDALWjdrKN6NUJdSUZugSS5thHrAJvfIWaGxOYLii2RzGnOJ+nw6kGNs/jn6yprhPrQm
c0XLyHOOBNO3foxKPYm1DPM/XCn3VVXeWzOPD0HZXe+g0o7qNWuGRWqgTy3fEf9KtnnLUkIN9GxM
zo9L/G7xcHyRTHySIU2tiT85xyhrOP7UdEVUXnQLXC9aAx4gWdhSb13b4wxhEcMfth2FDjc8ckDm
TQkwaPEpW9c6QHFrfpJeZdtk8Un9fQmA9q9hmFCgVyvMh3s/z6yTkdG15gblEyEneXIIfmwDq70v
cp9vEwBaycl1P+b2wa+REPDAXnPdcrUjuq+SoWkP84c3Kvq4zIEMGptps/qqXDpECJuwBBDiwqEN
IxAl1qE/BldydeOqm/ozZEhvRyYUr17v4aN7cgI6vevR/Uo8948XcpKkZyM9o+smt0bSYplbY8Sy
rOVNHd8KM7u0SAQ7+iz6O8SG1xIL1B5kd7Sdm3B+SR3HJZOO5MnM+yG82jxECStrbrvaJUoTaDbE
WfeifeyOcej1DDr9nbYc3GOh46+w2dZRf2jnkNpS2aCHGm2CjMbXUVxUNE06Z9thVYASjwdjWSiF
5QZPrnN0E0akzHqi6xtwmt3g4SydA3Z8f+nm5KJqiZiWhyTSUEVLdlgp8O/tAn9LDakv1Bhj42rW
TmSC2g1A2Yw4eLHYhQ+zYvtHqvnkle2XDdJrVRS9Xs7hPOftYt8viS6j6NxVU7U0llpY4S2TPbsb
W+FGFRx1u0hPR+xNh852nuIAoYtKLc4E3quycNVbAVTNZGnDitWjAEiZ0o52zHpTP0MRHXegXQ9D
aX2W0vz0QIoNFYQuQg2bvuFE4NQIu9QJvidU460nQVSK/o5tNJo3Q0sq1LzwAR7xb3uaCZG6NVFo
yWFZjK85gfDzmOsTojreOjYImd+/h5ougMGU3bvrVQeV+u0hHTx/l5U0awHzwVfa5wcjrbedj5FR
M8ifqlpsOt29YWTqnkvy/g9B5m4QmY2jgTUM+YvnuCzz+MDzj35aQcWFSUdhWUTuzicPDe7dE2ff
HaY9Q9lTzH4eYzB2/cHLHGCfEWN47D2qvprXPZBiHNR4BcyXvg9/J5jzH0aXTuEqNfYyJiJJ85N3
LOc3TJfxxi3YtQha3ElmZVfPEuIJa+umDycKt+Lu5Lm1wWoN/5xXWn+IPazBhtGJkld6k7GkHp3k
c0jlsOG0/ookmB47ti5rbWSPZDAYoiP/MLTQDOj5dDkKGjY1spVYh1n+OyLAB4UMy4lZhsSHOPCY
dfQdVHEPeQA3iB5jlrsN3qBJZi+ADtm9DD0ms7C/IgeFOJChtioJ7VtX94g79iFMxu88jziyNKLb
iRYsgQ2gzKMybU2Enr5I7Igw04ynJl4asNVVzfJHzurXVLec9HubohdrYD0/W6uBqFXyOuPx6abh
nrYiylhcQPUVaT3fFW8W1JO9DQPDZm+HBkt4uDVT5oaWJXjZflt58osEoXVx+YpdwvnK8e3HWnS0
jBUcJMvWpXsSsZAMJv79PMfnjQPcZUQygxtPwmPbph+jAUwGizgeCdf/iJrpNYurO7c07ysrCw55
yR22muWWU/qdIPq9iqzuy8ENvZ3re3ss+63t5BwMEzc4FOPE8oKWtIrSGh+iDWv/+MkSLKey1LdW
hNhswwnXbL/ynbXwOdtCnnyiv9ySEsX7c5WRqbaG5xHuZY6dRq4G+Ga7Vsd4/mM8ypBkl7CShaJs
fqQk5qDJtp9OQVqeXNVKREG8B9lLEqanLdunN1TixNUuIpldB3vHp5iI8ujZpu5TDHThOVzqYuLr
+Np3WXnSOAi5xV6iFjJ0wl1i9PAs/Esm425HhXWJ09r9zHBqzZ1PrbDTbUqjuM0l9osZtyeRqq3l
IBWMMqCJrrABNnNPZBHn1LcokjeLWNuWDPazHO0RSbcpNma25d0ka1S71ba3vXTrIdh5mu120ifp
OUdYqGbzHiwM9dAVz3R8bDUxXeudfLl11+FyWKvqSynwXslCoiL1WAfmk4X3VX/rufp2oSXTmUXs
r/J+lygtQS2aFVUduB7cpzi07YtRzteJijgzYzEGcBuo5rX3vu06L/ZBI7/d2HmIxgftLpJsWgGt
6C3es/pRxtHvLJU1dvcnERfkUAr9BS5j+pVWbFZzvJ/07hgylUd35iaEz8DtDHWstQX8ilbRLUUE
1BOmsyLvl6Fw/y3GGuxtFBvrOKQTJYJLtU7roFl7tAlYtnFp8OklFmekJLJQe1YDOckoZulaRg6n
TWQGVS87ypQpz4Q1ugrIjzsTvVhjusGmtQuaDuYMJWRbzV2YwCK6QlHIkZFRdVyr7ZksDOtG8KjY
rjZZVX77sGPurZhEK1DBBTFD5pm8ASvN6I4QavoYQrFlY5h7c3eYO+/DCVV2tTG2kyuebkGq7S1N
i78TFc5rGIcf42+/hRMrFvpPBPzHh0hJ9o0IcNZl71DTa7yJ32aXHvxgoWlPptyFcbVXw4kaZ2sX
Zf3VamlEYA5TeO8I97C/pzHj5PrpqQ04Rcwud44yOUjZvJvzAHTSqO6qLiXJD32i9conxjqYN1BQ
pbfY+0fvR08AiqYgBNvxWY/YEtrSute5rrdTM9zs0RTYSwlxihnp25uNdd2N3cYafKqoUzb6hZkA
6dFTfuhDTvQTrPqVHfikLyuDp1XIzzr6vFzQtx5dkivhpvZ2DGsGtkX0iex3KLvHRmZniDCXvsU/
KqcMY2UdroH+38dQhD58qGepl7+UOP+BkvjcWhMTCxbjeR9hGi5/GieBWmI+2cnAXQa52iCxnYk5
32Wq5MEgHZD8jndNSFjCXDHKrTlzpzShlGnARflorl0Wf1GuzVMUsF4ROEHmxDZW8IAYWvr8u6KE
m1uVo9k9EhLoojHgkesoXMYEF8e2uyFBqHUWlwdttfUl6aor240/PdBJvAc4IWB0v7LaTgGQ9Tuv
ZwPFTRuo+PIjIr/VHn36SeRjv5qq4WeEGrXxB5K4Rs1D3PJhfY6vrWNYfF/9S043H+LIYG/SHD5Q
wPUbhl60K8v7OiQ9B0nvru8zVg5J8TsZho+64aNTWdicVcC0QAK+2jJy77I6euhmLV8aPnzOaO0r
+F9hF//u8MuyFgZ6hdzHPWtboynuW522h8kPWCxWbIEr50ywoeIzM+CABrB6pMbZ34bxRyzMhESQ
SSCH+bcYpk0LfP4ejgyW/LTcFIYNIku9iIvKgpyyaqhoRtyXt95Sy5AgT5iBhkMUsfyt8hRLDkat
PCk2xYg45rrIwrVUV8I+5aHvaFTySYGRXSJknudHzbIrawf+Me4DDuRsH6AwBJC7XC94rIhD8Uku
92K2DtDpaTjj7WQ5h5UvIDjI/sWVKw7wD3HMkj6nIT3HjEIMTqxSi9ZsMTJt53PpQDUoOJ6J4g9h
br4BkyApW3B2G1zBJXtvxOnTnDQ/ZAh2sba+7HA4LVCJtiUwnw7J3diNLSDZMblPm4AzY5XeUrr1
9kVHNxDG9+dwUifIANij6b0+jvaQ7rmOppXdxrtKUuUbKQKfIFieZdo8QkdMWP9sJmzD+5LDonKs
N4/OJKT4EU9nZzC82UG1midSGjKM670tScJ3Sl4maEg2N/mL49WAHdL5a4ijmy9hVkQ+FZZGhX9F
mEtC55PHy6etq+vUTNukIlmqffZSQONPck6usvRsOMrVPsmqM9xe+6N1/iDh4xyqJC19Biohw4iN
iuwQCArSm1eJ+E01Rn5O2Q9pkqkrL5yKU+NCT6375kThVwhaCzY/duZ+Vzvx68Qb5efd784u692U
GB7bLnVPTpnmV1OeU4c8Aukfvdeiepxy/miC7ZtGBpddj5ovWONt7u2Ev/90Bcv+MJwonJY+OAv7
MpQ5SnAAKMRlQbUOvOoJ3rJ7idL6ZFmQYGO2kW6EDT+uBMoJ8kPW1QcVFpwLeTRlAR8eriCcZZmT
MJo46aoKoHPkOnirM97kEchrLE7xPJO99dLncaJdFS4UEJiJb8rs8HApSM9lRl5uVGD+Yon7EPNp
fZYBZLkyN+77qLlWg+HdipnCH11xs56FT6q1jbwV2rx3H5iMKoG7y+Y6WHkGxRdtYX3DCeDydb3i
NaOFZy1y+6dLSxcdJiVWt+jLQc9oxf3Arjl39ToHHO2W5aWYBH4h4gWUg3CxZtO4r8bs6Pvs63pE
JxKkLJwIxf+aJuK59QirNmuqaweHaAPq+1Q0wtnHxKeyIey2kAW2PZ7RjbkkxQ27OfvZg4Vvfm1q
JojWmSmyCEnzjWGcszE0zCcZA2kEP0ijNh87cgqD0b5lChdd3CqBn6V4H1hppnSEMojDVfddtRLQ
rNIh+KhLzoDUMNNn21pbn9L1PXGPEZMdHyjpm9UbFuxPneAZGHxJMKCjBaSM7WeRS2wWgXGWrXRg
qdXZxg5J2gRLsrq38TI3vUiOWhPnLNtSHLHh/NgtsDQ6c/ic4S3bS39w9n4bv7hMtwCInPYQ9H52
McdgaSjxS/zbyU8WeeOptsafNOFqDLw8vpNRJwjQzNugB/FiWkGzy5vS2bngmVmAgANXTpU8gmXk
U2XSPGGCA3XEGldIfxQIDLBuNIed3Fwc6U3LbIEn1Zmn4ldtO3+GQNrnXLojmKz0hU1HfxiMqjk4
HEBZJejTmOAtxCJZKMEG0h3iFXwAN01++bP3O7V/aN4mg/NSxMn4gbSCasfbDfubeplCwIwPMwIT
2RmYMXcj+MZUTphXWpVXEG35kOUsTHN6PvadYVVHqxcvnS6/Eo5xEGaLt7w3JMoa976mCYAKcYth
hrpYmV3eQo/xbZx749KxQeMZzLwmpR+/JPU3zh6NvlCKbTzmcmtlQNv5LyV4avwZaXIUDsWnbmE+
iLrK7tqYPGDTTPGjj5e7bnHQhfFRKe5UHow8am7g0QDfejO6xbbpcmPA4/QUpiYi6J+0RqAdZVIf
Zqd6C2CZrrq+zVGH4HAIFdW3oIS+QStvfwugh2wX/zS7YbagXZEcWgu7QeZioIUdO25qLA9n31/6
tIlpmDK6wpbujwMVp/gjwZFwFWu0qF3wadnzaxRDZXddYsGZUgHaY9PQ7lzFe5qJdx6U2Q41EIUX
2pIVxjPw+5Ax4aY8TM6cewn6p+Q+UUNCwmUZIqQzkstLuxVPpYoelXZ8WB6PDzqZvqKxdk6wHowT
e9yvsvAr1nx5tFN2cych7pwVHClCA+YV87b9EEXVI7RFY1NoOgQQCA3WUbo+9Mr6VTNjnSeQe3x0
fg1U9+xt7fcPmHjM0zwX36QHD6SKffYP+tFUQ89V8GlL/8tLnHlHzDjE5GlThp5SexAsU1Urz0bD
mtx2I0TgyTbvwUlNCFr3aUj4UpiO2PTwZlqXsORydeP0iabnpkjNs5uNm3GUhMEbb0e4ANtpIQLk
6zNfERUGGjx6G/v9k9n30wmuGIt/Hfdbq5z0Fl4MI6Af9bvZmz584KZnw823lSB9jvp28bokuqbY
squ+nM7CAaY5JNZp6gm8BjiR190w+ijUNuvTJnxvBEZxDc336gVee4A3NOMgrt6TjF1e241wHRKc
wnQakCGy3M3sXxja9FrH8iWJ45ykDDP+wjTvDN85NcVXlNU5XRm8mF5qndRMkBW4URJzbKDcggJV
7Nqb1uEQbphk3KISF0mjvVvXTpyic9iW3Enzp6i3+2Mob3PCPJW6lbrqcqJ6zjM/chD5O5Cb/h4M
Rbj1l1uzZdFrb3LYwTUu2hzHa+mcvQ/YtvJUKWzy5ayOqpv2vQ7uhwAuArBsLGQZ/teWRRqUM+xB
0uWuEoYvWJCD3UCawWst/5wLB2dagojAOFRcjPmUls5icOIUPobPbeBSqAZU/0KPxLoHGXKTkiNj
DC6v8krxPreolJOVbuLIuUsbgsE50+e1rfI3lAmKONIK92/1h7PsqYP0hPPFNkEtCbYgDpUPXr0r
vcC5uFHkYqFcNrNecx5F4xNl8eWqspmPk7Z8UXm4TJqsOXzlHu3h5iaOA/tkFzl1vReUfjoRQptn
maCrbB8GE5ptOlKr4nCQmdtk69OogvyUPzu9Taq0yHhLsqQ7GnwH6oXPGi7Q19RJqKSabnSGhTvA
pVvkWBAD0HbXuescoeEC75j49rAZWqWpzg8KdBX4weBsZnWyRrwrACIk0OIMeZSBucttbI3Iqp+m
tJ9iw2n2TU9Om3wnGRp0likwj3L0GAHz6tEoOekqUVAqEQ/hxaLBo+54dpfkHjfoQU2P4G5E876r
HMamnDhQC2kgwiPPjFBvtR38EBQ5GH0z70asYRV/hc3A6WmlmYTwzJWV906k8YKpa7E/ICgWYXkI
A4+/RTYsOWaqzi5Ghc0fDKLEmFO8xrGI90NaLuoPZwef1N46LNWrqAEbicUXMB5HMDRHM9xBV45P
ZiTXZR14B4rudi5kXHCQHAwlp0grjS5FJt6nyW3XOM//DKO6JpRpnGQcPMP74Z8V+rdElB+JspYm
HyIKKY727ei/Z5RCYaZdmxH4pjId9j2A6aTDtmhCP8XpGm5lImAo+BXkeUKCYIYhZpQ265zE5V/T
WB4HWRzBlyh6a+3Q4vSf9gdXTndzz6ec5keIIX2zD8fsqU1yk4Nh6G1GskApfJAHnlvLImjcTUQY
SOrILVbF/kQr8h/LpN6ody9k1oJdmPDtBpi787roVzjFrxUrxEh19S3tOWWVQWMdTTPydoMzSMKh
Pf2qiNj45yEiiq6JWbagpUW0KLFWXwU9CI2p4gPt+t3vEIsEGhHdcRTk3TXQ4j3QVIrs7sPiFNx4
xnFK/XgvDSGoJSlJ+bMvWZXec4o5ZFU03c9YYILCMLyxZgbOYUif8gVKnC4vbQ0XAmYE029l1vsF
QglspT62LlXmZm1e8PeDwa2YCbFGXJrQ864GxzYuIxzu0YkUHWQX82aGVnpkyVCRu5EMDwifN6gC
VA1lmbG2NIuHjnQ+wltLk7tZVwcrDlgVcbdJvyrBLZMDxjbNeT/7kXUFobSH1HyMWZyg3PPsH+Wk
L53BsFzkHXd4vkFEj/AqwpDDvRYN+ihymLRpERP8TWPyGEHcn7JG9KdGJt6eWeDI7wpo6BsHWpfm
YC9UcobHMm1mJl9WVh1pdq1xQCMaR3b1Y5SA7aBTTycQ+ZDLlxf0+ZRCcN7DanR+h4Y4BWJ49we+
Ke7EsifkKdYl1ckuS0ztcfw8uhOibsBcDCSHJM/CyBlCH3ETzpAPHt+vfqweWiCnCJ6uM1mHwh3F
QygQWyYrfPW7cVu3jnlyZZrvHZIyPPfSbDcK7IQeTjf6oO1jqC3/gFVww0lmQUUgF4qQkFXfLpWk
01xgeiVub3Z0xNljoPCLT70+/fPDPrSxbxUJ4iAful0FdoVY4kOuUPIbGxpXEuGVFakaT83UMwqP
MJpYwnUnoIPNBpL/jJgY+Ce3Fub2v4UTeXsC2rBC2/Tq97OB/31Ij9rIx3dMqejbrXwu8fleWfZ0
qx4D/XtXB+jDlEkd/v5U1zMHqvJq2B3pBaOwD0ZhXRs9zYfQzyQIhdgAZv5/XhLXaEDSyGIL5+xf
f+Hvb7FQGDcTYY15ABvPhvoszV7fpgWsD2ePd5xo2+HvLyqO8P+U3/7/HvP/rMfcpzT7v//7//hP
asyfo5//sl+KzH//a4358md+frfd//yvhmn/m6c8j2e7h5SCBYg62eHnn1+ij9y0CXPRymwpz1+6
fQtSgRH14fa/+RYsOQyBnukr5dDs3aJv/vNLYukc579ZtNjxxf9fWsyV4/6Hutvlb0VmnwyfifnT
wky6dIj/S4Fw5Gc+e6eM/WXerbwkhVXKbRtfB1WF+qS6swK9vu5q55VebqB5xnokfDlTOjqL7Gus
rIuVkD+YFAJLhld7NFGh8+oFWNSwhiP1u57mC4Ihyzx2imZU/cojjyYofDlwLvnUz837GLCqHRTW
/Vo9JlZRYk2KKImc80NQt8g/CzDFW17+708jDTqLDX9LukL979/yz++DhXCoapaocxLt7al89uzo
1jD67bqdCXvJDSycCrC5V8VCFvz7x/++SAvznkor8pMorwdrhD8pOvwYfYl71CQ5QjSP8f/vi2pt
DgJj8wG/4JNIUczJL6LxYBTePc4XA/Bg2Zx6h5t0LeOv2kJJQRoVxjvVSQ18tjra5JAAudXOmIbS
0KJVJ166SHjGZE6QZKC4ZLGi2WlbGL150rMQ4+HvD/++APU9snFDo1bTfG7lkiMVIVTfXo3Xblnt
Zd+YH8uDZA5+CM19lOCJiFL7Cfm/PBnN/J6EM0/ASB980WJGE1irWKUyNmId1ctjW3IzoaHUMFH1
WlXd6bJ5tfuAmlC3wSoOQBFf1MELWmJ1YbNn9RCv7blsN31r/I7s1jzq/oHkVLkygfYeGA3wIYpg
3wrgOiV+gcljA9Q5+GQyt330odTbcDif0Zz2c8Og2yEo7nyZvde2ScJLTv6tFMLdE/G42ap+iJ1J
7lOtyE3k88jQJPaZ5oAsRGo9pXPwrmGPHyLCKocYIJ7XyzcYyygxFBXGLIAJ28Px5IDIejzU3dqy
sckEY/WistE6eRMM9Jhn21LAvZ2S7E/b185dZW20pHYFe+Av3LTDegp7Ui79xc1y/Wrw9+Dc9mCn
g7zzZjzp6B7QRruJ7XmNK6KsnSPaWIDRe1ArDmtbGf0v9s5jO24k26K/0uvNoQUTAQQGPUlv6K2k
CRYpifDe4+vfjlS9V6rq7urV8x5UFkmRaWDC3HvOPs0TodTVeegHd0/R7UnVpV7pwtAKbT95d+zo
G83ddkMFt90KBpSTR5oZLMVn35veR2sKbx1akWPbDds2Mt/noL9NhpaYs+ibu1jtOhoyuUK4AUe8
lQYlDDPf3CfwTl8sv7jG6I3830mPXgBrRxXGW4cAf9fXzM+Ly2Emxx2pU/RckCGGrE0+sFo1roo+
bNm8ZpsodP3tYHNmm2FAhusVzxglIWfanvccD3G2Z9dLiAOEFQDPpG1YvqA+CkNpriBDpbjN2gaK
/dRoFC6qSvDpWNobao1+tFRHi+dMypQoQHriJJfiBar6Qz7ynJaGW5PBhJ0YrWcC3ysqApSdbtWs
c9/+aHx7V/boLZSy7RtzhkwQx1QpkhYD0hAkO3QlMJ76gucckSg66UB13Zqggn9HPuPhYsheE8xi
4AAKIpvdbJca2JViZ35QYcLVZ7Fbjyby8UzlUDUJcQGLDhSw+V6b96op5DkWuXmAtXCI7KQ5he3N
mETFjoSy86LCQ0LjhNJPQuIawuaEmQL+Z7AJgjjZOYXVXS2lOiqZghd3HaTKvQ0sxgw4Wn0VIye/
NQwqtOBlsCoT88EVk32dTQKtotKoQNr5cte2Am8MBhGYAP6LNPt8R48f4vCElGUcwKrGZV5svKa5
oVlXrm1htAA6CANPd/6dqUwWKwwtjCPp8GzCIrvuQeki36hfXC02NMMNu9HgPBtRtZ1L42YqvW+m
mxioPVEqjkNkHPHPHBJq3lvLaZ4bXbEBxsZOlD5ATOYphVDq+XW47Seb1lSFYBFe+rTFYAxfpTKu
XGqjd27dAUUtm2099M6dNUfzBmXSVMt87XRuee13wtxRVzwmcS3WRdq4D7Yj93M7nKqApjhsBFbw
0Ns3SuEXjiF6rDEhqNWEip5kHDR1thc9O22CzxZo23qxrBCZXXLIFahPgcmpxguTTpjJ3JA8oTY9
LLZ/8NphWgnXrW4WopKWwajuS7ffN341YIs3xN5FXTlOyC2VA1+B419hIVkViTnTDwPDtiD40kE1
FBPiKLpLFefXorpDmwhFK+k7e+dhCfz4zrD8PUWnZu/0TrDxHBrlsRWcSPSb1pMq1IGe+bC1Axq7
Xu4g2JCeFjqFh7TCaZKGXMmEfhpE+Oj9dUbZj/jW5oybbVwhJUbeHCancnDCK0cspwGNPgDT3NmC
x3H3To38pljmaO+zCQ/SIERlLpgvMg9vrnFfmhMO1QTiEguPo+3MWhDSP/n0pikeG9ZKWgFhyk1H
9cjzD0C/4LoH18nSgKTwUwyehjpM7qiuaFIp+HNj3QzXWMNB1yOeguuKjNupY3pM6Q7aynuIFNDC
sZYk6qG3SXMfBKisiV37Popb+F7i6EgMtXnCReXYcM3Sou22Fo2uY4VYZGU1y5e6LuY9XVNx7bnJ
Y4utfAcOETGJQKVTpj478GJeEwv5PEwLZlYPqs6ofeA4qVbSCJ+B7NMAt9xrZZk68KN9sCT2grhM
wJIYzSkjGz4Js/iq4HJrC+/NYkQ4eNaT5M5rIMC9hHGI7SAyH6tJvTqgrfD4Ymp1vflDurXN5ota
eVy55RVRW4JgH/hq+fiUDbBoyoT5tYnRJxfyelC5+dx69sjoWERrG3Y3/Az6TiDpMgEXk7h32qT+
1qxaZM3J/JLOEJUTlg47fFG9ScOiMrP43i5iFOKKEdFuqSqYRniNdAV6cY/Rk/WAUbrgW5yRNrSR
VSSqR2zNKJvB0JbnupytczzS3hZWTOEfFNZ2Joty1dn4iUSuDpUkipGa8b6r36VLJcrx5ZuUpXey
nQD3XoHjY0DYpJYe7ZZRnya9nBr0w2ThOKUjtQDIKo1nvwy6bNVbI0y9El63ApmN93GRFFiVJEAT
nGfYAPd2fMhsIVzKU9IpeJbORrAq2c/FhA4Cwl6W1cehIyZkhBqytgx0Pp1xLxrYmZcXZ9POTlkV
03XojM+G8vJNlXtUaQxNSbo8xOyBKcW0V4PnBrtUf5dViHebAseCKH2UHaJ9yNMcDIvXYQwZ9I62
0w8WjDBRsQMm6ZyVXO9cN5bysI6Q6nmILdwQmSpOKlW3XUKwsDsmZ+KAb6K+u80t6JuXh1T6X8K+
hpRF2SWiZLjMZHgP8LS4gla28J0jyZLduoKchkGA2LceuuJgN1tuIqwoS3MTj1Gxdu3pJaSssCvI
lzQQu59x8G2SOrMhHzmPfkfxNE7LapfnLOJc6p2AAb+TjHk1MIluIA86awsF9OU7SwsKx7HbeFlC
0YyUZS70lzpBUW0kdQz45LVN4pC2LfTcAEpAEIFgsMgA3NjyKym0RILFNRZll38qp6/srbPVaI5q
Q+XUwdcHZBOXALAVFNseslcDG9W6phRML9XeFPgnNz03PLASF6Eux6p3eBPTZJUbVjjacNERpWkm
12bj80lGxn5WVdsesclxKkt/H0hjL+uMSmdH6uiU+nsg1qcWzC3SoV0LmwJyHiN5PZgUL5bbmrxJ
qYH0lFbE0XKMD6Tz7W02JM/gj1iKLniEWU/vR3/vFvZ0ZyfhNUCDYTsTdWW19XTn0ZXWLqpFPtUV
lShDlnwAak27peTNx0t4U1jUxAYt6ikJizGCpV176Smda3uNJo+1dQX2oyrsB9UP05phj3uGxBHL
3Cedj7ScMs86qRAqufP75Q9Ssy43tpiuTTuMVttltBjjjfhjKI2vtp+/OTjzMeN6hya3XtgX2WsL
v+wGYvWEgZYLYZsyP2zpRTyWdvKRdAy+FtwpiZW0t0pnUw2lzfThQ4/vu13txeYqjhdad4D2t0nc
o2UUSpvKXfS11HuSLmdFVSljl1KqLdn8zMXaBmSyE2721DiW2DZew9BMTbBvarK1kOmwEND09tyg
yohiyuimmzqe4Ug7ZJNbkzwkKeJPobPibCSUvj5U0mYJFmYn30lmsqc4ecvV3KaMvdFVOfnt2sVW
t14IPd3LaGfreyXAkJODjGZ1C+N1/KYPVF/yXPqjs248zAvFuzDXHqyGSIfcp34VDhT4nRL5SU70
ECPPPtNX7+jCX4VR1LRv5cR+a3H0D8vL79lkOo7vnePSDSFFoZrpzy8pGSqBXV9rmPTWTb3dggRu
66p9Bxty243ld2xqzaaWpJemILLmRq4SQckSszDSHSN9a/wOQIYDGqvJjR91Y76ImjESqQ33VpPt
Opx1sy7eYgeFPIRVJcR/SwtHvXUsWNZOiL5PLBOpX8lHwUe+/HKwuPeze1vzg7XR0fWnIZ578hBU
ahXOkL2sa2LTxBbLB7aw6gAFibWZ8W5mnOhEnzyGxePskx1XuBxx2XMZDbDHw+6pXqIPNgQzLtRX
OyORzk/wRhRufGqHF2G2GLXo0F2KOf+tdv2rapfr/1W1a1v3b13ZxG/Z3/Z9XPz4Q9FL/+nPopdl
fXLAVaPydm2b1rPkX37WvOQn11K25VPrYscsKX39f8mLOhk/lT4uA5qCvulTDfut5GVYn4SHvY9o
CmnyxGA2/5Oal6XLcVWZzWFZHL///X88hycxfWmZ0rGVz5vk/f1a86q9ELpGyUZCoKRDa71jz6V5
mcUDhBUgWfSrxClQJbQ1trObJEXOZ1VfJOkDg9k99rnpHYYwSvakluJZYHjGtFRsm7uWMLWjaYKI
nieQ2b2PQbxKBXbVvo73bUf1SWs3CTu8QpvjbyWk/p7G8rEuMrDImTil3Po0e2ZrSxPskJmEvLA1
lA9kWvmOr+4Mu1llme3hPx0thGmFAoVoQq+ux7OorL2MMfllAdLXwfVulRM4D1MejKvYRuwH0RVC
Yk51uaH1CsnXcstjZBTNLgN9U7qw4/QwblR4LmJCxEIdzlkQSLWdLb/GMxhtrayU5wq02d7O/eeF
NB3iwiGwSnxT9LaWkoW7zQr9SPuizfIfxshGFE/mwzC5twURRqvLTAGM6xXEmknBBRxUmTvl0WtC
mGUI7FaQQ7HrM6DsM6u8XxbvpRJDtK8qhtw5g2vuWDPBZy0FS+FaxdUkumccvtoagaCav8EfGKwj
dtQHMKfYWT3jeqzFrrsEMbIthTPydHk2DF8oFSDYyCVfNzoNr4ttkIE5/hoCKdJToiaNMwlfOtLS
Xqdk4tzY8pzkEG+qh0toZYPR0nHSj2F0sCHX3bM7sglIXJxEl+NkuME7Mu1xZyOOdUnTO0QWi5Vc
EPRoR59Fc7+kvgBsZ/RbkV2R9eDcVLV/506Vcx5sCvpBmuTrdAivq3x5ImLzGfIuusroMZ8KhYV8
2/j4I5pefk0Vs8xYZ4AaEuz4MBwFra2ZnZ0Uah/P0LL9apTnAu77hrXJFXUwk0JMam5z1IS7pBhZ
QHv118Rhu0/+5Y8Ogc6dMVeHygWRxi3crtluIl+p8p0fTOXRVy9209h3v4wrdz/vxb8VfX5XxkXX
UvDWZec/3KKcOUdKz9X/t2yTsvmvt+jictX1Dn4l/XZjr4n2nale4iFR923LyxqpOhFVYm7Ar3fP
Ts2ih9ZlvP/rt8Gu9B/eh2d5wvZ4MzaxOnqQ+/V9qKnPSkQT8BG7q1SW7yr1aCZP3QOWgpcoBCDZ
kTa8smoHGxCoKcIeyZYafKovHvCFafo8pB5a58z8xoLgPdGOORkgcRcYoBovfoiSAHIszO0SV1oW
35aYUN38BhEYNVo2fCdfP3QmgbDjBHGA4B0YsOJHiFZw50ZUIXMwgGnpvSickhUG0FPfTTYl5CpH
Q81+qdFbo04/ZEbLVilIf6ReBIUVSdUqU5oQdyl/ow/5rRreEkqIWC0/T+X8ZlrDY+RJdx3KtDw5
ehcS669+/3ZcvOQ03V5+WnQOSt3Ll5dfHZYBbV9bfa0u/3D5mcMCNWBFBv6RdizxDMBm412ZQ2B3
9FYPHltzunz1+7e20+2wfPh79BUL9XNT3ptshtY+6iaotdO3qbYJT7A6EOhZQd+CRQw5jsDAsoBE
38FM99iiXpyui2kC9At+W4A2gZq3XYZbD+b8E2xWzmbYVJRKxgOZbvVJDBh+LW+oTr9/S7avSE1B
TEGBExYb0mnWD5evNI1yRNd+zEKJuLMYeShdrmKlSN+anfZENgZaOv3V7w8pdnO7okRIzN+PAkrr
Vqm+PV0eSt+/T1IiG6hUne0RPLDbj4RFlu7nQObxzq+K/sSiD3UeRGQPdcfwxjK5Ja6a8vni6k0m
biAS3nXDAWmojqVcrFPhguwdoAxgd/xMmrM45qjBTuS5IHeNEXTOFIMIw4aOyY9lky6nBlsqwov5
StgzkbiYC+nweubGL9MZDQrmGRujQR2QZboqME+cpN9+jnMGCzdJP5omu7p8okp/eNno/svl+11Y
GAOviVorILH+3JKgSlsAmmXoWKzhYRH7eoOtSKpOV9QS+4/MlQAD52Y/kbSxbxu25c4AUInl+k1n
f6nC4OpSD/BUyMV9+fKyg/ebmtjg2XDYVc/1qdPd5ctXliTpW94LxMWUADhrs2ETF2Z/Rc0RcR3p
6/3yQIH9t68yaYHRF8CQLhvz3/8hJHWIZFraCiMZ0+AQ6Zwx70cLFQlhjfB7FjI3wqVH6TGCOsA5
uux7oy5O9IP5rKHBKbt8L+REvPZIZvTEPKUzBlidZIeAnGfHs9uzBwFiJOVlS07C8+UvDJK6sLNG
aX5oM5RQlu4fWMbL7PygBiNAXTGD+X51MxHKVpNNvTSvI9JqAVBARS/5+Ohm/jM7LAMP6UPa229g
mb4ugNQRGbhPquSWIYwRF1gR7Szu7Y1ZIOwaZrBrNbSzGe1FEZkMKFNFKXt+k1BqNyJGP5t07xEB
4sQ4ssNgLa/VDXV3ILcD80nabvHeUSjWcEgyY/q1RMKyp65BORFsBZsHFWwEsx0Zx7kiTwvXLQkw
xmNg5ySDsmsMzXZj5RRMckHpkKLZFgJJC4B1eUZou/e95VvhA6ZvYwAH6UjAmrA3Xo6NL1I29RaC
OZJcZ+Utx3HAIVI9DlgcVvSe+oc5wTfihIzsBntOgJzGl37y0z1LqMWp1EZOYBvmkMIX3QwUp0tF
8VxPlCymMsv37t2zIr8YJJYjT5FFyRj63I3XmZvQm1vKZmhCLuuRtk+qPVAPpPIDWQiFm3c7BC+I
eSz2uqRbLk3Mv0NJrlVz5agE7A4wm8jE4KTjiU2wAaz85si6tmmhbBOglBsnAtHQfLVbn4WPZ8/a
1IiXxTOqLyOb5ykBUowB+N4SLGqYZ75R2wS7X9vGJprFdPaXI2DDGAO+8Wy0xbBbmvL75e3y0axz
W3u7tIi+qDjxeSfuxlrs8phFaIJZIGznpW9XtQ+wEK5Tv2rqosPMQeR02BGlA/ijLtgLdj0kLg9q
/3YURFRQpUaTgQyF9p2E9Jwx3FA49PzkS5AXHrkp6dfaQGNRAzLaDKUsdCiJSxYLnP0DmLvopsWO
QCUJyFYqqIO4GVSqqBwmeo9IrPMsvSpyn1Qtn0I/ALINiesZGQyOzq9BLNNCSysx0thEXlB3MeJX
uF30GgEVlWeBmxgMoY4fKArSiNwx3tfYtzdJA5tCH6vLjwBwTtt26D5E9OY6NtdR2HmHOLnK2ik5
Vynr10lRqSidcxIiWyNdBH1PFt3LaDxk/ljuJcpo1m6Wd/CpVm0H5n6L67PJp1dSBmlavEpPoh/v
X2koepgNzG/gkZNUDSQYULUDaw6M6Bz6sXMf9FDBaPqcJv1DJXIblEW0DZZKE0MarjvVPF3WfbGB
w6k2kW/WBqfMbdSr4u2gK/1qhQA1qaFIP1sOaVh/k+KRdxbdIZ/ql87isDd3Zp7UtyqsnyupHZ+J
C8TLHikMu49AkUALTq9eRD0wQl+2b8m2kQktaEXKJRrYLyIKiAyZ2QK0g3ttChR6i7iWU1UfZvaP
+BhI4czLkr4Y9GSvbVKcvJJQM8Mzdoc6zBFv+6bz5CXnktj5bZihCqsg36hGdhvcHXjGkFb2CRXv
nknlOEKZRE9Z3MVmvo/qiYwYCw9PVrkfpRSkA5BqG8k63bTcQmtVgqYwvvsMy8iAxhuzo6k/4FGh
DPMDltpVW3enOmx+ViJ+ykr+yYLY/uNCVJme7SthmaYtGduV57E9/nUhmjqTWKoaXbTRXkvrQ8Jl
pZN5HbVkwA/DXVxpBbiIb2IwkdvSKz/MsgLKEr2NatqMdQ48QddtZGwSQumQNOOUhzpijVA3IVWy
shhp4WVX/62fVD/+/j/f/lX9RJq/bDA2b93b334UXdzNN285f7YucemU7a9SIf0HP6smQnySwpS2
5wjHQ6Xzs2IinE82RQqUQB7kR+GabEB+EwkZus7iSmITqI4oW8I6/6VkYn8StukSj4x+iIoKlZb/
EzH9drW1f/r+1+2YLbw/7IPQKbkoHGFLmEpCk3bcP+3HhtxcStcgY06yCl8PDUFUefLaZc2JSLBt
hQOedgIdhN6lxYYiCJxnerbM4IsfDXczgzqOOwXg003fkUzjbcvgGmT+06KA4dIe3IUV8gZr/kbN
BFcWEXxruCKs6NP0NjRTJBzjGWU0Zc+WCn+ItgQ180vswFKNA8TvTDD39SLOwlTvhMtic+jJmixC
j3SClDdml+l7avagZbDDsC8zX0PXxs/F6yA5TlYkwT0Gvrzu6HdGM8L8y08n2zvqvxziHdl99tYV
vO7ln1khlX50pv4SU77gKSc9OBAchroznXZ2gnLCI5MQ6AMwMlyvLPDZRHg08W1I/iwo3nEt3oA9
up2ClrdVF7tpmiHDIb7OsKryC0sGCDvihwql4/byWSa3pe2xpNftBBjz8oGQp9KIm78siuedlCTj
kbISM4v3XT/J5dnzbPhhs94pEoI9EVaD4USPsmFjwFsR1XWZt3dTmL27Xg08tHYzwA+wfHLjyctd
zLo90qAZMIyZRO8+JnNgCY9Mve8tPbF12yLDnGTfoQ+I3pPBmNlhecdWjbdUzLZiCt8RBhEhaDfU
nmtNW4uzQ0PbGRdo9QDoXFclNN03hzoTRB1+fj5lL8k77UWzJv8YnMI4fa7Quazaxn/qk2FYR5W3
Xoae3ISAk2KEw3YyMJenyUL/0VLzNc0lrp+KwHCQzSfPQQvp7vrOGXfAl4zJcbZMNYSVttn75SXq
MbwdG/Mp0ZeJ6PorZWL5hnesX9IgQNC2XKZgLmU2+ZzH1P2hfG+fuwAeaam+zxwcspGSKt+XvnPK
yTehNLbsvBlNkQWmv9DXCdInMtV1J6qSrzkV/TjQxB0lb0BKvAf6WtT/Cm8Vv05nbaqQP/r5lwBy
Q0jgc8u69HLAeiRZYcjZ4iZTZFQSLgFL52kQN8Rkwn0fhLE1iOVkEze8u11gbMd+vBZKnS6dMzno
yxEri0w6EmYWrjGfqXqaqzXi+G1Bj+byxJfDTR/0I2MNQCqlX3Fg05yb5PK+0oBrvZ2LW1PcXt6t
wcyzWVyanL7F8pX3T84sCvyYCLoAJMDAkv+XYfSfzI5/LOjq0UmCzLWFaXsuU+WfJ0fPrWqcu7Vc
DUC8uG5dVqwm58lQiFR4/b9+NV3z+b029duruQ4jK1Uoath/GgupVjEGWeiprJk7d+S+CYkStz3A
JOPOLNU1AMInfdH89csymv/ly+p//0WpCUiVCLYEpu+gvCPH/D0OCsDu3O3/5mhaf1pr/DycnuMg
QeU/888fkFJGWscdLWvbYSRCQJ1KSlf8fy69eF1GdC8zilmtz20wCthJcDgckT7hoz3+9We2aAj8
w4d2LQzdtA0UVh/9Vn/50CNm7ZBtAgbPwD8ObncUSX3ySZhd6/djRZzupCZHyQo/MkTZaXtMQvGq
3x2Fh0OTbNyKixwX20tuNvW/O1BM1n/57v50JUxpYoSTyXWXpzhlC+M2rQJuUj2VQTE69kxwoZ7F
kmreCyp6/+71nX/2BjzBdtaiqWIr+afD4y9e5aDHkivsb8e2aR2AHbiGp3ZmptS3aaJHF07m95iE
12Dwr1pffW+NkSErYaghkpA9bOF8OIV6ksQpdJX/BUUNQ1TySEf6yerUE0tKh6Z6BaSUeKIMQBPT
AxPJZHxpl7imUb5cmbDlHGbKQk8TepZP8JWPfXU7klVl5L2DJJ9huh15d3ndHwq3PKcxwaxaABpT
zViZw7aPLE50ON5dphTLLxXkeG4xPdWAV6CjMH4pK353jhlElwKjQUsVKuzFrSgwG2OAXOtRdNTH
QH9B8iWa/q+x/qiJnux86d5Y8OkQf71VAgAn76mpfmSW+5Bn/R6zDzYEPVml0/BEMMBtJtynevph
Bw7IzJ6JofcD9vGEEo0dJlIX85OhA1/fwUFvfdt6mWXDwdJTz+KBNp+RNsGh0YdMksbkfotK9yYQ
XBOXl9EX8WVFZdBOwppE+HYdUKPiSHr6wo30oR8l9n5/1wumYb8dDh1Dy8/ljYThVNivYyMt7Nsx
IwJH/zK2xz4vWbT6r0nvYekIo0v/FXOIWwPI4vf++k61LfsfbwZuUgZi5dHFs9w/jU8qqBeYlp7L
CocFFxLecIVR6X7BaU0TDAkswJp1FfKWKlMdXZW8eyOItKD8XOuZSx8K7PA/sDzsPaKILku2ou3v
RBE/wgNcDhgcyaV0OfWXe/82bM3PrQzIm8bFEvTUQBDFbl0iAuY5fsf8yNigFQSdmd8QsLI29GHX
f6oXnmOOFROYexnHOxlbN2HKCoTsO46aOLh5QiAPZ3XIs/eODJuVncfnYOCsdjXXlpTTV9+kuEE9
Uf9Kpo+2fubeo6Mu2uqOVOHjxPRzWTE2NXNlHOhLv+UiDAd1nxfZ55zuzqoZWQeVmfmQlYBoFHfN
5eKeJ4hGUfR5nHZOZLHa4ewqPewZZOAZpdw1iHrrpnm6XOuy+jEKEAcSVsRoqofLmoQKFSwL9yGz
uU/mmJUaxeSn2ZRPpj4lepXROFydWb4BZlna8uby8j6TlycTPilI1Nrrr0SoZzmnL/aXm9F2wnc9
WowlyzYyUkbeyQrJ6006c2qN8Vvl0D273PJVw2HpR/W1rfEN6W9wk6HYGaanoolOl5+omQu/a/aq
ts4DYi2yGOx3PepYhL5Ru43eiQv/jtF1FZvGm7OQp+E/FgU3HL9jzGOxlwYM5rk9FsiC6LP5q9In
jqVw9YXPYgydAa/ZDAiKoW7f0uGiYmtgVtTDo0/kL56Fz51kRLzcpiWJPoASaaVYxl1IPOI6qJN3
BE1Ec+uxjcYND0TlYS8LOKl8N8WwaKLutmsQpxq94Cblt4HxM96VLA6x0m5D0/rhOgZnhum6wjF0
ubNjBwFFufzoovEqt6EWsJl873pOlZ8lL03jPDZe9J5BxMXRdUIUnrMk5pt8fPHq8m0EwL65HIcJ
K9icXl8WtEPCkBo0+Aixaq4by9sFXBery4hwuef/K4/4V9t7PDK/jIr/sL9/KsPy18395dd/00R8
UuzGsfKANNMjJCuFnxt8w/wEesixUQXYjm41XuQS/+cDsj5ZDpsI37csRZ6Zz1L0N1GE+4mSr8ms
75meRPDv/meaCMgvfxi+KS95DossXwrcRUpgovjjSos6mlU5+ccM1CuOHgbNRF/Q0Y1Gw9WYlsa6
MZADXSRMTegXRx8h2tainLFBXNc8RFFDgARZ3AePwIedT58eDaUr0NbX2Q1RkytH86VRactVrdJi
j+7CuS0X5zWaPbmPa2gqbZ6VWImAhpMYCnvM8ki1yupTnjUZgaP0T5wKcXpSATy3ll0joPY2xGTm
tR0THEFZcMioqUY+BhQH6hBvZ0evKsUmKY9Uxa/8sqUXWCcPhqhq7tuEtU1MsFVw1zdQpgjkY4bN
kq8uaS4rVfrA3Qi+XXkNfIcq8A9DEOkc9I/8JVEj7MxrSECkjXeOhGTCaItcck9cxottw0WBNbwH
+QgHhUy92iyQRVJLTohwQm3PnjSGiT+QxzXg98GlE0ZqrZKZ8J9wfKiXW2RiENSiuNu0bvzdUPX5
qzRYVzmleyAjCBlIhCEaj62bkVNXlHR2OlVTjvFe4hsqL+eIhQ48cf/NTNR1ybBUsjwf8uVunGEw
RB8EX2LWjneTbz72lvsyqPnzDCNGzVToTRSAOEpOc0ETpYwAS0Q9Xi1HveBXRuOcp2BvDjDtnhcj
f45n844rbAPPAh04Lqb1nIKyNOPgm1+u8IZ9dknKiCb/0KcCjWE8tbD9S/wQW3zpXEXsVmNVXrJP
9xhnHhJixWhdVbcB8gNCL1fSweXZ2ymJMV71MtXBMe+VXKUh4UxKxzfadvHcx949xYItrYiPbBIx
FvbyOE3F23IVTUzi5D83kD8BqMoSLFn/LapY1XnBq6XyZ99IiIRUzvdoNgnRJC4LlAszlu1/yT2E
gl0cwcE3vnUAtwJPkQlGlTue+/WcwCtCB7WGPHsnUuvOp0QMuFZ+h32xpsVUkZeSYQoqPiCXEX6p
1e5NHX80nZbhA20Y5UsvoNnRErVQos7umznV9aZu1F7CJGEtWqyNvB2RNZtn1DUwno350R+M/bgM
D2YX8uRt/x7ZdyKLIV2JAPyf1ddrGwJw6bn5+hVXAwdxRk6gy702KVJEasdn5eosN+W+CDCzyAT7
J/jCRKbH3b1J55LY9JmI1EnvOZOd1cwQ2XAJLiq/ymTRrZD2om2e79o4wGRMSS9kPt02lXVVT31y
TxYXH8dvNrJiOUPQnh5Okk1R1NgxQC0yST06sfuSuCmUmLxFZMtNllqq35EG1mzDonROXmvYtNL5
6vdv4dKSNj27Z1N3hmf9YOlG8eUrKXFOWfSyzWHmtrKO9KhtLIaZJiMNJ1RMvHoZin2NFqcne+wU
Kxt1MjP7aimrBr8NDzVEv53K2e8G1U1d3kBo/1LVqt5FanlOc+su4YwwX5OY3Ng6kwO+aXgWvQHY
gFwyehUZYiwSmCIx1eu2xnvjRDAN2wUoejnZRN4AOiX3ELRAGgt55uLOkI1ZYt/nCBEau09OAQTS
SRu7icY+X74aJzP57aum2PXSERDHSshPVvuZbk+7cbrhKndyBO2jm92YXh2ty6QKVnpJ3qNmRn8F
2CTxYdu2qkSQbpncsZkNbaUqT5cHGjXvI21wDAwSu1LX4ZdEnAGsnPM2WcBQXQ9RfQKCLsxMzMxZ
Qju5LLikVFydYuD/rMRKVizCqzrcGL5Jl8HDxyhaMhw0mLNw2Yi6M85yscsAoK7rzPMIymHJpvwB
+081sY1IVrCawy0CA8lGL77hUtvWdphusmkydo0xElQ3Fq8oxb9UQ3fG0x6sIJ2BAQmNXZU9tVxE
VPHmdyOIgq3saXanxXSKumBkTgEvOfjHeayTk/0cY4vbuB3eJyCGe59V2gHECHW7UIBmNJv+1BnV
I8Wyate45oj5xL8nVzDR4TU47VS95yhHa9kuWqEMaCUc5DZooMIJyxpPMACunJJQRGmSjl563iua
WmyKWBlOou1XcO0ar92mMYE2w4JQzGSz0MT1MaxteyXS+iHsfFDeNfdy07nvnDBE0dRocYi06yQY
AYtOPlR127ufjfA0ZdOjKOz+KUGN68prVUnANgncXDhD+L5IkK3Gt0iDSSfIfy+4RhDX2xzehop6
vUztVY9K2g3VvLNHZzyUKTk+rWzEFm9HvhMSde4Mo4L0aaapoarfx6l8XUyK4LKk0FKPMY7BAmNX
kBNrKAGgmJTmu7lm6IAASLMT7EQVezV0kGy+kX5xm03dNQ4yMgDC7Gm0UQh5AprRMt05Ip425Opk
AMOJm16m8eAWE1Vfg/iZ0JARzpvSZ0mPTtlt669LxfhMBQ/PrRGeLZc+tNsOe9NCa2jQOLUXSDlR
t4Myh4++wBMbG/4KTXS/caOx2DWVZzwIExxaX1vk+NBATlWxmWeBdZIa3GbpNW/Ar7bEwYP492jg
s0OdrgnmU3omGzadUBUKGI+pBI5FHmHzh3BcoBQFQ4hGSqyGAtA1sh+A3GZKz9tq6UBmyX7sZLeP
bf/aC8fvnQ9gRcVdAhw6+YwUvqLBbFfnvogx9bQl7KvgONj1dG5G0hicHEiqPQcAXaPviaCAQkhU
xjwgGZsXUZ9xAgqSzIzHBQHKvaWy+cFs0+uBbMTPZjISEewM4ZZTEly3JuCJLoqeu4lnntScn8ZW
9a+Qrqkaz2JXD11zsAlZ3ralnpMGYMepS36UD/dvcNP1/7J3HkuOM+kVfZV5AfyRQMJuSdCzWIbF
chtEmS547/PpdTDSSCNFaCK01+ZfTEx3V5FA5mfuPZeovIpEdBL48JgWOS6u1OznrZUgnADKfC+L
GUGsxASBWJx+WzN98g7lxcbqyiTbmr6AMKFtH7udZoGzGvDVbl0cvX6voewih9V8cOaRGI/wKeqI
W4eNeE0JoII/NhZPVcGjWVZz72soJzdAo5JLkZJpP0g4jEy3qzlbHIhmtwGhPXLDk/hkoudde2V2
rlCnnWPp3IhdIpDSQDFgztWtrAImHNYj8Fy2RonrUgyIFHw9eLLKHLvF+wv9nRD5lQV0cWMKKblb
oIBGHcTI9snLESA0FYWr1p3siooz98ZuO4v4XUaB2k9wHzE90G7LSDP3mlZ+sJEZ/TDhr4ysinS4
Ao9F07yClXoPEJo8lQW3vuWkh7qG3ik6pD99UX+mvaPfTaDze1jZoJWz3xybOTjTVEPBasCkZMDU
QaDVU6TATCd7cCSH2JTferC1DK17rDV5mGL0N5EsUJ/xA5BKZm6quMbRADbRr2Za7U7AuB2O0EOZ
N0jYPYQreRx5jCB1Jhy2MmcfHgh0LSRWg7ap4DauwWU1TBDRuUmDjC3bhFWSIvBg5KWcDWhm8kUy
kMksJSfeHPi/eYoJITCfbYCPIfKC+2EAs8OHLI4YmZ1NyZXD24+UEihBMSuxs3rrDT6mg6m1OyV2
212SqXpySe8BPreqPDneWZBlNwKR2yZ2Haq9LjT2eR4SfGU9hFkfrVT8znJlU2BfW/cRBSGUjcrV
H0yZvqjsNpBHRvlJ0EQpiwseh5Kop1mx6lvOnU4ulDIidxtYCDPUVDHYOgDYYtgnsvqqykhc/v4f
WvWzZ1T1QWFl19apPiV3Hm55ljbl2Wusb0cM6b6D/3hpUOcwjqlNpFRYPpu5XNJiW9+qy3DvNPmT
MWOg7ozpHaL1fdpy3LVpwgFY2BfYNSOxyeOwJV8G0zE8m40Ydf0y23VxGnREyqwMmzIp1301fZfw
bWejaDeBTlJAOsOiJ9y5g/oI6FShd8JiymxFNON81iE1uZOT+dY45sc5zbdJXP1E0gXNrNlvU4g/
VUwcDMyCwRwljzl0lTptf82sW+u25DjpJWawNnsqm2FcY01NiBRJ1kPdQ/UN0xdTgKnS4IX5mR3u
20UY57YIbPRYrRo3PqqAhiCy+X3ZXmW+EAO5BTCytII/Jxzg5DU+aW9sTMxE/KeK8aUBBN1b8Xhe
dDxE4JqQZJyX3M0fRupe3b2y9o62rRJofZFJtckipyyinISSKiO7CvrOFLkTUtaCsbZHAQARdNOA
EZWk+Wbd9xCI4hIEOAtyg8ktMQdeeV9kmtxmYfVkDBaVzeiCe0J/vI5M1lUZhvC42JaUn9oS3B56
k+84/Z+0Hl/NSr7FSPTWTBNuBTktOsTjJhvXUWBQaYQEG4DzNmh0opY1PFo17IrXBicdvYbg7i+u
LCSxPgNBLG8kxjTrcgLfnqcOTLKMtZmSFF3QVH2I+m/BjAEf6+wflfXYkbUJ1Yzs/aJzETTXGWFf
IYt+K3jOoumgNwmWK8SFqzysuNzI7wtl6axDTgVHJcSGDNPMshbrYxN/EB5XPzXg69cI/+Ch8lfO
+ohTUuGp7QgKWo/TOSJGcyvL9tZbFQwEEqaTOyuDJej1S0udat1mbNS0m0c+xrhw3kTkvWhNCG29
uyMkCiH18mKO7r4wzLfCm/fdnHw7I7Dxksmir43PsiOfWSerp6Dj3c9J/aWc4JqN/BaB+25r+T0h
einOTIPgobbdgcO4TOQzNVq7Iypw02i/Qx6x4ew4sFiYfzaR/OkaR67L0bi5uYLiyfUQRWQoNPu8
rvv11PvD6BiYpo117syxz/jwTIVJgY74YCrz/Gw7EWYDdc5DVjJSExPrVnXvRHRtoRe9NlVYUqRR
ZilV7cnI/CCqdq+P4IcSF89sqlFhQKOcmzcgYNtxcEpwyM2HWrKaVPMYI08ysKoFmH1ZKqAYiLRz
/upc45GlXzVK+FYlnMsEjXpiUSLNcXMfmctC11t+ZbhdRBPudTxC2wpFa1CKJ6uEoL3ss2enugU8
MP5oUWiV4bcX9thGsVGS1PkYQqDytaYyjh2VXRTpm7mi9Jrz3iffbXLA/Gt4McAsBOvO7nmLk3Ed
LpdTAIJJU/EZCblDBE3YrEfVvgZZZB+aC65FZqxYRdYRU+Ckv3dt474rI7JXZ3gT1oQXTzFR8bWZ
cWjbglsV7c9gN3Q8HPIYGUiDcyZ3m0fF0xjWu0iZ/hyNT3kjT1FUfzXY8tiULlpg29iOJok5xP5t
B1tc3T5+dWW+RxA8r8Tey62NDMidcAa81pSTCFdRjML8bzelmXKz2mF1LEm2JBkRe01GKA+FyJ1G
diYwUrI8bWjWbOVtKT1/HkaeSFGtyXHVU24tN/pyZiM+90x4hhL5WsG8YD844YMoHrXIvCTonVFD
Zg4RRIa2aRjfb6zxlgB6JQUo3lRWgzqmgWOtiC6ZcDqaUXbgyN2GKriShncVlf3QjfNPqmWU2WF9
YCVzYCpHQpoRvWq9ejOgqWEtpfVDYcl84JnSSid3NWOV0UUvYc+bWbjztQzkVsY/MhcfZcRZYpcj
X7jb3Hc81hORxXnZ/jEtYmBkZr/N6TsbGgaGxXtnBDctW3KF4vo7NKyriDnJ43ERujnfDv7AKsf1
P1Zo22CAbkLjHBB7eYev8suEFbfBF0AoMs83gWbhtgAx1oooeigQQbJLuOGiEDvZqyP00+PyajQx
LJG0C55tbIlhGLwgjX4g5I3m3PNivze47MIg+MoIXjFYaezIaGwdZe1HQ38IsYAOGuHuGMN9ZckH
UAYfoHk/HJkgc/IWROBNcR6omiimKI0epsmg8GrM60gBwZSFhj+H+KwkfPbULhE9hw/KIP+IBcRX
ZAk4+da3hUmaHGWxTXo4Ga1WxhsAeMfQta4QDK4m4TuxzhinK+UX28yHzHPvSHxFyx+rH2kyUcX4
C5tPT25lQzhlCtds1YfAryE5LJ3kc+ppN2U1zbbPyRLSe14To8fQTmSU1Lqj4GPbJo27zxibkkMA
4G7oOK9VBJzQ4YMbmwSrzJJeog+RH/VDux7nvZu7r50FFYjgo3XicNR0FWXCQPdK5bqyDkWKUbeW
9yYp2L5mMEJxc9SbcPwaRmLT7O5YjsB7bFKg9vpV2SZXU3wj0q0ndSbBUxYFP4DbeMkKso2I/ly5
zjSTVlSdE7orrB+oTYP0La51ArT6ANtIJXdUF7vSsdIt9Lh75gvqjLrbL+Z4WkcT9tgglYx0+/BG
gDroTyKyUXb/9h6J2R3v55Q0Ge2SAA3F8xjM06eDrJXjIHmYZ5aUYXippyDBTQYwlkGjFSKmnTW7
hfkPorYyQ5zU4EpM5hyxKppzvOiu8Wr3xOh5l6blFebTJ+k0P/QiJEjLLxtxElNQbaZMvpC+B8kW
1fdgSBJp9Fr5aW8+wWSpCKomvI0AZDiGRax2QUuYtjmfoRt9Goigt5hPduRwB2tQIBHBhzY/fzwB
9CH+Lx2JOkGxHfPAa/AHi+az8+bwAVzPezpG2BTkz1JMbwrVnkV+F0Yz7Xcz7JipJsJVoLezZDuS
gjl72QtYZxbn4S3YT3N85f280j9/xOz/VsMcbiSuNwsx207rmdum2VWi3gENNT7ZGjpqZHTEG9nn
sNZpbHqvPIXR8jVRnSGsq/zEEOe4jV/bwnrRa4AGlXjEUf5AQ3mqVdL5PaAyhziRVWLOX3y+KQJq
gLd5x9h+dM5cDjVDdoKKE3jbiA0XzdAmjvRnGeGu150RhVRgE77riXuk4iwQjnCVTgwKSWJhafHl
FTmxUPUba0FOsdoTvmz6cV1h+AHYq3yjKIwDhowNWe7GPka3vOaH29eGhW9DgcGZ8/wTXM57XYFf
MrWGt0PpL0MF+NTuiayhWIJITC4UB/mqIslsNS7iLjuLPt1lu2ir9AdjI5lGGCxLIhyt9KUI4RnB
nDi7SH1XwaMdeI+hW7139QQ30lq2yOpquMt1gguRSq7JSiJ5WqK6THPYtuPgmxq194SLMwqTT2AX
/T2Z9nSILTrhUsO8rgeHUGu4/DE3MUQH6B50JCzOyQt043AH/PWu4jU70xzxXNAbz8InZ7TbTKYW
rhtZvc3soc6dN2Iemta6Fbww6D/MVvxckTWxknHX+lgpidrWonpFBODbcl9jfXxIM31gr8z8VQGw
7xYm1WSCTIGPj64gwkw0ww+zJenYjx1BZDUP+UZrcAeAjSDItAXbwkLOH4aYxa0niexjTKRoXFbF
RGiJZ+fpthqGU4PpBqEMOXWh2zHE1fZ0/lDZ+Sda3mydyRFSmOJg2uMSORQ5rNjjVzCdzyNBRa02
vC7kGzlFBiaundtxh3V20a9Vqz/oMvGgZ6LnQBz/m8PIGoaMvF2XjnJcrE+1Ge4rHVz1bA8/RVPe
cJdSpef1U2e4xxEZ2jnJsVvMIKdindMyl5E/hXp2x8uatJ53N7a6ewnlUnzEMRdRwKww17iCK/In
+rH5dIzAuEsBv6ENf9NyXdsrU0AcrkkhGbE1t5pGvnZsbUxZf8GszNeasKAoD89uwEoZCdl3Gg8p
S5zhVEhMMgrHkUo5HIXL+SAskkYguvq2q+iskvJG3N+zKtSndPjOeuXeOQyXHY0OToLJJxmP5TY5
BMd08mDijaG1G4KMe6LubAgr2N1MuiEjICahQlJlz6wexgkXVI5fpGlIx8SNBGjt02Fq25P2RAEK
vSZPsKU4CrrflObc9wW85WR0LyrgqM+i/mZp7jfSxXXh1Mv/6mDoXoJrQbrXsFAq/Hj2cag4ybhE
PqDmAdkUfbXS/4R4eQrCcrWwRAgRnpKuJvw3NsCyV59VJAnFVelTbfGo2jB0VhS+87pzynMz9L7Z
D/qGbj3wicEulgEIzhlYJWn5TaSOuCtPDpX+hrCFzvfq9szcmWyakkZbNR4w135M1kba/6L2KLcc
GJ8jwQZ76bAN0ypSul07nfE5Vtaxl2DdoIwSbxpZx7IyMZqb9XawZl7S1oy56mLirsG0bkmFbnGH
EBYJBAOmAs3m2KS5nxUAuggTP0LtZpdbatMZTVKwMMMn6Yw4cXIywxx82h4utRXDs2vTpcFZHyei
53mVs6L/kpV2SelIsqB1105S8KglvJpTUIhN0Sn0GAECGIRT3rZCuxXCYmRsWX4Qd7JyHMgls0yg
8Tg4DLvFYG573S7XSWe3h3BvdNxbBbKYYkbZ0bcGRRmTVNdxg71yxrPRyj9y1j+YkdFBolde88PT
IU9jSQwOHZXMQpp+1CBOQV8gqo/ZEw+slfwpakndJpTzVLrinK2deQj2ZpV9VcK+m9DI7PK83lVG
elMlfUtEwnapzCd6tqepXXTlsOzqFn4XJ2D5lgb5TkeoBPeWY9EyR19E7Zts0ifSetutQqq0Imrj
OZr6k7ng4a1uIU8ucyo2K6uZVDAZPmh9buHkao8ml8gGIUnrA1DXQ0nZk0DJyA371ZvKW1Kwaso5
FBnh4KMrSEGLm+Ca89I7hY0ifAxWjeQ/DlJCpON7VmOP+PDYH3EIUG6V20pxAWpxsrNNIgfzIvrF
S+XiHdmo3+gmHM70LiIIPdYYnyNw2BANRt5R3sAg6NKdib16NdJxSodP22ShKArywCrSINAYMbn0
AiTT5mL/SQUfy2zrsG2pKCvBy4SNh3v5UKnyROV2aGrHRBFmH+Ooz3ehhqy617LPMk5DqDeo5pjv
r0e+8nWHRQ+UQQP8Si1jZnJHq7T748TmxI/EjGAi+HpSjKVSNkMwWIh69XKN13N2jhVAwAeX7cLK
n5Kc2NvJuUtbYpmSQOxtsy9OechpE+EzXDktA92gdPky0cOfpNHZj0zd/KHp1EbivF83GI42tgTY
b6j50HfD82T6Fc7TtcuKdJsO6TeC2+dGtC/U5QR8pB2PU01VV7VUpB4Dk9XQdhFJA/TgQ0vJnXsk
nU2Kvas0coJCnXlPii95DfGPMyZcbUjhC8v7Y3hEn5pz+5iRliBnu7rmQZWe/l8H9C9tPhKZ8v8O
BV71TV/8xP+sBFr+wL8LgaT4ixt8sXAZngGpc3Ha/LsSyHD/8jxDmhBQTHp7x0Xs8w+rj/GX1HV9
EeZ4OjIiR/wXEFgz/0Ky4wgPzJbhAAaGUfA/rD3/yuqDvui/sxdcNO0Gf5U0+ascx8Xa/9+VQPwA
wPL76qVwP900+RJUtayPzTsaw8eyxfcaWuGb6rKrMafBnj2nE7ZPUg/nW8b8QgT2E/pnqQWWP/8d
xzWWZ1lA3YJHtXaXhPN5Kr+8krRPFd4ppEV+EzdfpZsfcoh8NWHa6wZ9yZxXOyYYWI5w/K7KklB1
SZ6TrYgvapnSThUZMB2NFXf1vcqboz4nBiLTyeBFLE6IgdstKqQK0a9urh3XxAop52fdU/cIIK2V
5Io5hXvR2ihSggGoem76cdKdUHj0+B/DbZqqXTvQwncV+S3c1tztXr/TJNQ0Vi4vxiS3LLye6Wt3
qWQ3QDtGJ1GoBwAbHOu9jl8EtHGkHgehX8XYnsxIivU0gnZxOhBkUbtCW/IDBfOFnmbfWSJemRiY
ZcumFgmWP4LOw8ZKo9stXmjb1pjmYykSxnimchmhkJEwyFbY61v9lf71Dmy+7hOTVd216WBue0Z6
9wMTkVTgtWFly3lJ2ZAV3pPtMHPOSpGvMnuWR5anh1l3fpNEVDsekXeSTk8uJfDGzrLb3IRnlYT8
wgZ1kGfJaBd5Q7LWo+mn+mmqACgvF1Biu0/sSwCfE3zjY/GmKMhTd2ux0cO+RS+YNDNY5fDATVEd
KkMeVWQLnwOZZX8cHrFP7oOOJX4GF5WNK6swtsNDP220QTuAiENMw5ibZAfFFRO1DNfEOiqKXZG3
z47u/OiO8TC2WrzJ5PyLLaVf5cX0xlyE/wdaJtCHagz+2Jl29PZJoPqVTNozQ/WbFkdfNDuXUfFM
BbPcIBkhykuFhd/22QdPUntUYZldEjUt68OzspEvTwnLQSifQiuSnWeCve8E4ddBd2vyEkbxMTDK
XcxXSfHki988rW5xlL53+C2LGalNEOC/D2lD1zAfloDkcTdGkEqDDgJ9jCLLUN42HJ68frYPOE7J
mIkfxoRgPVxeV4U4pJhJu0QEe0daYntw1GWEB0tMCxMezfEu5uC+JywgIqHBcmTK5djGZkq+vZRS
VDfHl6lBOl+oAsKtk69bG6JzMCVfXkKLHCcPcWqzftUi+hlyIzRBtaYJhiwBoQvZY5OYjOpbxVar
8r7Z9XaX0oQxIbT2J2jVXZSKpxqb4spB/pR1wEDSSj1n7lj7mM7SldW0H2lZDisEV6QWE3MAh2ic
Njnm6Jj9w9qZ2vTgDSamhiUVFBhlu0lS7TXPeQy5YkH+ZZwqqbNxaiSHmo34cAry18rhHJjKkL0C
NrueqbAxNB9Voj2mv+x5Wj/N4M2xdYEw1zAsziUost5k5MCuUITyXQXHxrX6mxdGJ1CKap1Sm1ve
fJhVG98lQJTM5BfLGa8nc4dyCl/b2IvZQl4RJxGSmbHsD1NzB2mjve+wIVbxvPISU25dozl1rE2u
+niJc8kktW9IQyPtCZgBm+S3jsjCVRDHwPa8fotIgkCdot4w4EOY5zS3CbB03JxqVzzYc22vk4QZ
GDPsDeHNnB/YSdc1ruYjOV1si5mHgX+CmZtW1W0IoH026KWqpMdxx4aY5qqnkVY0YmM+KNTpG8Iy
QlCtMIr7RuIqD3ZBNJ1qYQ0+9j1K8VD382QQezNL74h1uGOx12910/1NAhLAsJfX1oSeo0iPsdTJ
Ro4JPCkHj+EWqPjAe/Em7UiOy0Oqwp3XZH/spPwTFHTqRZC9sgX5iGfanaZ9iPSC99GgXzMTRXOO
ys5IGTFNxHzySlTv5gz1mcinfh82ziZGvXIn5+KtdZlYeyze+QhW2q6xlz2Osp8r0gOZWP4i5EPN
Y6N+l8cIJeGurDl5We89TmyDttGo3gvzM8lD6kgjIdSoty9mF0OBOAUREtTCIe1kynaOrM+FTM5h
Wz73VLv7qK02+uT9pi3aKo3IuaXC58CPV9yHAHjEBS8KrXgeI/93mVtEE0JL+THZ+iMnzaEzQkL/
8q0a+Upry9QufR7Za0wG91qWkUWrB5+yP9q1eJOieYlqNnCICo9MGj/jxWhYVRZtAIvDdUrA40qa
53gYPqaI2Em6dBiV5EUi1TX2sLGNhlxAQsJxi9rVjh1L4ZINlyjHWqsOsNicPzmRdg9RMt3M3Qg7
vHkxNABImHvcA5RLhrNZ+2qbzrORGeHewrJpVNUxDyB0kKgmEnELU95aYrjW8EdAv7oHRljeTXj3
OiZ3nj017i1lnOA5+x1rvB3Uya0meHcQGxcAynCqYnvJlmFnadwXQfKhcFug3dKYhvWqWKHy2QiU
aVcktsbeQYWCQTabtypIWUqiZjIdn+FC9sCabqOPhf0Ydu52SKeQ0YmzdIzFq5qlezbY0uxnLa5W
pM1chzJAutu1xbksCUc0CKYSppu92dnnGKVU4hiuaEYWouuMwYn5hiiyXZZE8BNVDwkZ4gWx1hvy
BOj2YKp2BV8f/Je9GFhqLiiuOQ1BIzPC0QQaG1PzLVXcpza7a8KnXQHqHiOA5dCec5+9jK6r6Blz
P3bVm1XHb4UV/1gzt4epzb9L4m1cmIyj6A0iTCYoh7euJFFJwE1kQszAzNX7dcprvzNcAvem8I0J
q2Jc+EdQbRictsiZrTeUDw0bVWOfMsfkwiOWnhHLjk+HKIgFGZrVYlOqnr4NacO57TWQpXXwSNF6
52XVofQCdibxazfpxS4swKEzDjMQqM0aWFQGtsQdWch4LfgWqW0HS5aJb+ijuw14ztD4sr9vg/LB
I1YNQ7Vx07G75ggvlZ5cJx7TuWjPeTy9WEaYPeAKWja5U+OmV3iou5mgRd/RBL5cpOBaTj5SzzBP
qajdGh20OwML29Rk4kS6VikhzVPVHpYgHKTeRPJGNIDJlERki8UHPN/cuage4kncglhjaRWj1KrK
+dSgLB4a8nHMNP905/4h0VmmJFPdcX0zzmHKTHxNXZBCkZIhUNDYSpPkOk9GHwR3nuJQ11fdsoHT
I+89wgEMa4vEB75OeBo7TCrOrPcs/wGm96kL6oiFTBELcpHKMdoZymB9qlZ9PNUn+MHXLEbkAB5K
961YRseaAsoyQ50lZMScyhJ/RBofyqx5ZFIP8xQJG+HfEVQhmVKbctl2XAN+4ugdKoFAuzMy4Kyu
y9iqlI8WmZhtY3rrEuULpWd31Urvq5MVL5ShwfZvnrqpZsLqnoTKuHwq7pG0IxwAvQAXE3qASa+4
2fX2m6CvTRgyoNEN9irtn9BAwKUn/XMlyeFLmyvREtclOE2XZJDxO8Qr4djXHGvcVqeu0ScbwInt
oEalAefOl2umB13P0sw24J7UYmCREhzxhQXVmL0bOheEVbnmGiPDqZTtVuM8OyczAXRwbuudZvc/
HEPadqi772iIT/wtm0gl7SU0UwbkWUVGakGhrsIMIduElSd8J7KFOX5P+InpIaICQLuPe1jsvds8
BJFZbCm0WRDaaEcES14NzRrMxdeumc2VJrLykJr6uTLdq5m4dyOSGfK0FZHBPfFjZVcwoBX4d/ov
jgi0OQSJ5UmZoR0xvwuW+8zU3nKPrL3WwattWDU1/bCVDFR81/YexzL7CEHTBrpESLjk3uGqvw+y
r97CxN54aq0bc39nHEOkYZ53P6QkSNreO1m42PXj7gkRkMksliwJqZYBS3pi6zqtuzRqVubQA2SI
+tVEoi8JTi6yuelauPWn2+twj4wLlJ3n0OEo0tBrcpI/yMZcksBahwKr/fE6IJCzHdnbyRj+9Mn0
qZWjPI3COZWDYTw0Fj3kgPOE1zX089xBuslU18rCk2EHDb884ySB8JqLCmib6PkebW9cqV+daBKW
2N0J5iyLX0fbl1qO4trVWf4Xsd9lvbFtJUKO/gn3loHh6w/jIuACfQYboIlvRslbWTjlLkgiAs/4
agDgoxmw1h4vTGuQKp3PJFQk415oQ7itA5aiFUf+UD7FTPlRcCwBDKq46EhrV9KQm5RFmVPMAJgb
wk9tBYsR7A3o3OTSlBCE5opEdTdf6wB8qMJYUE1Dfpgb7XH2pmOmc0tXMVRh+8ltcE1Us/NcW7xj
o0WBwNRIrLQUBcNQACmMHPNPAxMDmQbTXyZkZ6fXz0lyG/uYsahlvkD2gdDlIBYCxnRSVRNfNA4x
q88exxl0J7HYwao2GiaQFudez74AeaSP6ZoJXOb4KjYPY2Ib5ACj89N6/UTk9tVK6g9zaK/TiMlD
RodAggxNZwiYPOpsRxnViiEgAcI2Tl3SHJBl5Wug72gR9fjNbU9yEPSkdjBuptJ9IGQoX6tEPAgH
UoFpG+tmcY0sa/Te6lhW9+6mcRBztLP3EBGTWY+t7zDijMkajNVC5kfd7nn9qZfdW2gT8gjvuq5c
j8A69o4Iifo926gxHA9RxjoJWYETDYTyIAyAr5okxm9ubIg6vtq82N2cHxatf9AR81oWPCGNLcmc
CLfuzKNYWN29ZfAeAsUDyBYE80fGcnz51ytquV6wqE4w8IQ9RLQcYVE4EOuSiBXz0Mcwq1AkD4eq
Hu60JaAmZaqbDd1qGJadu0JsOTnGN0SVFYXuMa1KKkXA+yopI8rD/JnZKPSPeriFHq5826zvROt+
xkFEZkD+JmCt+Mmtlk61GZL4Xs/6bWIxzsFrMPF+MkeuUVOjzkfBFEIZdbXi4Nb2N3XPXteLdwIa
hm1pzUvakys23PoDtZgnjspDQM/+BAsEJ0Nk9jhkQVSDFzQgZYiIFAj7SXf0s06oOaZ0Z2vrpEyM
rAglDLNmlDCoILThq8LHoKf1W+ckj0nukECY3yFSgoDZHuoouSRd+tgmFIZm+9MMeb+Gv7L3Sv2+
bZJHEzvVWo+zj7prfizqbPFpi3ZaEV30FCostMH0nBfyHM4/rNt+kDWIlZpYE031VxDpZ82wd2JQ
kC3m+3BUsPLJLDchlziLcatJn/NMP49dy+KpvbF2fRvt+jQ06SNZfPh32h9iYGhtxX4QiG7//jdE
H21qvLlS/WJt2TalBHPftC8JyogC44Dql+BK4mtFHV5YXS9ZeniKFg2hFV1YmW2XH0ETHsF8yWUo
sg8oEzD9ipogqWurJR8OgS5zojN+mNZtyqiqQgjS2slDaNdY2Up6Gj1/szCBrEDnbR3t4qDQiW2P
8tMwr8VgPZJ8cams6GNI5xB7CMDCoGJopLc3nfDaYcweE4t/VNph58vephzZpe3wkKuaPI/5WePw
jZpfEz21O3L2VMQvDUxSquHDMgKOJkVmpge0uB7wJ5MVESDKXIq7tmK03wx3bZc/5uxe0W8ei4D5
iu2+1OrbpN3upvbmdawSMf3RGfFVQAy8X5ByYQF5kMrwwwxr3uxgz6r3sc9qDpHwM0hhsyg+Vq21
npbftyFt2AziS56mH7TA2PENOuyo8j4zPG92eA5BinExGnxH8IXyiurcoaZYzUNCVgx6+ZlVVKSJ
+77TXmvrZc7qk2mjmg1oZHDVc6jV1mdgsYvvi3DBZCxazfIe68UqiqJLFLU2s7x+3bT6S2jgbJ6F
0bLuN1ftJB/NsSYOY6xesowvCvix37b2KRX5lxFFGxxAF4Tk+toOB2Av5VkY07mdh68WPfcK76G+
Rt13EhzJfYYidpGxkLMdYYZgZwQ+1sseB6/9yT0eMOlizJ4tuPETp7szcfS4VKasqUhlmTbTYgYT
VTrtgrz2rZQ3Qk6/tGfbBYIAWAFtOerazxnqJm+3ui9j/TwI8TuVxXdaNvCb3ND2R6AF8GniS2Hy
QdcyuXaJuoDB4DbikxiqhVXLWVyPTPqCBXTAbVFGo77u54jsTW3Lvfbp2cWf5etzvOJrlHzaVRoe
Tc/bNS2VgDPVHx0zyCAO5zWSg5c+aVBqVuJVsp2amQ6oarrnUUSpOBhPo8HmD4FbVyl9b6PHCkCn
dpZ1N6+aN86macIHgwDUxtJynEV+qnvX+SBuIkzPvacb97xqaOWWn7NnxycQXBo5/2At+0uGTCWb
xt8qmyjMJkG3X1xda36rzeSp1lkxI8iudgauvUzTIKwxglnXnmkzGaIAqir7pR4kEVn29DpbSbX5
/5XMv1zJmKBP/veVzNOfqv/K4u+/lb9/68hsXJeEA//zgmb54//h1Hb/sk0PyBnuasO0dP0/FzTw
1nTPlp7QYa05DpbT/1zQQK8XUuDTJgjNBZS2gO3/Qa+3/mJYLuEEGcY/MG3/h/0M07qFKvNP/CEu
Wrianm5Ky5S2kMb/cGrrUUdeCpE5msHAM9SF9hgMNmr+sbW/p+RWmF3zx5bgVMtKNs+9gvyOTzXZ
ijF4k5ol7iu8t3hcZjBCpauRpSVRSKKUAwzLdC/lw7lM6aARU4ZIgontnGoXVJAIhl1kv14ItPGh
Sobj7ErKmWiuHzxTWQf0LwJl+vQbpQwgKBV/g8mOTplL9nxjYvF0s27vCdby/0bSeSw3jmRR9Isy
At5sCXonyqu0QUiqEhLeJBLu6+ewZzGK0UxEt0iCmc/ce64lPf4S51XpdJ9VTk7+GCnIKqu2snW6
bciuYtchRiS6xiPbMAxyapjkUHZT8KdFBkHulbVrgrbcLD7jnia1P3x75PgBprsNqA0jWwPTD7HE
YEv720xwfbWo/igUPyR5GdvR7e5pcmb3wIaaHcNEyI8ZT89WdeuZDhyUn7yk2iiuciQe3FQDsSkA
6MKWypccRuw1dFGtVS8ITFpS75qw3paVKNZmrd77CjNRrkFqLpjYUFgXiKYVelP48eiNuUxNTydc
iAPab5V9TwPnl+hnUgJoYN0p3oczi3auNPzZjvW8BJ9yZsnvShKd6uQlswTZI24F23paBALz1CQk
IF+ZJP9FNUZpxH/ccKU6QQZUG1mIt57B/K8Fxmxqn0XTJofUI2e7TiFbzASYmxy9UTe24qgJ8qvN
8REGHLmPuJBO4f2H7yDmTg2PgbUmbb3wUZiWTGqSceIFZr5zolUIMxDA8TwujyLZ1xaZe12llhcf
+PY67ox45VbckaTBayMILnPuTa91KteJg0iROjX2ZInHl9FNXy/LTpTJh/LaXZgUfzF+okx+bHvb
w5TafbZV8jn1yzbxUHF0FmIF/942ih7tblMegoHdR5gzJu0QImDa5NZjVEXgNectOmaGGoa6mRqh
jIHy1sUSGElT9Uw975oBTJ2JT8nVL8jszJRZVTFKlOgo73ICGxA0k1pQQVOqkJAo3gB7kc/1+NMm
uMPHfcct9RhbeM+M4cp9Np9q8DWrYqzf5yJc27b3j4ndza7Gj6Q0adHQ6plG8eC38xH19KF1x+ew
ZSAlivwxIe8dwR/tx1iQeVCqx3wePuah/BXDH6mKB5yEb7GbPlUdbZ67nF3lvaVusc77L7Tz37M9
3cwhQLJqMECQwMly8oZmL/7xu+wrlOoxrPHLZUfmNm+1G7OMCO0asDX/Wos0F44NMj3Nqf8zlMa5
JDqzZmk4Yg3fe9pbaYa7GdMyz2eNsvBU+t1u4UplDpE/+IP74KFCG9I3V9qvLET+ouN69Fpcp7jd
AqWeSQfQu8y2zoFHCgWw7f6pcK/IgzRyWeJT+XdmIKbXY1//ayZkqqBz1REI6mYeMa0XYGEsBI6+
O7MgNgjkSOia9OIdWhQ7uZ9OO2MxbphK3rAMb8Gj8LULvasnrAFHMRKvAVM72WOkdJqWBdu2WcjT
kcmGBgIhK6lLayHGGdbChDyK6tBJrSYqu/41zVhOlZYLih76QyUxELCcHklUJdEOE1ec4j1JVd0d
RqcM1lml3hUx2fjVUG0BMryFicshLKb3pGPGEkisb9DVNM9H8IWCQ0aNpHvMzb3ieNTVZtDpb2Ms
7F51TSvhjAdzXh6nnvomQzqqNPZx+Pd3I2n/M80sfl37ot3xw4trzJ9oVSOz4f/u/N+idX/rIrPI
4fT3pJLgEmYuFYK5Z8cNRShMcswVxwU7irCH77Kdbl7GmzXrFk1sY/3F5s8hVsvv7jwGHjV8gVjw
vgpw1M+k0/kVGPKlH6l9ck0fu1TYwnDwRxhVv3OXtQd7mL2PfXjjIUfeOE77zNfA3TZWgTF11rtg
am6xGtm7jJ+oXG+DU776iYh3MslZhSdqPxoEYirjkLlDvdVBw1zNt1K4YtiWk4ycKQS867QFWsYb
15yUSDZL5047EoQq1tdEMqUyQ1YQtE8uei6ES+lnUTsE39/phXlo3gSf3Wx3SRTiyl+L3OjvriGi
rpq6w6PPYhn6wq+KjXTb3rcqcX+uctC8hVt/VE6A4HEqwt3SxPrZzLs/waijvoYI7UhEAonZfM0y
bFcK1ZhdKlogd9laOIh2KuX0GibwSAErCqIeepuBgO+UXws+xyMJ8vJpiI/SE8jWytdhaKI4Y5+q
fecxDd1PCnZAj27/F5+WAEbACqgO2XRNonz0MQjCQHeeaUPjmzN3yJsHfax9SRxDJdJjMMREgDF/
CZgui6B/dkfo+sQIjEw9GNkJls8+Eg5fc4sKUz9OndluysQdoEt0bRTfHQ+48/d8LA5+Hg6dMjCP
+ATHC09gIieW3agujZZ8Bi9tWeo17ma2mRGwOCIzejPhDMaP63xnJaM6Y/GWNV0y3iLp37zSe4eH
OwGelAyuBh2xebhaaq6/qzvP3qwgCKQudCcvCX9R0E/XQiUfUyAQS2HRuuhvUihx9ZhyF8NHnzAh
lf5IFoYaVmPwT7cfRvknaJh7A+8G7z2rEzDuhQetPfjanfeNbG5zb64mXwzrhejXsQgQ8GJ/pnT8
ZKygiCPmtyqecftoNsnGxh88htEPocmZqiTjFpIrvxIPDdg898bGDuwdwgy5I3NX/DdtWpx4Oytk
HPXCvD02FPK1sn4L+7pYO1Yy7Jcm/Veg44qyFITBfQS9DDkrPTl/K3y9SRX+pGEVHFHgzfrDiuW4
Duy7N6UPd6Iy3Y3Bzm6l+ERvTu3fMkY62HkctZl2UPrkCap9d0iUScQss4YBua32l6OVVk+smp+p
D4HemiXtsTHwgfnhB4k//p5QzKMXoNT1Bu7qYYJvw3x0Ypu8a2fz4LTJyRA+sdc6bs/JHixWTe+O
1tOb4g9fl94mBy2y6gvn056dJnLD4QGgbgEroAgiKzZ3/TQw6l+aUwsRmTOtCNaNiSxe8mlcaulB
p+Cqa8ew3Ldl/cxrvozIMplPYedqpb+uhtxbtaLKTxhhReeGm2kuztwPeJOmB1zH/drrYkDusFzQ
f0jFYwLmoi2In+jETYojBKf7gjLsV663EAhQSugeMPAPabg8gw7KCoPBMi4dVoZgkHOTmNd47uwo
wNm+akveup4TmuEXfqzc1Hpl2jOpszOshjT4khInfBgjdxCoQnkmbYKRCNlspV3DGIIOMRun6W5z
kZXYYICnQV4KjIusVWqrFRe+zY2TXYYMXRLgfPiEiAuSWXx2rmdv8RQ/BKJl66lYNyH7FMie3MMY
MJ0a2WX18k81swN2VUbjMHfbFv0hKSpUmZkR7t2O9CU9AceXBvdmFT8oSgKeUPbISTjzmv0MaoTh
4L5gub5eJjRNukyfitnEr9d7xcnOmdg1prtPFKdfrTIa7JLhfFi51QUQLTGlmUvGcFYfNQINp8Y8
SDLkO+pt3o6erju/g4JaMrjQlpsrUOu4ceM53ymwskB/RvQYatxXrs42iFaHQzG6L4t9psuI1wHS
pBUt/FNneWJfes6XEw4f3ClttCTcevUs/qUpB1AvqwXxU82MmykcJCSOP83IuDAjn+fmQkaW4NKu
kNLE8YD1rcNGU8TFaYYEHOZY0jSn21pK+3FhBbOzGoW+Y7J2g932bHwcI2oOc+7TI6g6hkgsylNB
xkN3/9TbJKmiFojYxvcF54b11+QMQEHN3KUp5a6beebd0DwE2gIIhLumMwHwpxQv2aR2hJ5Yz41Z
kRTAhxN0Yl7f0ypEEc/X2mIDwR+boizD8pIEyzWXpo2JZxyfUHuQh2a46NCGp1zM8R51wtcQxnuL
b8EmnSsngpQP6TT12SIP41mpOTlkfVKd8fy7WyPEGWJmnaaPtLZs7q2jQ/JCNAd0HX23qQM9MhIl
4HRJk59Z4cEYs4BhogOdtPOrXyNl9W3FzYtrE8nioXdeT8VdXRPr09SJZ4bV5sOShc0+4C+0GrLS
GhzOPJdvTiYz8pWnx2LKLFrfKj0KI+kOdYvs0HHmfYYL+cVCKXSVnXmBVblbcEk+//cjC37ICT64
DvI10YkGQbUBX3FY3uekkIcpHDhuyphUyMpqgKrePXUtWjrJhcxA4Lmh5n3gUFIngmyaqIdCSGox
fk7fuCUhH2RQ9YDF792LNA4yLMGL2WF9jV3TQmqIRm3Q8+uY6Sc4OORPenV8HFDtYTCFKVw01QWD
+Ij8oX+eAwQ3WGRbs5+PEDEesAamDzz/vQk8CjbBa63q8XEMkqtb5gendg0aiMXeY8tApDX1R9Rd
OBkGgcu1J8PI6QkJKVze5sBz+l3dmNMD+6eXOpgHfLATV0bcXprCss5uBkVKgtfZO45TPMg7ByLn
NF2VwnsbbJPczSW82NRYPAUOiKCAqPXc5NqynRmdw4hLTM2ww3m1x/9+2IXax/XgHFWaXkdWaWfI
5BwVZnboU9Lqhg4PYoX0zSxGMCPo32Vyj3AKrOU04YYYQveENg0EC4LHyu5/FwW3AgUroe+B3PYz
82jb4/PUNZo4PFrr3iEercgYR7CihdOiHH377wfxWs8E7r0SvPmvCMkQXehw79Aj/Css7q7//RjL
ciGUByCcXfFioGwx/sQ5dBZLP65R3uPpQeNKcBw/bI/rO3Mnaz0jJzibGpdzo7E7y9gIjjpdCN67
s5Lu0GofgOkDPXmzyOxdeyA7MdQ0V0KwcRdTizlZZkdFMZfP7G2Zx3TsUp8MR/TrbrDClaGpMXpS
w9+ANh0NN9ybRtN/sfiD2u6LNuIeqA+OGxfgqrLuWeD9XjPQrGldjGVbDARESKLqPivX25gVDo88
zn+b2t31gK6+wi7vIkn48862ufdrDoeD3c3Wdvas/MRcAFfBUFxboZzH3uUCqVJ1B2PUpHl1bzH2
sA9DAexLvY/CUCn7zbd0JCl48GOMvujddoFPl/Tfrw6qpy15A9Pmv1+7vqm2cT5Gg0lt6shAvVr3
+D1edkm09aBe1eyW+6abu/V/v2Z2qskMQbGXsklt3WF+MKumPre5fcH5ss1R7Xw4MRUv3V4fJXGJ
ejbtwtfY4xpf8nGKGtGH60ILUqaoRCnbg2ErhWoRSA3mhTTiZQ3DoYJmx9lqGCZ9qY2zKQBmuraQ
hsk21M9TcEBvmTGnFvOjWmS6F/a/UqFWqIXHUlgZWL5i71bCxDvnM5vSRjI4uguH5B3momVmHmOb
8fI4ynoHwfVVDTSd5sgUytbo+PoKfxKwMQZB2A8OFiGTkalqcdCe9TZJXKmoUtWhdgHyiWLRpzR2
vsgRIaptSo7tZkDlfRoLm1xyUngDcsEi340dOE9+u6kcn+YA2e+BeKnnetD5p90jBkOit16IbViH
jriYs3RYDTEfm5OZi6szd5lhDK8pUTSr3q78z75cHpvQvAa9saxZfoitEWtuBKcIXmTbYMdDXBIX
MYcCWX/0yeV321FqOEiTzKldDXiSApdeT7INfbDd7skxk2O/+I8Mzxkq5v+c5jaO7fDrL/2H9yuw
+FyNyYIb0qXnnMS71YA2GgGFZ16EzUY2qOQLcYjVbwJtgJGV2gUeUY+9P/4Faty8zKyEUzHPW2dq
kbwUat5Z2jB2hcwebbcQ6yoJQEEmA9IR1pldlQ5XvJFvcSass+g6IyIQhEgtUdHYckrGBs7WRMZH
axLNJfcWfYwVImcsOOtBCryEcXjIdSwvBf9LXYzORmGvW8m0wvviamQTQXjGPs+dTcwFmVFRgMiZ
QY1bHJBKi/VkZRws0N8urcNOxyFmal059Z61Yru32qfCNOXZJjn+MLnTdkD9cSpiA5ke/mhnrOp9
3jZEbgHz4RKGH8clyS7XQ8Bf51WCPzYezx5l40tSZMGz64oH5mTeuSBCfVEOosQ4KLaJG1sbmVTx
KnamCX4e0Jy/Rm3U920jcAZz0RutFyAbBFiv6+7vZOrhCbAQFGWW3r6ar4ZBcEXJEO6H5WTkLCUA
D/tt7vDomyErZlTIXwZ12ndhUX/blfoaYj2SEdSAIi4KtZ1Mrv5mUZit++CSEQh78pzEQofuuncY
zE+I5IeMiVrsBtH91fFA3NzAFG9h8OVkKj2NONtP2stvXWzyhc0fVMy4gvHD72T4TJVmMzJ7DJWy
mRhypazqTOWcLS7Cb5k5b81yTv2JWZjduI+DgyYJPmiaWf5tqujk4BEflGDQxQyZDAY2+uyokXwv
BzpXkpb8NSTMa9OVbD59g1W5bpiot96BIhH+b0kplZTDc0PDAF7vJ0C7iNzIw+qDSO6w+J2xcVsw
hr4x7aeJkWxsxJFDVDUikfYUd/g/mcLJPVG3CGba0QJG6b/bdxiECCEb9MrSZ0urQ5eDKpztlheK
R3RbBZwlppiDqEZLFmXQIVAZNsGm7qdIa8dZAxfL1iC/d2XuNevExCLLfnPKjX3rNfGfjG9Lf3ca
pEnx2Gc8Y2YnMVdkZbrxSXNZjcNSnP1qOCdDHfWNPDVDYL/wbgbyI62WcceAYWrm7MzFsrcTyhDb
ZJPuK64qi5ap97tun7UINEaMjXpmrx3MFF+GNRSMlXzsHurF7GP+bgtCT3gX1fvd8hj32DzMfHrg
W7wjHRKZmJW+u51bbcavOB2dbdiOEOoDXv8MmdCd/MdK8r/gGLzwN3b0i9LfOgs6tUqnuzToJRDQ
FLtIYj3cUYhAsIJ1akrCWbNqF04yslF5nMIMb6boxwNqQpB/eCo1SgcsMdUNoZHc+gHOPxOtECNo
ejvco39JeCdnQeNYD3X1KEvYWgvSs63p+9m6QEnSJWmJ0sk1rjayhEoZoFvTuNsDkEDRgawwS6uT
AV8zYqys8SSiKUdBv0Wht5W1pU+5WR4y09qx0NbrpQBS5yoNxGSwSdr0hhICmwsvJ2VnCuoFvldP
SJ/tXidBvQql9OJL/TtN6tclkCPC5ceoTXrDFj7DKuvEJa6pDJbRQEHAk8cmgGk/nDMRP7BQAf2N
YGAdDslfSzRwWklNFNbSktLZoXlDGtIYpt6i5DyDIJh2uGdOtUqr438/2jrjKxyCXAmG4tHgFt+5
C2qWkON2LlWy1pLWSDrWLp/Qj5lmvc+sjC14d7fEpNOtIHcP75/OdvzxaB+a5EdW+jLUKcnHpCcQ
KMww6zJ1Tbo3U3pFgAvswyfUOHqEgsa8mq6nOFvHaaE39gv63NkFIwHV+J2JUrun9cSG/SBlPj4G
7H6gUsA8Nru7Ps9HhYDUU5UtJP/RFuu+IqQeGQDGxA7laiMAirwbgeMiyEhfyZuoN23Yfrg1xRYJ
UC6a7Dzlg6tIks+XmzHgk0i0/wZumJaMxcHaq7GzwHgJdnmAhUrAwQCxhksnk+U2HWEk/GcmqEda
cogYxqZ0Fg82fh5fHfc+xVg8yTnS/UA2R9/h2P8YYwBtsiLdxN226+pzFXqQS22aJf9+j5Dig+Ee
aHThg/gpkjeWb54TbFoYflEnKzxOPpwENnNrIy+bi2s9daJq+GYu323VXIKggq/FZReNgf8LOqM/
TAWYlSpeVi2XtxcLk9xF8zZTrwSlK4hQipu1LvtHuwPSFaOZuo0WuUeOfSrt8GfJym+Zm/NpKeSf
gZpvY939VYZ1UYMC6+PD9Sk8e1zxDUXGGs7UyAX2iUIzyXHLDusOYUXsjVu2hV9kQnwpiG9RaOQ1
JksMM77R21thqwpljvPecddfhJ/8RSHTHoeq/r3/Z4mbu5Hpp2PJyBvgI3VHPX134sM+BaXAZ7Wp
OiS/VYm4vxBgJ5Rf83Esr6WfuesQTzbOlvYkastEgTlce5aTL31PUdo/Lxkq7wyhTupirWXWeg0W
DmNLUhJR7dL1OwePkUmsBvcyAmOy/AT3Dc/PYnNRNshaQCo9/idkN0Z8qyX66VXT1Zxj6b1a0KdA
OcOhhhkDJsW/hAxo5Ji029oPjU04LK///V0Awg7ZvQeUizgT2sXyuMuKKA3a5ZBPcb2ZENrPTage
MjSPi9krVqw5eaXgxCjfbv3SPbdieCtA8BAsa4CAGzxSsOVa5e7BdDXppnrZjoQ+k19knSBIwmcT
/Nal1r6z9JttBcaqnmW1cm0G2k2NaJCR03y/JLS5ztzsLYdtlab1iyeLh3ISF3cQEzr56V26YRal
F6diZtyFzc1NvZkRGKCvinRUoj10BDUIGhR+3RWUcgP+QGUdB9sLd1OY/q2L5UOE3q7uMcZoJ/zU
BRIogYuf3qD8LLLkt3YollUTv+Rw67gsPcaIY7Hm/pQ34jhBYPFw4y/6ZyX6eQwR+Zqd9WTU7psn
4Ei4PdVy7B96iM/n2m9vRYmhh3EaCiaHC9/Q/XsQdtdYQH6d1PCkDQe4UD8XW5IbTIhm8actBo97
1Acea3VXoZBoh3PwokatTnzgjRk0O6enqO0Xa0NrV7HrKw9IyhOWGGEb0RSsg9Gft/isELIn3DS2
eHMNiOvjEnt7bIVv8EterVs9kzJhQELfatXuTCfZ+k7rH+t5ZCFK1yuzgvApAhBkHrjo963fuWL/
ILgUXLyQEThB28PMNJFwui58sRzkjJYMSoYeFgThklGrD2qB+sKrTr0VNGQ4jNuSZSJoyg9twsY1
BLNhaVib4iHo0j+1vWCzqfuTyX989HS4WqttViQRdGLrPLb5rW4gjRmM/yfd3Xn1lEvDCH8gMyPy
qxna0OX1oHvWVgm2z1Y+suuGmI07dXx0dgRt/ZXu+JHilcht4TN49r6pcQnSsIGCB4Y+5yhrI19m
DDSZszKDIVu0x5o+SJdvfpqdioF1vtMGCHYXuUta77Wd2xn4CYQUYmmzTbqrZSYuGMccmkSFm2oL
hzCPaMIFx+ZbQNr1iT449OVLa5rxmcEoBfs8gYA0+caMPFiWZ8itWMTRUumvg34iKnJDHrsl989/
EvyynjeYa8fhlBtN9uy5VVNO+57cD0HVnHgRnyzDX8rZfuhF+QnxNtw6Rcf2eKCKpMtDA7dgG7Pj
n6XmC4MvBip8ngEv8IFx2pon3SNgCLmchDpnQzBw/qY41nFa2zdm9qQOGy+GpCxOYMpvlAxwdxnz
wRvuvL/KA5NMYzc48bUpA1Sf83g0Cmr4VD9M5I6vUoTOa+xbyHMTH8uyw8al+079cp/D0MUKER6K
5s3uR1xj3EAMx1TBJsQ0WAvSUWTESk1GlZ2FeKd7eQQh/4YndpWPUC6nJH1yGweLGu2TaKePcFAf
2Rz/ZGkao/M2wJvrQx4nEL7DfzMg/1vRTleluhO1ZFJB/cCBDAbRYLRmAKjyuVfYzLJiJzwGbhDA
q5AFTpiAvhhWUH/9B2OquDUJyjXn+GJ10t4kk8fCAXxYMyGVbGNcZarwOuIOsZNJV6yXmX9Gy2TT
sWCgNXU8XiprPlRVeYfXIoAYhIHPirzjTYJdBf4jH3HJ05nVaChGm3S/kglCoLsnUdvDqm0mtXW6
nBRxWbRRB9ypwpSytn445djv9cxNKuKxcVF4XF2L/W06fOhF+oX478+IiOfAXQrQzDY/IWeKvWYV
5ujAPrlkh7NzgPtXxDZET/IQ1rmR6k1eUj5iWzEPdjYfpoBisZhQI9Q5Ls+ASCrk6/eZUuvi4YnJ
AbCczItsCHCQZe1sU0gBIAM5Q5s24yYBb4IMgEVLDnaHzVN3nL1sy2MFc8tjztL4rn8uM1qdyrSe
mMbwGZgLKlFTIjWhwMJLgVsUvgvfwE3pH4tsWt4cr3wyTQt3VFE+ZPcPw4sZHDVFHm7CljGCZg92
NJV+CO+1l1GBTfFrFMbdAhj+vx8EiC9HI0YxjbJz7BHEsEUiQ49ZJeG0aKDvQyY0AyLLjqWPwL5i
GYaaNdvwD3M3bpnixuV6flUpqUuNzbEw0l36XglwwglfUX4VN63cg8X2kN1J8pfuhWONxdehCe8q
ccLcrzXI9/eeBG4yKV+HtnmdtTc/yN59rNEf4VXrkB+XDbU0drI3DDj9IXHuaNL7rxbAvF1vYBn8
79fAXFzwpNPfCtjwRvsQvsZkuuLV+r4vAbj+c/swO454nSzohB4WYCCR44dDEWdbvn+QfvgzGfod
NzT/ILOKD0JyVBjGG0xv+GYmr08EVABQsPyLJarhTWNb4Rs8P1aZObypBdEoNBkK/3GTTyPBmk2e
3gBQb/wejQVfPhiKWNoRFPmsE3aJ7N5G1iBtM740yvlpUvkihZlsvXnE+lQeF2Y8bf2iXtkLbKeq
CVnCLf9M07wFXbBSXg6eMeObk9/HhmF+Axf3HA/FZrKpKjHlox9zMQajfp+k4xyEoSPVWVC0SnYh
qK2JKU/aMaqi0Jq/4vZI7IMfYfBim8nnu9D3iMTZmRU3n8fMNgEpSNjJgIqs/6jMhVwhVNqgD+ao
hZYaaeeQl6xaWc9SteG0DvK96jjM6Y2qvRWO2KWCZDtyTbG7pkzJADS0CydkmX8sWbqHvlJFgJwY
SmBp6RtjTXdf7sSQlcC52j/MJz9FTsjpYqWrxWARP9Y+zVgGt1jUL5n4V9HPsDiHkhvO3VPSOIdg
TPZeFp5n4A9R3Sd/UpJjCK6AFVOAjyPK/Zrb7JwsAHxd8jx5IcYQJ/ejQbYfYrCJjyYmovLD5Vh0
2bPKTHpAdd/OJFzPzE+jqsWS0NcQXwuUc43t/MvvNBgH38TGw8+Lu/dAkQwZLPHKNYVOHPmEQVht
fbKS4NvqzW/8bkRGF+ama+yNFnqbBN0Lp43e9JtStOEmtpAeKtTw63Ja2LgWzTarvEuGsDoCFXJS
2NyaOaxwsPv/kiy0I22l2doKeJtDvTxmTQMMVCYIAcHnJ9VbC7KBMbtB1h4MBKPzGckKlBNtQC8X
CnVwXecPbwx9igINEwLdQpOxXGjcwjG2j3Va1hs7YW1PtF9xUeb4MC6ANOpJfzCQ+6JYQJuALzDv
T2lQbTyXc6LI9cy3KlJY8/x2n6B76wY6BncOxBbQr3NiwApFipEH9fTVdvEWNCUlW1DcNSse0ZeO
5fDltKMqt1nalqm9NXTT72zlgpMqnA1vPSpBC9ik7Ig2tZJ5XA3M0luI2XAcEHAsASiwxGsg+Fef
k9Vi782FXrvywfKqa09+xVoKu9z2JIU8Qvddj3bd7XN3uM2jf9/3yvdkql9qOxmPVpVftdupHdEw
HqhxzlCLaGOEgca/ri+tyKj1h+9Q/WJMPUDmBo/NnzCxS2alU/8dqDQy0T9RTTyHIr4somDzH4fz
S1faWy2XQ+UnAL6Rrq3RkLTHboqf8OXUO8mYr7lnHmfK3taNNVwZN4DMs3n0+5gnN6VSIOyQBAVV
vIU+hrdKeOvULtfoIVjUwj5BM+ngp+hoBwEhqa9knzsMTNBo3hXkkWUUgqxb77o4yWbM7G+Jogmp
cMKjbwPbEu6LG/wF/C7Wuo+9Xez6z27vnAu/zXYFKq/Iy6708K+W7T6NuE2SDpUk27b0rk//wk7M
0rgYn4rgrxm718ZIzh2sghXVUb+1Gv8oZ9Rh9LfOardAKeO2hOEVCMoQJvvQCb0i8srkSYz8SQUR
R6xivetoYqzFEcnys382w/vAmLFuxj53lQlgw8xCotHwTiP6+Uh6xQdnMrEOw/hJI9pNgG1ZtfkU
8SH+rtr4iOMC45HGF+LmCZxczRfVrY6Vk17KcZ+m3roz7TdiCHZDaRV40elEm+fUMlF0JE+A/rNx
JDFCuw7enX1bkMWSlQytEtzTx3GgkCIOe93YvjqHfbqHai5pgfTPMKMzRvPCrLsy3/PCGDm9gN82
1ZvL/AJ+E7oMA6+X5y83f37yM+fFJ13qMk8lgo+m2U9Md1P4Nzu0bBzyzgiXPWlROdS/vAqqfZJG
QK3x+drGeYwti2kdTCnOow89Y+6dXWSsCyk4FQj0aXQ9Nrj5a9EnLZR40BkVXZtbPgydCDE7Yf3F
nRiNMRV8LSsmPQNGnLz7YHIRsqfPHmx8Gi5+8XVZpMwCnJKFKypGVzEEbxHlJEo/I8NCSIh22Gp3
Pob13T0xysPCDGMUSaz5xkzmh+P/4tQzHI1mJucqxvwWpQ74i1AdZFI/xb9dwqup7PTXCLAg8uyu
e1tAHwzLc1/4L4XtXZZwOGUOc3QUduv7azEtVL2USzbW04hmm1XfncCMgpKii0geMKo1oiqLI2VF
SEpy9mgAi/BP4OPinkaq20mzy1VoZcVyy4eOAI3KWZnsRxin1Y+h/Vqin1+F4+IzBDnzDOMYzJka
euNT3i/3waw89gMT82AqHjDybJuGtT5f7nfbvydF6R2QBxbzYnO2GrYTRYJZGWf2PZncvsXwKtj9
w3vJcaqvEjsRT03sOzRh6jkT7YddlQf8xD9BAs09NFBGtlxxBqOggXTcvYwlfAkcmUo8agCqW5O4
Aci4BrahwT/ZneustQGkn+gWay8l9QrYWUekNp68qDKRHrlh+YE6KwOwFq50H15VaD/kIR+NaUFG
7JyGE+z+Ay1gErEVbjByMW2ZA0AoWulD0OGfTBwXYEZM1JoVI4EaHEJO7j94AyYEbykQjRj2RJK5
yRoo+Una2cNom7AshAAo2xIKFDf88EBRQ6yvcUwGcqKQ19W258HaelZ8mlVfH42uUNhj7/81c3PU
QBVJbB5KnLUySITq85zSU1f92vBRGlLJP7PJeRpT2EwFrrD//5jvv5bQL1dNAJGyz8S085PimiOs
gScxFv+j7MyaYme67PxXHH1t2ZJSUzrcjnBR8wRFUVBwo+BwQPOUmvXr/Yiv3Xb3RYcdbwQvnMOh
iiopM/feaz3rQYwV3TB0afkOccOSpvTK1tFNGJow9tIYaFh71GOxN/4d5Giu/HAeZOfU5307HiO6
mfjgH1SOsbIsDs70HIzfiA2qVRP1V2DtewH0v8zomA5R/TQ5+mNMm2Wyil2kpWtkMgcb1YiCQfdA
vy4zvrTcPnlhdUKXfZ5qzEsOvVd3LHalb74Gllr0sbsv2fseMI0iFCVKye3fQ8c5BYNceI360/rR
j+Yw+i7YMDSssG5UbM0pLFbau2U1d2RLXM+ChTTxQL9ypiX8i1Y2FgvoyPLSQSyayF9DN7/LZApi
kYpWcpFCLYNNQ4et5Bk7yZYA3uPANJULz6LrFN3g607ot4JX5Fkby4R1q0qNhw1slqS42HEcqdY9
WCsp0Ir5+NqH6ST0jiMsdbLo56nR7KCeK0TVrSHLYu6MljFycFLJlzT8TnmaE3/S218ehfSQTg+W
fnYBcPNI+lNdQe/ScL4ABMWZ4llb0Uk0VSw4IiHaiUNHnvbXNNWfRJMqAneNXepzjsJN8SGKfitK
RhucunZoWShnEK0N4iUfUMi3HFdppb1Z7Jl4YXZNDiMTz3v/Gvg849igSob39qV3+kZZGzrShwHy
D8a68JFMI87ZihvAMAmKCEXyFE8vTTY81SUvPF1z5KlaiXtEORtHUrK7jIRNiaHchM3OHAZaU86i
aaDX1SNt3l9JldDrexJj2AEFCtaCCJVtkhI5qFxQJpsww7GhMndbjahL/H5+cOLuF1affksvAB0N
ayEogz9cmo8AOLe+8i8I2JhfktdQ0PSiafbSlM63ksarHrj7POoLqC7FdpLlHZPMPIa7FRkH2UTt
LeG/9DQq52/O7BGckruQ4Lyy0sG3MndK65qMP7EUgMtcm3z4HjITi7MobmneXc3W/dbt4XWCFgtp
FJm54oBqtpQBRp08TaM8xjaMW6579I1ymfjdlVS0fVqazB3L49gpwp4c1mc3fdKSZj213teUssO5
tATCjrlEXZco57JdjaS7LJBxJQK4UlhdZY0cK272SRFgHbesT6G8r3wOZpsttghF2P2YCWRYMF3d
f6EOWrZDdJNIrNj66gerHrY0c49ZDgUGygmd6Wan4gCmAKDdVQVWbRbet8j3ysb6Jlzow/S8C5z7
BdjfP+1MAJIKq73P5+NTi2RWcM7vmX6O6m8E/5rxH0b/wMr3cZyiZT+UOSC0gPpKc3q1qGpEg2Y9
PYWN9uq8dWn+d8A8UKWSMLDy6NAUKFR/pHhGI/rAQniuizA4ljo0t5y1wKuha/e+wfruNFcvVcfa
7/64ZnSIWE4qM0WwgDFGdylKmf+BiOC1Fu1VcgVmWXmtYo+plRnd6PVtxsF6pXcURRzuOOKqDMX8
gGh/VOM1aHGruyMxgIZ2iTHapoLFsOF9HJxJUuIxth2j+Dmrxa1S9h9tTJnQmcNvGu/K1+ESDNHs
JvJ0Yzk6RKzU4AYXk//hlgwrww6nrc9RCLgg1xoydZs5S9ykOw9CM3LRhPP+MuIkWKIYCiOO0q4j
aRp7hGxgJPbg16/wIOzRZaI+HMubUVMrJ+k9CSFwS/YIt+O3CFEL2ANBGxoWmKqc8N9OzdmAAZx6
KI8r59RbZkIjSrHVW7SviMk7VvjfG9/lUBSP67jOd4TQYt/zoKDCsMAC37wV2XC2UwNtU1bsbY83
tTS+a2X8dBP9DatHNqmJC131K72MnYk3qzaxn/fda5Qmj/kwHadaf9XG7siQd9GyLG5gyrVMIKGU
OUAfKG9f4gmjiKk/0O9FlECCG4yJdSa9PcPfj3H8dMzmqVL03XMrXrcDcTQo1MwgW7q0mUm835pu
vs1+Et602uppUjoafGi779jUWIzQlCFWs+qnrkJU2qkzU3+Kc461iFKaOT/NhdvCws2DsInalfft
q/LN7cR+JvEuI93oVn3V4ujO7xCvk2VbPSch4zPlYkHmYTRYhYzg2HRHg9k1JQMQFtL85gcmjOcC
54V9ttr1ZDtiCeP9LXwilrljNYT7jdM3O8M6qho1guibq/SB/CNztTWefUtgXc5btlCboIWmwuGc
5rF/6crPIM4Zn/rIrGZDAPljj4FbMKEhvjqMfOC3HqrTimWFHYJXIAs+YBH7C1rg6FcJvKWBb510
ViQ8/LdI6jur/4zIwPIb/s5z2eSL3yXHjX7chDVniLlEiupzTAaG38ybI6tHK+aeclITFk2tPwRg
0+nBcNnbwBrUs0MKx8OUDgiqjW1l2OQ+a4cqR2rcyvE1TtFnW4XcQ5LZEJj7gJVbX9iOcyBujxmt
a75jar+0NkuEK/1XLRlawFbxqZJIHvOiPSfZ6AAm85neq1Ptt88WTHqAyVW0aqoLGPFjIGgKYje6
Np7zlbQZ7AIM1LX33mSUK0Fvvfv6n8KhaWCRwoWCKUXMyyYJsBgdKvp9fEgsZ3qHajsjXbLN90Mm
78wrSTPRdRCE4x8fjvbO9qwbo4hHU6Kn13xiYfF6ffehdo48wp6KrloR+/MDQ0l/yAzgIn1qbXM/
u4xGAHohq++EdDIL1OX72Ka0NwLUpSYgY9mevKw3KMbqe9o0OAa+4/IjNalzJ+l9qohv9GmZe6Ml
VgzbSQ2Ha2CRQAfLWNOYd5cmLpdm2riQn5bYvTVmNyjfOdSifzYKyFx0gv3QfYyG8eLq2bUz6nHR
pYS++ClHAMLji463O7Xo3yWReS8TDROkcXAN4z2FRgjitIt3YSU2sKNnC8G70chmb8UWCCOccSr3
iUQenOZBNGgLet1fyTjf9kIEP/1obVI8+I5Zf4yFMS9pt2iqvvW+vntNfsPrpsOR198cLtnl2I5P
rjIOw+jozwBe1lwcAVUneQKQy5s4+SFQAvzoYMmtGnbwfrDyFGjTLcO+gmGWFfYawaGjD4nkGAgb
XkFiojHAlsaKy0F/AIugty5qkNhWSIrSvy4a2k2jTHJlaZIk5mNYgIHqOfRlAalQnREs4RU8Oi3q
RA2eAWF0HcgDje3TQgilRYRsJKQlDuRVtk6H/VWuHIZBNNLZw9uOrd5KNMS9I4D4SrsgnFrKQRF9
JNCL2/5xgvs/WOyqQYaCY7Ii9cQo7UZv6CKRPva21PZNjHrUQVbspTd4E7HdfiKiMAgCJY8gl83a
N6zo4E+826F0p12kPzuFu8mBfr01yb6IIWiahvhosS5vkyg/YaAIH6g9UPYxSRrzwTmljf83nFYT
68dSVSh/6LDrq7IcnlpnurkJRQHerGOftpTJxAMQjtT9qOTHjwrtqFyxquvWvkANfkqAoj3Eioit
SPv27YS06NklOAOxveKsj9VDQ923dmrrlM7GQzb9U4Tip4/GaK/09CGcfQ41+lsGhyn0+ahwdmDU
rJbDZpv8VEPzo81y57aVcOWNeF2H+NKUQbZnX29pxp8LlvrKwfdWN8NV52xc9ryC+Gub9C2CpX9g
t+HGnw3Oqi669eQkbxXLcWJvtFBnYDqTI3I9Ib2moW8tHZuV3X6cBtufXZPebpidmFXSHQGKd4Ru
BKD/KYgXnYlyK9euQhDYhZH9niFap42+VHbzR7jRVxGW6C15VlXCcTtkbB/6NWOVcFoWMKselJ9R
rJLyZjy6THR6M+fuNbzxQcC7ge1F1PYjr6+2RCcSkszjvgqF2UaWcNsN5xTqEZM4E72+kcK3Ch6t
iAXCbmEhmgVIS6vizMicLDuIGQ2hcyasO0mcrffl4+FB5f/smUZ67YOjxAOEIswYlnWJ6s2xffpT
SbgOIRHKUMs3o99/h751yLSkXubKAJo1xYi7zJtERb5gE+G84w0cJMBiWMVzAKDzwanSbpnUl07j
gGh0HWoFcDZtCiZ3jNId1Ba6ZGNakp9TlKDYb4G+9vyKuikXrygXnYstBdIt5L3cpjfpEaLh6WV6
1POKwKg6+szS8dtOeHs5QNAnKEcGnhypCwCPyeAUuNY0tdRL7v82qAkzUPIZGNasEP7sTF/A3WKO
icCE6rjj/NAh4XI0L2INDZwHnYYFpiB2nXiSKwsn4LN4ilsTpm7I9o8lQq3pKd8Sg/rA6Gp3owMF
QzAAqzOLw+EYDxaYKjRL8Nk6Fnkn75A6eNEjvGgMn+Yssg4pidce2KbtIOnfWV1sLJviUvTZRe/8
J08azf73wxS7L7Yy9K3xHdmsajUyAKQ6IbqkjMB20VkbgR5plXiDQSu3TlaC8RAcMu8nZfw92Va9
d6YMa4tH2KXnKi7ls8cEc1+05Utm+9kSCz2bvkeeCNO/ZMAB1aUeomCYC5wO4aPROzhX6Py3hIWr
nTYf3Otx+ADJBZ871XdTj+2dBttxSCt58SM7IB2Be41h1wvRlW/gaEzQ0lfDHgQLV4M0SuQ0Q1G4
tcwlkX3QEzAuUmXOugbPt4pomYVM2g4Beiu2VACTZQf9rNCN8oRpUqeGH5adhaTQiXUT6VtiHjon
/tNXc9Ax5RDGbOCwNlKRTeqHc3uMO7c0I41cuMlfo3CcZH0aSb/Q80QdxvmDU6YBiAT0rb8pJ31X
SZaycOcNdXP4/SMoQpOgsRChccImsOyIgjsBzqLfxTlbQXKdJa+WTyxOEq3HOGg3bFj6Ikobd5XM
s/TRwE3WSYIodRtJVylZb8uMmKO5xdEQ/7V226N0nQpxkgvfkq7dCE8A9h4D/HE8RXAMdr4z1Ccr
7he21RSMOmKIQNp4kGn36SKGoryR9d4r6sfaoG3oOTA9lBFSKKfRWiXiLcSOekYpqNNGKV67jhB1
FL8v6NI6uNT5Jy5Jwg+fHBoSy55+LzjVnja3S8BGWw87zLHTWQrxNow2aaByPJMXqFj5O3R7Jl1s
DdVM7+flUhQIvYIsfLWlk9B+WiNHee+9WmfA3Ml11y8chaKqAre18XL9jdAOGlUq3piFYz9QZ5YQ
UYieRIE4dXgquMb2vs9MQ+8hGqairxiAmc626sLHsm+qg6rosw0WMFU9WmaiZahUlq+N4Zszb/eh
QHa6rBAsPQRYL2UZ3OyywzYHfogMTmvePki77Vo3ecde/F46WnkJXfo2gyrekTgSAhZsnHJkbMT5
to9yQtsG7RF9r/hyRP6s6KfJMi9hggYraK8pYuxoDUfTBa8mRqRyCpQTej7sHuNWA1lIqxLNcTYE
mKkLXE+yLGL8f+Wbo/qMiiKmN5e9W8r9A5/I3bVjvjPMaTyJaFpZJGhzQQmsVT7JKznDgcKJzkGt
FxvZkJOX0MzWWRfu7BgjG2s6bfRaG+/ugIKc8CGjEeR/889UpV/Nyjg5JOGVlda8km/K8DsxHlHZ
UGxbD1XuQHsOi2ZbkjF3wjlN+adV1Su63vQQDhixCSQuV7ab2kh4KqLgqe05hXO3i6Yl8sfTd8LL
Aefa3C96Zi6LikqRl+BGycSwk0y1MfDFNm2yR2ua6Io/1Tjvl8q3vUdN0F2qjHiZRxYx10N08FT/
R1p9+wQunXxRcs+0aWJoFn3VHD/YyrHVx6FL76tPDu48VIxD4OQ+ZXCp9dfEQMJB+YJLSg6nHrY6
OxyGoNi01tFAQk4SfrPp6W+1fyWUsl+Q6lqvc8lQxTULEHUDngmyPQKQFvATlP6FlEldKISwYo3y
UAOVZo21mG+eGi9fV1NR3SbZvsrMr642FAhsqxFZXubBoFC9dQgn5t7ptEWLrXdZ9aTVMU2atkcb
mvfkYmk+J1FUUK3vb2vikGph1dBTk2HtKmQHSdTfIhAJxH+gtTW66FxDbgxo2xeeua0F1GOvyFFc
jMcqRXXfMyfERxr66345a0DXowL5PIXcVq7OmbT51aHb3XumsAlM/oDRl3FcQBo9N+2ATwmHlYb4
eM0wMFh1YWue2s7ztkbSIbQAXTepuvmwIxpi0o42RksLo45DsPwuUpqGRdGbgkOi7IdOr8HSpj3l
KnamyTYuZdgVlF/GR+1tUrORl6SOz21nzm8DzQe4Kuc6Gjx8GfR6vNGGgedML4UfQ5Vg08N6siNa
CttmiDUxfTbGxjxO84e6QTjnmV2+ceMXA3zWQHtjqbkqW7O3u0wLN7kVZri+AmTCPTqvrgUq1zq0
BCy1jLPBAFNEv9qIcUh3A9Rcl4K9pWOUVOJvb7vDQgDepzomRbfynKW0TUVSqvtsDnS30DkfohF0
QO4TomISHkwwVrHz9f7VdZpjHXNe0NxyPooqY1GYyUkjkG1hmkgyAHcYD1mDoSdva3MXNOXeTDv3
gXAWDSEkXG5Yq/E4+mtdh1IwyYnwCLeEC2FTDFTDJkbf+Gh4OjR/9o7Caf0nOBbJVngNjJtebRza
JUupEX7Ert2vmBPb4BshpUZVEW2akXCfqZ99ijpGFngaiOnjd9njGs/RASzMzKjYvigeuOzEpvDE
w+BaxT5LU3DxnXGobGgyPd59rZtiyjs0JF0JItSe2ve+S40rAIILj9pffbzs5H4GNMXYs5ezbVH4
9MmwbM9UASzFuMtMn9SGfM7y6VaGiBlWdz3qZas64LV8j/qwxkyW/OQKrIUF1Wkx5PBnGfavHaF0
5DETKy+y46Zqj7Vm7eqedAfUkQ/WODJ8Npx9Y7FCR5W9sTS6vUZc0zqiD4Tq2dnBSbSwlzj5VjbT
wUoYf/boiTYuPIalb4a7Hi/x0pP6q6WU2I7B0F5Iq0gQN+n+zu05oRKJS5+v0DjmhtpfJyBku00U
5ESt88gmm82Aob+aguSHAoa9wXbsI9zuiQjP6Dr6mf2eNVffBgEoBXHjhB59OwxEt8rJxSN55F8u
bh6khsh1px4WUetpf11mS0vf5+BJaBSz1ybaVy2yfYtDzYH+f7cnAO8zFG7MZY1OXRu6uRMFNm9k
FOUUO5Hl9roZfHNZN9EL/QLWJS/Yc5LzH7yeV0+avGhtBBPIlsXfNpk+yDBfd4GEZoTsRR/LcNdV
zYU7FAE+HLHqvdYcYzOiz17GrUGXv6rVXps/WMFEj//3a1UlcBGFm1/ryfNW+E44QtkZxlQ+BG7D
DNTWURebY3WmiRQ+9rraGt3U7T2OF/umyY6cBVjsfH6Klu6G8TgVLLpFLmGI15TzYxNo2ENKZy0R
QNOuTQTdGuQT+mp0OQZnBN4Znh1/IFtAiI9PJ0HFybw/e8jLVYui6eAwEU+FdREkJzDXiLZOxnxc
HxJrzznwoHJORuaU/p087CPTUL11CsUfLRMSAm2NatX7LlCzd7mBOHZCJSusgYDrMFwH2n5ARf8Q
a7Y6EeaHhFAO+RLTcooTPP8sND++WHp1ohd8xNwxX6mQTUXGThO2NNm6GlJ/SKJMHxlAfyNpvSba
HFtPCnCMYN02iIYq6TOUiifQpa9ELerLCTAQ7ObsUIUQvMw23NIz6DfoeJc0IJlNjN43SKJ9wrDC
LCxxCDwa+F6UrOqWVmWEjP1hUjED5NR979wWc5me/ZDt8o35FfBuzhyOs9ytyZXLnVgSzMfutKpM
wg/1JjgpG+xHDTSiiBnYJUG3VyhNFpxFGZeHCYewcJKnbuyXDOs0lozm5CIUh3SqT/vGBL2eENo+
QQxYAw9mBG5Or5pmwOUaUCRWGVbDjsxjUJ4yXSiOH9gHWsRQl0Yg+RzxAaLyahm3QdQs2TG7MdR3
usEmSp7YPlTlTBzX9l6NBNpq9xEqFGaY0d9x/AtGFy+OBDuVJ9FSpZm9RkOzy+OGHM2edJn5CKxZ
yAqauiVuxQlQOby1fSsP4zOGFP3JV4b3VMX6V5qpEGOvtRLASA4xSfMozaMXUG4OjkyYNX3hhC9D
OJNBx/qMC81c6MMx6XK5DVRQvCSuQoZld8jNQ5uRPuvatRJReI0sxNajiRUkDpxFULrho1MQ11EP
3gb+YIS9f8UC8lHpGRmZ4rFAnQrRFoVhah70XozXgcNbiKfzamK6f0ECuXT6OjqSnLqSFhEho20s
S9jnpCJiZZICIp/FGozqlp3biraMR9m7JLE8k9eGG2a1ex3Vd9ErY1+b6jtgqVwmVki2EUJPeKMo
FvTMWBNCpT80CDgwiUWbwRuIQMiJBBdaUG4blGoLEjGylbTL7NZ08asZhMDFdNdbj1XtvgKcgz5u
fdIbUFhe0UYQJEN96ULJoCNACNSb/RO1UcJAiSN5A894Rf2v73FF9pWc/limN3z5Ck+4H+JL9OgX
rg2BJQS+AcdlyUVMl3gNFmqEMo+0s2W/W+reNglHH8WAQ3yDNh2LOH5DCcdEHcUp5QWHEFH6Zyex
9UM8hl/WGHxWbZyePBp2y6Qv8V3TZFesB3X2IsPAesZmox1CB+k9zNDkZaxJHzRBby8Tdq46Fe6N
XFacz4Rdmu14r52AG68s1XKyYPk2JsG4jdjmujOsW0NQN6lcvPhlwMzMAroyK/9baDkQqehaoKKE
BJNsWHDBjdPyYErhL6cQWGzrsOF3JoeQgBfJst9EYL06xmBvyel9qsLyxWll8haY2bgd5uO3LzAn
60m+ZaFlyG/V19DOnge4JAq13Ga0HPkgBEh80NC7NOweMxDQu9QJCSrQPe0MHBI+AMgGq/gRVAfU
MZRQlgV9KRp6pjkpRa/1a9kVLqaIZLxZeTs8+hGYgdDMHoVRaeB9GZQAuHGXmRzWMZJW1Hv9qdS0
PasvMcgTTCDU78MppxwRIzYGmwpkZQftX9LCp208hC6mYNdcIrsdEO5WNnlBENSLpBN3WJXk+4LQ
t1L31OkM6LI4uevyj68abTsIxjukznSrUlArK8uGMDHnFhjjOyp5k54VHLR0ingG9s7v4+KaZFyF
sBUMBym7ZaGqc0vaeEnBwcQYCels0vgRRxpRiz51O2IKhDvJId3CS+nOXUACuJezu+jlSe+wR7mk
LS7Msjf+iFi/cJifbvXgz4iOcGVWbb2KpBzvoVM/Fy0DfaNtbOSvADi0Xg8OTIKLtXL1/ub5NuhH
jZRUM59WHqNs5jzdX8EminJrIA5b4HSWqXqOxw1wDYzZDA6fRyF4u2Cu7X2jc1a+Uia3XCOeMt+i
C+E10ymIAU1p5S2Jo/7bq5D/EUZvvPaqBqtkDuUjtrtxCymAdnRtY2j2G/eRYDHkDXpUfMYQpcjC
IA+oHz4KGqOvJJQBVqZ3PBiEChWN1W1IV3AOVjFl+84kRbstiu5IgkvK4WjfZ6ZcxlM/fuBc2RtJ
pG4NkuKFV/b2oRaus7HdAvtE21dru3LEpg1Ni3q4Hl7QChAOwmj9kPv44Gi10XSx0JloMXGUdm86
u9K59g6YZGRv0aZUDSdtrQX41LvErQFHQ7Yn2D7a7qUmLB0xQtG+u0n9Xk3pq6uL4FZZ5XvNaftq
hPgK5/vNnLCsmCpoP4nU5ba1PhVZIKuWXWPvO9ZAfqh2x+IQvvwScP/r1/Dfgu/i6R/E2H9E/30V
WMIjxk7/7sv/sV09r/77/C/+9Tt+0bT/56vNd3H+zL7r//CbTtf1y7//hn/zQ3nYf3lay8/m8998
Qa4rOIRL+63G52/MxM3/ZuPO3/n/+pf/6fv3p7yM/zEi+Pf1+cfLM//0f/lX8+/3z//0P9PgW0Wf
/4YJ/K9IYOO/SFDPFkhg/ocJEyLvPzIbNWDBriDaRvccxyG+0fi/mMDuf9E92zV13TFN2/Zs/ooO
WBP+8z8ZRD06uk7AIvWDzTZm/P9ENjq2af4bJLBL7iM/3+OhcDhbtufMkY5fn89RHtQ82n+uSv6b
SsRmQfBX2NM2b/NnwHbUp1lbE9JUpWdmhAvOhMPRyCXn0V5xeoxJd8XVgSbaI0JwGvGkT3gDWf38
Y5BcHTMrzg2C6nNQzopnG+2JO/kEG6bMlEVxNobU33nxmJ81t6ID2mLKqP0Gz2nNPQHSZqlPsEcA
aSCgs2N4tMZfcMHQXqxKnnR/dgyq4iNGJX6K1XYy9WmV9Qk20Zm9a5h+etYEtiHXUvnGSMLkzElq
A6voDz0J3OhG2R/Qja5TPS3PwSh2aSCNPdy15NTKN6IG9y6mefSD47ROqAGZrNkV+KdIWxudiQek
zYKz3nNb07URpu5tBLbKc5hZBt0acAzAZodT1d6CIU533WCczQah5YRgTWUVXROOD+ffD14r8bM4
wSxR9Iw1gt1T5hFYiEWkNZdtwXSqn8x6lTndTxi4AfwQXtascgsW+fkFJiB4PUWdoOGBVDyceJHi
xjTovPxiiKmL+WtS6zsOxnhXCm0FHzk5K/fmB110EqlFE2l+6RlaEUFWZZzhkrql70rir910zsks
03/58PtlSatiSKLkiNrRPYrwlrm5dqrQsE2LkCjNZWmjaP79w2T+G8vvmVZRazWsu+dhHMtNkkHw
K+ra2ndGsovcxj0JTbin388QULonOJ/LYSimlSQJZKHCUTuNuaedfj/7/aD7GD09u0ftji6kcUfi
rbuy9PEVp39jzQm2AnnMrgIjFVx+f0E34ZXnosOygIT8FM8ffj8buDaSXNCnmp/vNF84UyWSja9M
aDSahrqLznnNrjV/HfD70YcEfCzS/LNVMr1jJYRRGg0DsqkW8oMNJnv0RbVsoIHsmzbyNwU75KNn
NDbG8BAA21AoVF50pEEGRZ+xqh+7DBn1YlBoHAlvXpC4fQgD3PR6bIR73XHEousbeW2bCP4kDqmT
EwU5tUjpb0TY9WQPWLfKxyOU5VbGtFh8O6XTfWvW3ziw2YahR2zyGOsfEcl/wgHrSQWnYiVxH2yc
As12P2Bb0gef4Jy8spCLoMnPUPahKIiBxrpZdwrIcllxYMNS48NAMB1/eM+jZ61rz6GBP20xkVAC
3gXAGZjQOJPJh5HlCLkzWTL9S9xlEKFiSFsDSXsMngVmK5PDLlgRDzSibCBLqi6D6tJr5inAB7Co
Wll8yaxbyOHa2nmMcs5vWL+0+KVy8YFaE+buyofwQ3NnIxJvUZAct8Xw45xorjsrrPzRrp7rbhH4
AWeQigxZvcSeXuc/TZE/eXmAbXvwL6YzYWZz9fIy+kW1qa1ZyTz/mWfU3lGn1lkkGmwrAc5BDJ17
9Cc8qbqRuFsiZzmNlznCXVteOwbtZMF9eHbu/UDiuBJw6r9I2FNDwGTfFab2BKz9oa5QJ1SjnM4R
rpqlqPsvEqjG3Ri64blkEVuRcJnfMKFTM5BOf61tVCshXldmR+rHTMMXXDDVPYhktkzG+E+K+XFH
4u6AzIT2jH3POZhvCPzep5ETLMtMjisjjX4AyDxEI9eC5zZfUVYO8OD8J4XVd5fD+GPy7h+IZ5vu
pFmDNMaxe8yBDub+UbWdvmwJofsY4dgoJHKvXVy/2Bg1WcAG58IsCgEsLJOYyNNlDmTvhlblNY9p
H4e0ho6j010FuQlPYnAfcSMQW2PPy42hvGXYh/R0yxfkZu8yzxSZiSB82zi8eHZ3Asvy4GZ6/z5V
l5zSf1mECQHfQ2rfiSqaGJ6gw7jVfmUfqcL11sAtGIrxTprgsJRk66L13HleZpxVy4K47KdA3BkK
6etmLD6KweBK56ZpECZOk7UGmpIuy6AkKJWxwOtsHSk73hPJ9H/Huh7u9CnGXUL4+72H3skV2jsn
L8rVzcAcItCt7qrSpGsbFTVaXESDv08HIBFRTzppxqPwTkPnBBsvgmGGo2yL9YCuTcqMCtYhmIO4
RBYWY7+MggB2Zqh7BNKqv1nP/A8xe7U2pedfsiy//v4yyGxCXvP4KYcNsI7xWtytZEQfLYtLpMXe
VgECQ2la3JKhZGBED3oNAYuuA8XIvUv0Z5nmT72teccC2fGjExAelxAuiiFDlBh5ghO7Hy7EzqHp
1CmqnNrX3hyIWmWUGdzEKdvtWHfH2KOn0ppecPNse9YoolLPlTxMjju+6fIMGK3YVJ001r3ERJXH
RPn2tapBeET9Bk/RtHDDwj4R4Wk+mnX4rCvWS8y/Zy+BJT3SFtslIc9OG7xvuyzHux1QCyGQITc+
R+0cOngHG42YvyR07oojtYn7bE3DnTQtO2mQCLIZ+2kxkZ3jAuD2Shwj5rippK7dUa5BYNZBpTnd
DfnEeEcZ+uVVRvlUNfADCPxkWqOmUxEFHSlD4sVRLYxOPluZ9R+4o+m9bLNvaCKY6EcGNoFpPUe6
/UhHU7ubLkNUoecvg/C1NQ3L8T6I7JaPqrtwx2xD7OsnN0cX6zbtXfQ4/0u76NfwUiU8dyM4tRER
MvXUP+VNXz4b/vhUyeRnjFiLkjj8kCr4q0dxA+cOaZhutt9j1vYXa9qatfbRuH221UwNwVNaTZcE
4VI6VQ+/z9pnDL5RgYuGnqlUEKXmXfnh59xsfpJxt068SJ6h3j05daDuk9b7GyOz6W4xA1300nTf
GG+JRVkpCsM0uxeDZz/6xV+94clyzPsghYkmO2PxVSDhTEGgIYfUK+6wSEJCcFNCWjC/lfPdE0qC
tcsZPT9DWxnhgwoeVXqp+ua1cA56JKs3U01qft1hN2Fe3LrU66tpxq5iMeQkOLCfZmWS7qS/R9MX
3iczzI8oJWI6flF0rzR6A8OYvVI8Fys3KzyYo1wncS1vQtIbzhmdaz4zurFAQ5GbVyvrsdOC3tsL
738xdV5NkupclP1FRAgreE3vTfnuF6LdxRvhBPz6WdQXEzMvRGX1vd1VmSDpnLP32nDFh3oygdnw
N8dDiDchTv/G2Lj3FbCWd4ubNkyj8SvHLnUc6/nozQDHcbc7nwU2sZWdjOeOcNpTiQ9lWcVKMSBs
GgxGyr1C6YsjWGHr+grTdFiZ/JyiFd4hqZziUsVthibav4xezVCaQ/M6czh94EP8b9Zuzyx/eUp9
yWRlzoaDios9eWYp/Znm1Y/s4RkYhbVHWzKui7K7dIPZf2oBWtVg510xqdcbXaEfI6DdPeN/Y0zj
xcG5gIxXdfP4afv7zondD0Ofy7lLr2jdoVYKdU5RBCOFm7HHNL6/KURyzpm37dTUqXfbniHR2XvJ
SfWVgUv70Kn9I7Vn/+gS1rgRCBn2WVBiVapV8dVYIB+qmD2STTE4y5GjgMM8zIgH3hWvnwn5KUK6
hszuhro1T0xd0XcYhcIJn8LPTTkusTfu3SwMXzFz9utSS4RiovuZCif9GhIbkF9eFTsdmbsYwfyb
MMjldluewdj2uk9yonVmOWfCNRa2Z5FcA7ySq56l51Oxi23nTDLWDqi34+kjZn12xnS+p40o34Ny
WA9u8CGL0H5oDo1n2100YMunBQwqwdpqjSuzqNONiY3zZKE0QuOaTBdgGCekt/YL+zTr8iBOUcKi
o0yOla5TuiduELSEVjB88sTzdlJ6BP2UH/732RjWP8drsvuIqdBSH62FG2UUn6ySWyvpgmMgBKOV
ZQsJ4pg9Ied0U6QjiLkQZ58lprcS6/HDtVxQinDJbiC3QVB8ThN0KB+Ar4JL3LFp3vJY5qtqMPNb
kLMQzNVMCjx8mm3WAEkISkXLjRMkwc+BtzLMZpsMrcPElENNkKQZkkML7h07Zqj9z8yuHU764h/9
XZIcx6eC2KawU9y61vjTxlV2d5X6bfYhiz3q2St5ggxHecRXpnCzLVzMdmvOpO/1k+uvUsuD4Bj1
wXayBus4wbgE8u9vIhYWZUHQx+qNP2SIz9px8OB79sE17JAwwF7vJxshuxOjY2zRVJ45+0Nu+Tn2
drNtwB2s60XSR46k3sNPlHb9Ek/lxRVKX7uhQH1u//HbrvwsC/UETuSu7ZlMLYW+O267FgYIN2Vd
m6jMF2+n7SubyF3vA3YMjIrAJAUWni/aB5hSEiVu5azSCV7bOLY/0SwUAPky+1zW41eCzkj/i5rC
eP2+xHL86ZWhcSn6iHQ42xeHqSvtrSBIdlubk/EqiO+5mLP5yzJC47Wi/qING/22pJHs45YhQkXM
AMM3eNk0/s6BgQ5FEMGdp3azsfm8NuR3xKe0ljfRO/9hjhu3VB7hSbX8R6gW9yV1HsBfdkJH7+2q
PVsxOh/HzpHhFMkvtq+fqSmsF9DQ1pnR7n32sA6UbR3/Kk190oFw3oVd5/sM8kUCgn6r6179dOuZ
w6lobujcflqlISjRE4sRa2eu7a79ygYxHxjlT9CuVPZKL17dU4cuZw09qBpyZ+/1hn7amcK2GRHY
W+ur6xTcyemacWJzVhU8KlrSq7iskF5i6XUFH0FH5F8SVABeO5c1Lq7PpUwOaXb1ZlluY82MOBJg
s5PxpWPktXaNCXFv8CjB1rMTDW8Wpcjj+wLrEEmX6fjrBDcghts0uOvRRycVAm8CAh/tXUzd62DO
s5eFfPTiQplEmlxqPkYGL7OPj91YhkYNzzqWADjqKVNqv3HlszZMCObi7wiHCjJPsA9lz1ruYRxv
4bKvbZWNT8cfyO1VKJ4U4zLoVpvYn9t1S5oqkR3Ws8GYScOBVgFhZHNnvZehB15f9/PR7f1PXXQ1
OEUSf9FFMFolLuFi94wKVQi/AlbimobYtonKGDN7gkHNuDHbqB51oj46j2EVTS8eyOXz7Cu5FZMc
P9CxqTWwsGkdK23g0Mi7V0PpsyiAFnUNzn9FBuUe0OP4CIb6x67T5fAEn4mlzcBajCC82g4eG1Ia
EKFiC7THBbP3SRnn/3epnQGlkan3wiuwYkzhnd8i2BY8FAfLAPNv4giP5qHZO1JPb/bAsKRx9yHQ
qp1ABZ4NU3q1tfgLo8hZqYE4J1GfxwNWyO4lEN/UWRgAxCPtqe8K4l0TDCgKtfb/Lu3yFQNDHH8F
GX1TxRSS6KFaXsMyeR0wF23ypLklWHTd7k1Shp6svsNGQ/hEdZqKsj4xjXP3o/K2LU06kv42Y6j7
JWsGld2MoLBLlgIzt89klmwxFn8owBlbhJRML9NLiN90nQ4UQEAirUr5gDNWqVMmFAX1l808YzUX
pKmmEtdiOiTdfoQ6x4yQNXNKk1dfdP8kBhuWK1NcLOnckyJaumcjIIwsa45JYmS7ThKdYCY1CZjz
QJs8YxTekWGRg9h9VeXkIsv2J3pd7VoqULCDab9xLNiyBok/ReuKFfuHfgLw++eNQDu8aHy3h4Ta
1Q+nFzdHYpFMeD2ta1xO7cec+vCdZGW/GVPDfBAvwqn2WZtynpuuI/eQ4NqfJWS6t7zEtRJW1Vdg
s0/0qRcAzwd1F5maBFjU0dS/MA0khmg77PD3xDFjdpcAR5g2PsoQcidEc82Z4l1mGRbbqLCarzzP
LpZAqdQlSfecqvJHQbf13egHVLU+uhKk7ZfGwkfbOPBTI9A/Wz4Ex3CRF/ugkeN/SCWuIcyPP9RH
v8g9HN+8Qfg7EhzIjqr0MStVs8ni7/E13X4zI6Vyjsr8hp7ippeywOlncmRzBOOovNG4TcLb0IBQ
tFhMubM7R66SoNGHAJc7Jal1Vjo1d1UQv2gOrz0pDetRJSfQOMimLBueoGmY2zTUn3WN3kMI+4IO
Kdob+GleXNWcChEda8adG8il0QmaxZ/OCeY9BLIPfy7911Tbcm/jStvINmBelm4YyixwlzQ8hKI8
xPNg36qsBQvSNC4aZg+wf249KheRTzAmT579hBktR62YiBWMUxw9aDS8Z9kBtv8ZfgzELsJH4PK2
1QuwCmoWZV/TSpz15BcbvzZtRFlTfQX0ve0aan4AQCy+3kuXZ9ZL7dln2Ra/h7TOiU3x5crKJvsc
w5IfNFlFsRzAWIiPKLHkAUuPIJUhIBYsp8cZGv3rWOhPGWKvljDRrLTbSIFeYY5cTJ3uxKw4qVZ5
gHVMB+BXkGnSlA0w3h7RrD8mFFAPUOnvEYFKmyEEfOJiCBopylxSQO7aZbcxNTruEVGDpcM7x9Z/
HEPTHfUCLGkcy2OBVovg1mCfAYxFxa3dC5qe8T1GqWK7kqntVN4RLm1kPo9HJwfOnFjFrbTct6oB
2KXr8kc+ers4rpuHigwADu6Ybno/OjpdW9w6FCIra5TmDpYJpF9VbjWUhK2S2YvT2PnZ8/LjXEt4
viknK5EZH2ym8pY0+hX9/7XxNZKZqQOr1dL/Nbur1eafztzP3IvxS5ha0QG0+Ber9wdYPbHDjoJb
uzPxN0b9B3sw4c+JPKVtbaPIQ9bTRyWUZTwmvolpvWBqjYkWK1AevNKmvUqf24Ed+w/i15Gpames
y3AormH9F9hPh8iYcBwVI6MSBVEZpQIvLLo/6Qyfgz6xwaCRtg5gLz4u+8F36LQT75mHD8Rx7cZI
sAD0MdH0NRIb0aGwzQmYjn6NgPaOA32pwsnPSlnqNUk9SNMZu6qZGLCNOJDYZXpw7QsWhAmCEmkP
GSHCY+T8xMe0H0Y/2TGAd+hQj8gQfdSX+G7/eRwzIp3eHFLDGfL/SzLyo4vE73eZy1C5ilJMkTY/
ku2wxss+qtdmAWJjDAjtMForBNlBGHZrDTsZxp+BR7qNP02XI8Zzzp8sJBu77K0niu9A2/GB7yzR
A+X0AG3pan+61Jb/Lpg0b/MJKWuUF8G9tn93MuzubT33m6aHY6DUfHOJwn1Vlm3f/QqMEGEzuz7r
1DphRb7DDdf376+curY2Btm8QYPXPsXZeuUzLDZ1i8K9ioKAjOgcKnBEtloBN2qrblak5H0k1hGN
eIvwuACqPFbYt1qj/9+FBIocXUXG5hdif0X0Vu3dXj0yJ/xK/E3eWH9aSr6dEo5xtnByXyw9V2w/
Cm4NbyTYSnc1hGreRpb+TzA1vZN2AHZa6XxHnyU5B677EfFe7rO+shD6vfG/ngtuNzNwoyOhIzbb
ItLQD95Sd+uDPpkbRhJeCXu7IdcoSaZw3RBWAMSqgOSeJ68F0q3SrizyKaOTSb/0AEaPTD3Ty7aG
JMmrz0qCH/3/+xWdhGlfGO6Vwa5/GxfnQlmV2wZh9uX7W3nFMbWriQNsG4DHnnwO0FTNgQIcR/nR
Ym53qxHH3iwVJCyiVbIiRw/GfsyBaZ7zegtahJfL5fsP4nSiPZP7yI8x4GZ9fasVCbo0pN19k6WC
8y/Qrg7B2UeoEx8tywd9AoXELc4+HDx6mHXMTRNDT0pakz9WJ7JK1jUV+NvcZtZ+liLZFmFSPEyv
vDcoqQ/0BZBmLHdhGiUfEU24g4M+dhMvLy1s63tgfUwaCANluUytN3yj9bFI/s0Gxw7oHtaHzfNJ
WIKrtg072QMYAX7/8bWbXR8dz782D18QsP5uRyf6tK3yi0wGQFNGtOvyeCQcLfCwtRLClY0BJCeT
nr8bXUAxgURTJRVFd25beKWZphFplm+zg8RFj1jwgWnpXecm6tqEtXPABYOJkKUBqglGLQxm5uB4
F3yPB+lAwNNeB/Jr+g93JWHs4/ROOebxe5u/GR+CivD0wQ/ZIDm6/YhESmqUGQM68qdFyuH+09IN
QC+V/5lkGMLH7oxVG3lyPUYFZa7CKhbnAqODC8eAPl0fIhYu4x4XvPyRqOQWd3QfY4KaoRhWv9sP
y4nq7STm/FiVMT3uOjL3qhagXomXvLWFB8DLFTsoPXCa55kTL/ADAcjyqM04WjkfFr/wfZTZHxLG
emnATK9N5lndXN29NKzunfTzWxV9RmW6H1P83aL33vvUse/fF1MmFITVg234iJZq2pgIZ+5V5cy7
lhJnhSLRVeKRlNBwR7wj0OeIrA7Q2BZCDPecAMqLQuXRpu24bwKCNFtIYbeqqpm8GAPtfb/AVjD0
x0iqV1vG1p0+mPm/S0xvHDCjhYEoV5vacCkCzeU/QaaPhd8rd15q/Ui7CnqNngmpFEW50yFk38Hw
xLkM5AumBUnrPOHhOoeKdTIltrNJUebL2D45oXXrOPhs2gZ3LetDir7xnlpZ+fi+qDgM+aAcsXEQ
AJ4pei4kscT71vPwj6Nlvlc5uirVG8fvV98XqJ3iPi8peLStLwnioskccVTFwZ3lnFwq0WIia2ca
kvyLRNaW6ObJ6Um1Gu8w9rxrhTud8q/YlhnVUYj38eEvF0PUBPliQjScSq1dVJ+7OGHYb7WtuyYL
/Orqot3XDtj5cbwlUT3t6Su5q0nTqWh636VymqxzYlQ7YUzuw1acQ1wfpeFQhu6jHvGd6VFa2xKl
183UkQByAmMI+209yK+psjroNt3/f/n+XlYmigQ30zqB7+fUMOXPzDfjlzwLUZ1yGu+1/2TKO26Y
oMP3j1qEv+jYKEi98qtvJO5tWXa3URb6XfrW2hEluYuAiew8O0k/jfDPmbTv/Qimf2qGJ5OT5pff
OquoT433RPTqkBr17yiAoz96Y/oV2Y6xRQYNuqYzeCnHT8dLnQfn2vSVzs8yfTtL0XgvHulPx1Ta
5iboZfxl+CUuApaD8/fL2f3pcjo+qQ5coerN+Ob7/Bu9PUVfQYt7IatntaejH301wv1TxLZ71xHl
kkJTdeLOQNEZh5/9mNunwRgINWe28qmCpt5UbS6PLlaax2QnEIvL7OT3w0kOjY+mA8XJ9RskLuhD
byJ8HWuBAXgT4z1nblxuv0n5GfMfBlMLOT83VHkKi/kM2SN+RayLsLuO4kPcavluWOW9LoAUmZbn
HG0FWwV1wPBwQUydU47Lm3qMh9/NclH0DNbFSGxkYNhn7k/1qNEusb174298llcjiKBU1NW0151Z
HNwoh4TpcvoyU92fIg85boG0bR1XsKH9ssH2OFqfo1+Id6Zl3XnunOOYxO9D0c3vIQ2Gu06d5/cr
ZPDY/hr84IHi1FGXuADNRaOZk5JZhy6yBe30a+Twctt0gcFZsI331oTJTQ4mqRF90IGMlvVGOACe
oloEM8NMxzmBYHBOIRvkqqgo3vx8vH9Xwa3sv2RT8aMlIatchS09aNPTMLnlAwp0ua5iYi3qUH0A
1atQnonxzpFBPe2k+BUDLBxIeHxj9GlscFogUo1wn7q53lCHSVZp2e1Ki23RXoCtgfeW+4tR1XFf
6yYHGVa1/3k1IhE2EEC7zoKGh/5kuB6dlwGm+b40GoIyKkr1Yar/VGHuXhi0G6thbl8xDtFKxFXg
52+MJaEHzUC+MvNBVWpsyWOm0zMWf2sUdHxALI0tfvxpEtnGttL0iYEMBhmMVtri+kCR4K8ACZmb
UHjvzRDgftFNvp2y7m9AI5zmdumfYwtoSW3d5gwAn2zYlT3XZzLVGEdvEVF4np9x89jzAa7LDrvT
ZMfiiYi4YxVsAHTkiDUZqG+Hockvo6XbdZKQ8gHKCdAtNE/EV/6BMrhe+zFzfgQM0dVbLpMqmqPo
sRykdX9GJvh77ga1y2CcMNhwPhi0Axth4mkI87f0WcosGeONybsTnqHfqrLMU2MZ9gMJ+GcU2MfZ
G5wLvlIeWHRNmXTEoTaiP+A2JWkM1wpp4NovjWxjBtlMzYM6gxSFW+cYhHZ4NUicOqGeWMQ6fe0l
6yLXKL+lu3ZDOgfNuIz8c/1zyGWxHsICcQtWHb9yJVSN2mPMtu1zNyV5oNyUaW2DoulQnhpkc9by
I/qUoDF8Nr9NFRAU0RmkWGMyX3tTWR+8Ljqhs2JhxzfqsYvYgkTkgfc/ssiKtaL5MXyRSJBpotg7
Y0DMrPWu4vncFibEIx0SE9CWJ9nQkCvsuF1H7oJgwwAkPAa7AcmaZKX6q5hZlo7tt1G540aH1Hdd
iEo4EgDHmE+wMSOS20hnyk7UC9sAsnPiothvFOd8E4Gx8MjpRRHSb2PYsx2pYQdlzO6W/EJCCPOM
uk3hbguyhho3SKmeYrTylvZuOMxbIofb5MWS0KQDhzUqgmpLulbEEbl4JAxDCATW9kp48iYF5Gyl
8v8y0rgMVPgRvxXtddpDOcpqBKZE0egl9IZZHQ8mquKo9EfUNHBME4LiaZNOP3DH28TyMF9QHP/y
gUaVGyMWGasvzm3+65gUa898JuibXqoIdmdHGtNQNH+6JFJHdEOMkNIC94YT03v1ojNuad2byS6D
Plz0/Y5hEI1/tqAhMq5eiSUMEh4teuw59J4vfmw+Wwyc4IsAjeMKebiDT2cqnYglG9ulXpBvMivf
0QphAwg9unsl9FT7bZLMLhsyzchEW/JEbAY6zO2MG2bYDabMjUFrTNagfqvOv3TgGXZjFNJBn8gA
Yn0mIBHirJCEf7p4tJA1XYys7DDC1IecLdFStvU07bm5uUjFmY5t8Y+JOkJeTqJqQpW1mVE4rCKy
oU92qX7kjPV3ft24Z8ghZB9gECuB6TQhhvUxes9Qyx/MJPyv1qUgoygkbM/0iyPxDSNc9AWxVfR7
4EXn0FA7h6krHkFCnochTPYJGpqdGbe/a0y1yHLnQxPBLkuyiAl0L45BYJ+zmqiduqT4ngMCEOTI
jeryqdM3zbd99OqBm90UQNzWjm2B+CRE9UMPw4o5TM4zk4aPQuXNIpDBhtdQSBUJzvJRrAMEdTux
wN9wCW/6ckB048XrPknjnbRJoPHMWhzy1tg6wH8PVpHcbDaJkzUnP5o+EDh/2v2kpx9JheM2x6XR
pggq8F6c6/SXCTf/wvifiL4WtSFcvWEzJTiyTO9fMrnOhbt2Y6EL2qsWO2SXomlqXeaGDQQwk2Vv
4xoeMWuJZa/DQr7j42pPTel+oJakRKH8LdKOJFwI5nT10EjiuVDGD98HRK2H8k/BM7Qa4vnF7dzX
mN/YK+o3lvdrMU6ksVj3Lk6ql4aVYKofZJvKNTigaDfaYM6ckZifSnD7Vr2+qaaz8CHF5g7q/2sf
fULLMBkOAgoxnf9qZQUnEEjICVETmjk4zUqTXFvNNGm8ttijasHxLwQZEXaPvJMZ1R5FqirHs49T
DmjD1fMTylkzgb9otR9tJlgZlUxxlA7kLOg9tUiECQhGvisNc3HCddsWixaco19QvCw1kdqMWnQU
LbAldncyu8PzEOmb69fJumEvLJv41rPi09yDImMtDUDp/m2EuMSt/5ljT6PzA78l1KcE/NgOZS7r
aKqnSxr7/Pz9zFBU/WwG7A52XW68qH12CaTywnfoqU8Ox34TFG9GzHEIQWdTuuYx7VL+xnxutoMF
hqHE9B+Dw+W+SvchSVQ2b6zIMrWtAaGmpd3sbPwl9IG66R1ujuvr8VDZ4xEw1xAiq/WC8a66xMaT
bhf7dIR3SWhdYMJspMPoIM0H+mkIOLEO5DTbztDvWewHNjssP6P86DCdTy2ftfJJX7Fw7K45suJe
y8/SLm8NWkZ0DOkaxpd/Kqr8EAIOqIfibxpIEpnLUzD1hxqt5CaNUtSQ7QuAG6LWvRTUePHSZurk
acdgGsE5Jyo5ShbcN1c3EH88+qmZH9xtT11iKCcrlzQHpS8oaZnlVjnhVfll8j/saLDXnpv+m3fL
NRr6gf4QwFQjktkur6N9ahliAczEWzs49T0sO+gJ6cqr3Dsw1t4AeaWKG/l4R403Z+U7FFouKdBe
aC0dteaF4APUMRZUftMsLzQkCV+hyW+IbCsEI+SZ/mY0JshJK4b7ItpFpoB3TZwzIQ6IrIkfXQmS
DPG8ZTVHLQycyA+ONVMLNvC2v44lN3tLIEPWowamEkRAjHSYdgj8BqLgNHhuLPUg8HKiIgpN69jl
YzcWp6Yz0neeSDNIoT4IfygY0fv4opj5jhWCtMmq4FclDsj+oDSe7XIZe7yWyJGSE77Ln6QqCoTZ
jo9VHIRQwUpLXnHcH2aI/uuyHcbyGFKHXIyqMfaafJ59RGcH/vPontFag1jLw2Iv3aZ+awJ/PM6A
r9d96dRvZg3Q0GSkZQOvjTpF6SlM9/H9lRN4u8qtp+v3K11OOEhclnGAn6VFUmvteZc4HbkT0xyh
jje65i7VZfJwtOQdZp+Kl1dF8gErIj5pn1wFUzfJLhbxv9yODai5RIK3bddcrB6ahEX0ez4hB83j
AEhM2rsHW2q9rxzLeUY2Hc15EPuWSDLkgDQ8/TSE/gvcyVhGalFJBTugQHirfes0zMXEO27iCA8b
7+C2xcXL3V1kYN4MIvtd6LF7Zf62njkr4Pa3sGLC2q78ON1UI/SmeJyoAmLLujejwoDcZsVhKgpO
bSmDeTm4/jbUlENNPRqEpznNFgkszm6tkBf69zorXLBeRN1pqFOgNog6byi5UeRmAbcHbXhPn0eK
nDPatY0zjJDgEcWu4Wjk96nDy+MCXfb95sU3IEnN8ln4ZbCnTGfsy+n8PuHp39EyxpNJ9PxzNmke
ZFYU7N1mnn6M6TnBj1ulU/oFdPKrU/KSevApG9p4OtkiD67eShMqRUq8/Yti/dhUE5IiRpjZiXbv
ZvAT1DJW0Vx63DorooVirEF4SS9OmFHrdAsJAAWapmW6Ug3xcu1y0e1kAK9En4YPjdl7y3IlF4uD
wmN1M7v+n/DD6FjZ3kIJiZ9JPg/bNDDbQ6IFB8Uh0x94fElbjBkdoQ0q9X6s+2CPj7Q9o6dowUNw
mez2U/cZWUdRyFDAqF69dDqlZMFey7qJdrQin3nmBZeE6V/D8H2DpGE+kKJmQ5Ku3iek8OtcceOk
k6kOdkpXv/QvLpI3ZuJteKaJlvonZKog4EDw8OkNGE0T9L+Rz21bZvqnsllQjDa0zmhUZlf1+zAY
foSd9+kVbfBmDM6XtkLzCuLrBWAcsvIeVkFsQnAJw/ATTUp0z+K+f7MKbMdkua/j2Y/3lGLR3V8u
lGH+psIGt0lrpE+RZg+yJke/ReF88Lh5Ht+veJTTVe167C0xRBlCCW5w6Prb91ffF12nt8zDSFo3
6M46AdItkwVKZWa/aMSWQMo6N9K1mc27OeuDO7i8+WhXiJKcQBRvnY1vIETvjT+CKiAww89Kk2jl
si2NtSGYNtvm1Z4OwQhW2CSv3Mb59y4XHbBZjiuL/M+ynd19mnXPAZmCbTjNZ0W7bOW3xoZUn/xp
0pJ+KzRSK6D09dFeXjZ5/kAHUDHmqB5dKfURS218i0Hg7y0DeqArp1NMt+w00SM7NZnlQ7tf0uZq
zZsQ5P2thg2+tlCIIXWULfHU/i8ADeUb/xB8+1w6e2jl7q3oFAHjZbFVIwcPaFjiOjhdeAcWho54
ByMJEaYbARLG6X/Tftpd4nzeDE3ibeUs7BVPUL1BtJ1cY7kwxYRDaOCUnjvIw690uJ/HzrL0rxpb
NF5cdS57jNAc+fftItbwcB8+sKHeUQSHe6GQPDumju+BKuKD27CYxVTcr9AZs2q4yUlfomKxz3to
UYwp8+l8TeRKmKFIzz4hcOfvYKvvryQKg+MIja3NovH8fUFPNZ5j8oOhx2iYdtAoGdzjZMTvedcB
BnXIDs/SbZtn1qc/Uyhzh1I60TVYF/QlzippsMYwPaUg7CBOKFaUWPXzeYjhlIL5wbTe990j8uc9
/VLjqEj0piEBW9CAdLsIgC6NaKFRGNOPjh7auVku3199X6g/h2X+xFtIXf3ORlpdq4BlJyBLO9JI
COhagkAkrXRFXFNfIPj1/JQ4J0IU9NlPwELk+g8HYHXRbja+Wh1IDFa6jUdJtcOl1H10UfeMAvIo
R9Q+xxY23rNISVUc0yA9FOUwxPhSl0j6hVqbtbByangL+LWa/ta5KLSWV+Sff+RqqmHkf5ZtO2MP
iueb09FGFB27Rb587/sPBlAnGzJjfEiIdrYz+gQi0Kjms5UZz6Gr9GU0h5vXmM3TsR2OUqa7z1jA
nqWq/giR9w9h9o+oHu0Ti5B9ciuX1DtrBktkNfaL6clwryJ6cHzU09p1TGrFAQkgUwYXiFQa0EMw
WHLWo2UjHddlfnWbMb9iakVDGkV/aAZk15jKaGW0aNh8uU/glt0DcU+GYcTOi5oYlWxOeMfYEkiC
F7SeImsf51h8/QRanYm4E1LuKGBfkNzlS6lflntO42t+yOn+vaUgRLevYTEeLDhNdjYHHwPl9oGD
Dry3GCE9YthbLVV1L1R6C4kaO/3vlW6Dm92uhk6Lk0wCoPFtawcb0mA4zIRB8xSpLDgYrVXm4XQI
nBdmNLiAIavAUhqia0Zg7rWeCYTnTMSe5QT+/ftiZo29+b70dL/XLjraLQfD4KqbrN57Gm9P2S2n
L7voDmPL2dIVU7M3KP9uWdiCF0A3lk70whqvBTrXAl+nyZAcv39WUbgEK4Lc2LoT8an0xWa6dA6S
wFiD8FHLsKak/p2WS2fFRFWlUJ+xAFp0FsETl4wga3a8BY5Cce3vvLEpjvTK3XPRE1STNQ7Oeoy3
tuzulJtL9mg9g/MLoNKBXrhFFeg5eDSvwUgi6hwt6n32NFqVCoyFGmnN+fT7iBip/7q6YThR5ae8
08hJB/0eDdOaUZm4Cjg4WIcUgfR1BQU/cSG8pP4sLk6nNiOz6i+3JoFdYgVmq6uudZFbp3K5fH9V
A/jq5fgMrHJ8UUBHBJ3bR7jcJYPDoMKejGCXUv3u0Hb+qQzyI7OwUVvu3HE1C9xvZi5BBcNnBd8k
q5PhfkkzUG8mlrL3OfzU7TbzZHwqjBpReNmsh0FmJM47zWGSdccoFoNlhzuD2G9/XqeUrpvJSuWV
T51AK8ujwDamP5Jc9f1E8NdPMtfqytWvJDpck0SkLx4uqkmpJ/yy+hDWMdI5L5w23Wzah6FT+BdK
pN+eTIkqVXrYFkWmX3iKMgTfKrr5E+j+klnt0Yi0fhGapAgaDjckQuT2gg/wcwbyOOTKd1ykTLgq
r97Lsf5VO/6EGEvMJBJjEift/Cr6cZ81+LvcGKI/SsRBetMPKUk4T9QI8y/85Y3VHdeS+TkWUgBR
ppdWSroindKvJCpaiJABdg6ZD0wF2shnOL06afPQUTX9rGm2rXUfb2dvsm5WopPHCDzOzQ4GOKIf
Qi4JflGpfwD/XEKXPlpgSq/EBw4kJBVf6VgVb99HB0l9ZNa1jweWjuDIyeiyDK4OUd5cA6+/00jE
eTg20W0Kjeg2hx0sKIgrewUnYze0MKgjDGSHajAEyRvwFTrDAuyAhumAdtHby36EzKT/KmTd+4qT
4C7uqCqRZP0yWSZWyQiGJvRBbDaB4CBdgs3tUxiD2zCJ4wcdkwCdKCyrpNCkVoacxWAXZhv4a+sU
3ZwWSbsLJ/+W/h+uzmM5bmVbol+ECHgzbe/Y9Gw2JwiJkuBdoapgvv4u8AxexJswRF7dI7LZKJM7
c+UcMgkaxAlLObYoTS1ziJOZkyOvxSxfJJSyX9hk6LOnYqxu43GbIuU/hmYarwHj1mfxkbq+dZvD
5l0qKLa9l8YMEobxtcsHNKXRjyhDbAI0dR8/VBDlJ6eMKaEcGiTnfL5EqbCuCOIWF74Mj3C0F6Pv
wdLniuJjfzxnzHa2tpNhux6E3CRM5k7chm3kuZ4S4CUF+3MQx+1CBADQBUVoKCC4fQ9cBjhgFM5z
JCfzLhrkHm35Jh2f5rxhmkn5gS+aB8X3h8+pDOHMRY8YfZu9SrDs9JpsZgWuEceB8RFWkQsGgpZy
Gz25mx15LYX6q6SLQJPHKzaw/34TjhmcSVX9HYAu05hil6cwC8SzZ2rx/P++xuM6PLjaeK68LcBl
igF8s3sgo6dfJqKPoCKKZxNs8yUrPHhtuUxPBWoMU39U7j730kPCi/BguJ/WlPon1MUjgnrHsYPj
mNJK7jx3RCemeXNn0Zx9EOlSBFLWtxH5uFHO8Ej9/Dqvsh7LYBvg+1oqHeKWDvY+fXH7NrjRJOQd
Qo9nF0duhguxrU82adBVG7nR1RiH8RdtANd+KPKnBjwQ6WZLnxS5nZCHnd5Q6a9EELa7zGmc9c8h
zlXjDYNScIbHzQU5KQx2KOYbMuPE6I3Vss3dCwmZhLdy9RIb9qecxnS/TMTYI7WbH0x33jP1Gs5d
tYS5S1JFQQHP5ucWlnd5fTLH4JcFd/dQhjPX+CzYMCyh3qfgx5kZhFelSJ7oWM0P7jDaTH3zXaWY
hrsBRo9IggGRlbNPLczn8JfHyxBlG8B4O7asAQOvGVAMWW3HCIhs7ZuHxqjReF2eY4HDi43c808q
g9Kb7NoxmJ9dlyr6xMGjwn35dyiS6MghmyZGios4Pv+hfsTaMHqMGbsQ18vQIRGx0JSyr7wmIUk/
gWkffBUc2M/goVFoQaU4GjIq3oa/vXW0VzHmEGLr5VOx7gNrb0QTaAkx+HB72g8YzWcDGQ13zEPU
NdUjbgMMA3T6Wda2X2zlCYqxglVUR7m5JYX2QAOJXjloqVgnmTG7csnYBhH8K+TKeKQugkYQ2lus
l4aiI851NdcUZu003mzmPthmIY8AgekQObw9mhpsIaAV6CFBm+8Ytnf85P7fgqqG/RR64hnXMEnB
ypdfUdGeNeHEf2xmOztWe9OoH23xwurpcFtrsdUC3ZxAYDhM6T8tx9yDH2i/Bc1aXChye9PNtr8z
Eriq+JfXqfGPSLs8mCNlVdgZMBCL4MHEQXzpwjQ+FyVD4vyJk+SOroXBuYRJBKU+5nHMepX98s0M
wLYE3KimqMfKxE9hom5w7imMAzf5NTvCOcuYu02MAGpKaNNqTr8wdVCLSPTeMP6lMU3XcQeMq+Pq
cSxZ0wiQlTWNR/b8GuOffO6wqPCmnV9LywxOfpH0QDxDoGGYgo8d44tV2XRMmEt/3Ju8NTdqsUBh
5oclCxRpBS+7zNqdtcxiRHBG68YEbTszAobxnkhmeFSUuZzJMpjh1PftbMd3iZb78R/deCb4GD+6
cqFu1z42qO0opHnxcqp02lZu6JloyZ53/ZOc8+TceONfxnyfYQFQMlnY3b5RQqyZNtloFgfVO2yO
XiVXRQJRQfUKkh51nQiOp6VrYlz2RpIuxckt/Od8bl46DstnbgI5J0+sM0Y9/60qs3kpUHbbWC+e
vW6L8PyLaatYm0xMgil/FyV1HlUSbYJioNyA4vOVkVFtyAIGJJOadVMHv8vE9zddVV7CEk/D3E3F
DjhSxLPG1pwKBXCIPR/Jck1xwH7QJp7vWbzHXfya2mJAPLXjNS8ClufharTC2HkxEWuR+rsOmita
lf+lZqLugLjsUzz5/s43DIWReRMn0UVlUIKHOGO8DFqepCAgOkcDYQqesAk+1ZqBipgAmNdORZeF
xXy97zi7FUNXr+HbfVIlbGxRrt6MxBkP9PkMWzsaXgONYS4Nf0MIXdOsBfk+SK4ddc0nwj6PBGyp
Lx6V/nC8BJaQHoaz5m9tOjCynKhxkptm7n8VUv8Rbsd7y0e5wtP9u075reFo3CUd1ZIkUNcRh+sK
PumOHF574GBEsrHPtyiMiHfFcLFoB123XSrZeYdd2WfhQWss0ZB38wbX5qDKUx9jJzQVT/G0fBD/
aj97zXv6xe2y7S9yeHBag6jZZKUQ+3r91VJ0N5ufgoa9+6CUsenCTJ50odt3HcT4I90djqzhA9fM
k227bA0gVa6pGYMZV1W8LzOVPyccXdf29KLszj759o8Ajkkbszazjjk7ZqKcGDJSNOH4vrVDs6I4
Q08P9DAQ+HdAw4I8wWVgPk3E3R03Tc4ocdDIM8O9cXlFCycJdrApsLmJIH3V2i8I4ghJ7MIMt9KD
RZ/53g2C1MBqHwaIvrV/Y5gt6aKhrGscxNYvqvZRcdNzCG/sJs39LBvL7wH16qWSA9XxWCBpMLFe
TE2Lbt3O5cPsMn8XzZ8JBsQjIAAGtoRbhzmFIxU94FOgjbZdTIFDxCRGwg5QqI5rP0R843ywGUhF
64xidDeh5RXr4aumpgLYnnpN0EigMXcYXUvQ4gruImfRR2N0UQWnAfOozF/LMGRYMdOODnkm2GIr
LNDhau8IhinHsMHyiS2QUxZVq6Bvme5E93ka33q2l6vuDYfOqGGfFSxbJMuOIOMZ3qT2R6aCjhgH
GG8wC9FpAcdjwjwMQUeKCaMb3hbSrWBaYVN/eVbze2gGAjyUOauqD/hmoICaTP/X9dz+cQNMMqFb
0n/ruvkzExzvYipzpasBpzEvysVfPJdO2ZxbmUcXfP6sCDoddmBFu+s409IjRQb4zzUfazBhrMy/
crBOZip5/huwYhWGiRVT2/YhBWOVuePFsdLpEvrK2Q44SVZwP+Q5nTPwELONwD3ZJ4KsIf7FBjm4
SLqVVWmK38z65NrCv4xG6l/YvSy8cgYtcFF3YJ4DT8vjRsvd5vzzgV2SP3XIE3ivziWcuy3uROaA
f6yyjq4F4dGtpUjzVWbnXKySO6Kyq3DrSOpdHKsyzqZ6zk0ToGHTQVh1u5gqatwZ6XYsJ3nyLCff
86v6ZisOzzQEh2c8RcL2h+NCV01o9JOl9k52FdFnqWqE9uV7cxJcOX61XPVQxmur9PaSDNPRt/QH
hEMUqSAanliJ4D6IZ9utjWMfpv9y39aPwcy6XXTjTjfksitr4w+USmVT7/73oeaugWQpgFmDH6SL
UX5RYt/uUifPEcuC79R0GXcNKnDWlWhBzi/X5myY8D20RY+CnnobLIAY0NHAmQJi+nDqPzIIeKWm
5M/YgaDDNoz6mN8CBo9pGO1VXVIk35bwiwwwLzrHMbE0+4oGHH2SLIMUYGXtiNjaxP7ToIMjMBqK
BIBFY4CmrMHAt7RvTesd/0SwKX2pTh1n8JV9S1sL77kyzrqoZ2pwAszV3J6h2P0lP0JWYZqOLk3L
a87mw7rz3GOEGXrLkaCiIQUDXNriVYjscK1DeAZ990wVA8aWggvNrDCkFqz8DECct7yYh5XwMhB/
xvNMYgCKX/MQEdlFKVP2KaryajtNS4d06dsYMvNTULfp2eKqeM3D9ehSmSE9Al1ZndkPAVjZOe0e
GQrsYANwkXI9FI3lkendPLt230r99IGF16zRaj+NjbVv2vyBwnSSiRXtVXHzNhq4400rKLYD7JGo
weLMo+JugxzTENfKFBF5xKlLVsN3AclL34n3yPH9ysvk9EhGMYXXSFEO4+o9E8n4yn1hOkqrf/aB
rFFxAYrG93qPfLT6NVmgm3TRfku/pwl3wUJZvSiuP38yu/xr6mZ9yMTBp9vv3FjUepBEuNThBGV9
Jvydm6SuSta0gJcVbx/1lF7Q95uCQ4SLTgSLlGySk7oXH2uw2z0WswGHIw9v/JzbNqGAkTfNx0Cn
LcM4zLIUopknbZsQtWieaX7CDBKIXHksekDlbgQvc+HOiDrJDoTeLgVwKQwVyOKZj3u/6qdP0Mk3
ryyoo1YWMUkNQWeSiAmDXe1l2f2LmKOuxkl++4Ww1y2XEM1NYYXjA4OoFz7WiX5NjBC8KJ7NfWjV
exLWLwX0w/VihctDdQQ84m2po1hR2URTA089oXaU4IbfDm2PI9WiMb2C3cZ1Kd0Ju+kC8oyCsILs
PEf8RR3aqvCPUUeQQlMj3+VUP9cNcWSYw+YhpZdRHAFDTbwXKOH2CrG6RtgrjzJjoNDZ3yC66LEy
UyzhLpZ30NZYubzxEBc41L203zvtomXXUlD3hPZhjPaTnBKuNr1jEFMPn8vMheqI9FiYtBHXNL2t
rGx+82orOzptf09V8uJ46R+Vgwr3Y78lN6zTDa1wBGrXfZo8auzpyM7cpf32GcMEZwS1aZgsGnVn
/BZk+eFVH6xWWM8Jx7XEPgLg2Fmy9AA9Ne3WtorpBHsZGnj2klDB/MsykGThSBXMB1bLVZtZrXhq
BpPG7hEJY8JevqJxVo36ESAl9n/Dk1uDmf0MO/CxQF0fBIBRble5rR12BRvfsLYxwWAKniZP8SCp
5DGG/L7qC5BtMrsJO3Z3dXCXnPZmebKHFMsnavWTCRH+XGTh81S7Eti9TWmy0V9gazChJSyN0495
LcJAnKn51R5uVplKOlrlduCdewrL6m/q+c6pEctBBEiwNnnKNGPYbcwQb5NRs0SObNqVWZW/0rd0
kGZ+z2QdAyLO9ToWMxHBDp0O0XbXBdQLKSZLlzp2gPa6DM39uCE1eNBxkb/iMGEqGhhvxBVg4czW
sOvc7ruPumFXMMRhJ+TaqIY/hT+Xe2VHAlaGybCuTZ8so3+aBFZBmfVIMxrbDLbkBCg66VjbCtCp
fmRkIL4YlqYUd86yz8EDL1y2BL7YQqJlOv9IFohprE+jiNVayzRuMXe6KOrKlVtX9GLtJh1qL70t
yHiuvWoTJ7rGyyqr66SBSpD+jsGM7hfgrT9xjMBMb2AzkskaRkS+LUWgj0GUPEMLJ4HrVG8NRgVS
/PLeqYrSelsSg14+hAbj7hzSEBZNuqRCzDGeD0ZnTAS+kIbjXljXz1SM2C99ZaL6mJ+M98qtjJKj
BWjz0kAW39R2x6GBIf/Gj3zGXmDxnuuShOJQNmIz9caxcdP2jTzZjl9xeOG1W4uBZ3xYLjtTeCPN
WK5oAbKe7MCCvCHogJgnvLGTFeuT5fbR2Wmj12LoGVvp7pgZ7B2xMalj7gE7QSS5StLKa2YazNjt
9kT/u3gbKv2cFSVB/iHU3FGrr9CyFUlCAtAeFjksuozVCDmue1cxT7FMjpMAFLcIFv9UU/hnkt39
K9/kpS6Yk1gZjkX/VToeSxHgt3zB9cWo6TKOTqYxgs+d97DJCLyD9PB6IGO51atdFPPcxfnSLhbq
fw5KCXNwIpIx2URb8jMRwZxWbuY8j64v0VItOifrZA3song0IqHXSYsr05ZAstTI2wOb5ao3pfnk
oc1vGHVyAww14OeD21Bl4oKt3tqzKI49Gv0auyzY1/wIU+Z7bAGBYGkj0aLZ59OMunsVwkHsm59m
7yBdJz7LSmvd6vjmxH6wa+M5eej9pFrBS3S3pakPEnDuviFa0LSmR+y+VRttKHFJDWAXXdlHG5eA
+alYKoxaJudDNQLmEyAu6ro/2qb5NnNf38wm/YrYD7o1ZTve3iY5zirN3y9KHB95iFYcKws4mGOh
LQn7HA/1VoK0TiedvadG9jo6YF84gsRgtLBiV62ID5x55Fr7jr0bXE5w1rIPUzKulwTCDxDeteor
emlJ5Gp8ivVSs4VracfPjYTVM9FjYBtuxr6yTs0cMbGqUglQPP0ctcOONMPLtVgHxzBk1TLdHT65
tRyEtW1gx66qSDJRdu038lZrwQSSzsg+fzC9BF+mj4uBOz1M69w9K6D6epoOvMgP85C+cVh/YXj4
5tK1w3U6ZIGL3J1nGOCJozTl5t2Za9Pw5g1Ew5B3rY/ZoS76+Or2xBsCXKWN99vjGjaZ6jhD/bOS
fES3xc4Qe0bFdq6ox3UGbuOV/f5zFoYebm3DUdJaNnDmB+iPXtB13aaTUKwWRRz3XfExEt8rUc/X
vt76RCIPZsPFt4sxeXvo2KpxKJd2nNs3vuT2WlZpcyIFclKD4Mcc/FPDm3gfkXBcvg9oan+DbgLl
qe0Lxbew3Ci7KLMwZS8+9gldswMDRS5IoMJ0OGzieZ7fdYH1BPceUVcfZn1WhUQvrWQ+JZRiMybB
6+8OGy5P6VNIzybdblhYO/OjqaLlCFz419Z5myeOs24H4ynJgpLHIrlN7CBLJNg9CXc8El7zDsSQ
uJwSgXJQ8V+NgqNbonFjDRTTXdFLnJXLy/7mDB4nozE8pS7LLJSqBUMOwaZkudxibZmOQAfPQeBb
jyI3aJPJygOP6QOEgu6LTsQGa/jC1Amnb9iaPuXsQ0xQRr6GlkqPMpqCByI9275W4li6Bh29YrT3
mdlY27ENAuC9sFMUL4hMyvCcVoE+qATcOD5kIzVcSrTafm91EOpzI/mt2rsw1N92dos3t/H2nrbn
FfGjM5e79NBDPqBbgmxOV2bkeJDln0wU5gml4CzdLKKGb96mZeV8BTTnccJsRJpic8XjVLXhoSw7
CH8UYR4l9CoOl/6bSUaI8X/4gcs0wmpLrtBrTwJCwRclobBOaZewh+ZvlupLBNIbUJN+kkQ4H1ls
f3uzc80rz7saCrZUX9jGCpr+jk5u2Jp992823P6qZfkGIdCdPO9FIWr3I9WDEezIzc8tccB0YcxZ
+OBVf72hCd6lUZLDq0coPS5rjVB+9VC0nMGQA9QNJPgbmlN68ktohoP51IwBlWH4wC4JvX47gBcN
d5AGfFCA7wkeOTTsWuAkAoAEqaCDbIK3mgCptzPCsXyjvnLH1f09nAxOAHaRcM7rjEeGXucgz7/R
FPWzDPlLKuGUwnYzRIxXwzT9y0zsI8AY8c5g0Tp4OfPrem7I/eZJf2jVKF9KpPKCarNHdFv1UmLW
2g3MKS32j7rpTC4jyAXaHSQ9xrSFLkLAaa4KellSOSHS1CFR9LrqTz8fkt5Dcfv5Y4Of7BQKt91V
GhFL1jMNowQpcDtXyJj4cI1+8cB2vm5PP583jE0PxGF2TjvHeGvNZKupHv3v3+yDCa7G8q9PMSb4
vgEPRyYV0waG8Z8/kSvCHfrz+eDJwiQ1yP/031dFO+C7SrDy5zZU+58PXpzGh5FQ+eja/intkZbY
e49uKP2TSDUxw2RM1gKr9clOAtwX/SB43y2f//ypFba77z1mxt04nJC7xtPPn34+AO3MaV93LVJD
gQvkDRIdCuixE2b8ERmyvmZYEFbu1Hs3lyT+LkuwIjhFGpKexIYPNblfTQ3mV7eKqxu6qJdb/i2t
h+SB8p5l286Cm00z3xzIbCPwau2DSoQ3vwFiEnfOYz/I5NKNUGFy2lVCoqu3ImS80An/V522+VpW
s3UzPXoZUjdDJVk+7VzaZ1H+HrtMV2+BjZWp/jUS2bl5CJMXAvAslsunFfLaTqSxYB0J7BuaTr7C
unqkOrA6O3RRfuTUISyaZKldG3gzMZsfxVLMSUScKKF5CK79fy9AnDv/QoUCCdg3vzgBB+he/50S
L7uxn1nXuSYHU5IbEsrRT27uciCRyJdpV+U3igsZh2YeBe9B75M3G02i+CnideTI5cIGpIas3Uc+
vP282llBTH0OCMb8fOoQUNriKzL3ZAYys9U3JOk/dtmMj7o0m/d2oWYtgqkxwksCSBZtwZ/Jdehz
QymYsJEfcdRmqiv7SMIg/3RFAuwOh9pAodETR8ffkdLxQ29wlxQTFFwdYjP1lpCn68G/Cfwqe2w6
Eb4FEb695es2IsDgjQylUAo2dNRXn7MzEppLq/7882mGlGnOzkfay25bk7BZA3AIVro1gk8CORBC
ZO6dmE+6nyUzHr6a9TYmH53s+4B0BQ1L7NFDeUSESq+ECskOY826c/c/zV0GQTHN7jK0gHSY/rRO
JCiJkcT5WqXyTJbLfFVOPl1VB53Kz2X4WcxcXC3DCQGS+OEn2f+6d82bn1bDORsCmzNGE30a+BTW
XZ05Fw+04Robgc3Rh5qgrMXjVoaUTSv7mAYDdQ5FIikezihYLATrjmqpLYy8I0R6+ZoEfvtk07Rp
L+HYIQy46Yjsi65LwLlRnXxlEQ1i1Dp9Vpl9ICT5xKlp2uKb4bee6uyeIYmvVYUY7o5InIk8A4Mr
1yExWegw/iOOUwAKgnxFNNUHhAbEFQkvodF/eyPvKVSa59MM3wbzVOxfEa8JtQ3dKda189mB0Cdg
zsQkdzz70+rCb9lMZJr5Hl9yv39J1GC8Q8XaqDLntGchjdo27RfKKSLgBZnJhRpTMmPqLe+Y156B
6lVEBgPb2ASJhMeqmGA9F9uf1zqZ3X4zk/4hNcpLX8UbIdvypR/qR87S4hJKM0LE9dy32JQbwTQR
MlPkHzufBzfAahwYRXQnJkF5aTYu2NcICbZLXsJ6ZODpLc9TVw5XIiv1C5Ghd6II0z2deRw6HILY
0zTmVEMan+xm634mXFRmIIdYCRj9L1/vOgMuiD32F7NJqo94dP/7empTyCfotpMOiwJFR93nnGU/
s54A5scHFqbq4hlNv/75ySzBkT132/RiuU7wgayNuQg7dzWmt9Z4ycw+3hqs4wenEfI+4DH0RRec
wqhCbnOjVxkUJGSnIUKhjf27bVI4NU48m5nZtS+xGX78fJ1GH5dThVWfUkfUt4pEWIIX8G6atNKk
jGgSt1XbZJ40aLBKcM+Zhp2u1DHzKHtU6NZnr6S+NFv+TwwDGCf2rX/WffGQO7p+oVLsIYCvv046
+ldszfWHHgt9ICo53huS4IazJTIfv/eV5x4M5FDyZ+l8d5riiWekxmjkAS1pnZds0n9mbts2x246
PJhqpHGxCkMu7Gp+mXrgTMwFEjpwhvYTw7ICMIkDjfXHWRuqQ43wxXt/ExD/P0scHnjtEY67msUz
5nHzyF1AbTbVXjjqtSkZIwdI84yupualhjFqXtN8frV8HPo+RMxNbXbyFPosV1Z+7YwEzJuTq+dC
stCHqf1cCBZtPfZ/IA57dzpq1k7P746SJnUa69pkJ6akKKy5H2SkJFnBd2aHg6DX8QtCiwSWB3KH
JjH/rpexsaJf9epnif9MSuzex0W6N5e91Gl5jzvu4s6BxMGuF95z418im/KzYsM/KtOqKbPly2aq
nmr6N15BnYSwcWp4/s0vRNbsHk9lu3ZGZotJroP3km/Pbuf0HqUehT9sA0k4kojSEYpRcnBLBSOe
gQ7LBs3ZuZqsjQWV6xPHN0mO5bW3adgDokoMqmPbHF0u5k3iAqlJjM8Rde8Qy8nYwk+JyderzzRH
6JuVPz6lTvpnruQjQjbDakwtsNaARBDzg93SFhkgA2XvIhNaFxSBNeGf5t4lRMTnggFg5Y7N3TCm
18ryuhc5DCn1HLBluMkccBpzOLF516Wgo5xQHEzDoj3VI3JjXODbIMd3nUvwqHntejhxU+MfUisl
bt5HMx308WPsFN2rVEI/dMzg11Gn5zvyBXRDXWO+JL7y6kBZ/fn7zSCvBp15GxazTZkiwHbkpFn/
PocVUrcFB4F8WTnRXzLaNfpDaJqfxMC7dcxQS2fW2Q6c8NDUvH+jKDx646lykIAyhydZdf28cUaq
UFrP+VUTGQMCvIwxeXKMlMiwaj664UMH4Awa5qMnjHMjz7kn75HCzckRCyTNrzbxsA2YpbvEed56
XXE/yv1pK+AbIBHad6POOGVD/vj5m5P2XpOyg0IdvlXa/J3XgFvoRXpuMqF3o1GcuQ1gBsimPxPF
lHPgFxetmXUbkkN2Srm2HWP4H5qb41XjLs17uc2ojFj5yGEc1yBWaqe7h9OMnJC7wQFEwneW4VZI
6DJkjs6T3Mv8LDy2BjdfK0b2VAS1F8a6Pp1IBo1S7GXebPGT50QzMh7nspPigJ3M2bZQzlCUOIYH
JSPSNOK6HPUNsSzMP+sMLuqao1S9agXBCyMMiYqxjUvShErz4oZNFJ5BsTpvvjOffp6ooCCPFYbx
71ZHeGirYl/FdX40endGg95aeKdJPlxnj0Igshn0Vnrxm5fB3crScM02kqF6O8E5K7r3tu7lS1gu
41qLW7o5WtY9jtrnPKl5j0WU+Hm4ZhdE1sDl+GD1/oev8CIyhOfEUhI8EOLocrrF15D4B2oXt8My
PXDtlPqxKXiZJnddiwEfI0oDt76s3w5iHFdeXJwTN2ACDAdilASg0apDORYXmL8fPOt7fG03Yp03
kBUz/itMWFE999cYzMpKKk4+FR2LKKoxeAtHrKnARIKfWKKZ9rzHjUH3h/GPIx5korBjmwxR3QcP
mCjpN9AVXf/upO2mDxPzVboNz6bJAEEV8boknApYxhH7yTSLfd6Z/RZjDjuw7PbcoAemg6Z5rCag
rT0nY67aRPHdIQeEU8RfXOSuROno5/DHiVBGe3ULrzoWFubd5TUO+6y8izL7nRIXIPtenjD9PLiS
UAdP9SmfCSIHBc4Ij5oqHx4oNB7WPCraI1Db/EMXUZEPjfWi3zEzzOx3SxocvQ3vlNCiuS5C5T4M
LTRCEtgFqF4us47y3gN+5/EiZUT9eGuHuNnGVEUdK9DltzSAhc2vquDse0hdUayyQd/AiONrriHA
JeQVeWCXIUtjFHTM24AkelYjb0kojI/pzGPgUlOB6FYbbKksizZz3C/Xs8jgLKHticVz9o2c6RUU
hN56Z0Dv7JIeGijqkX8PDXAaYfCcayN/wkxWP6Q+J/LcrKMvaVkfSVHUtFJwczFZxreQEqplMT5I
p9MsAeG4qf32U1hmz07mlA90p22NHNNhOqONeYqjEgFgukEM2gL7qCHTwGIU9tU/TxpcTOxSHMpc
C/LCJgEHtyhoaG0AFJqcC1GBr/yuLwyO4I16M2Goa8T9EPNDSHtOKsPdbNQkioHrXink+VcBUz4Z
0n9LyCs/t7zIqyCuHzqLtSgYeuccdo17hvneQ0fXpw7M8VdUhflWmFN2sjIqKdmi6o2sed+3abfK
qrF7qrQfbifvARFGH0BTidcl58/S7Q9pe7W1wRMBgOog3IoO14j2VRjsZwIQ/c7M36oao6ufntso
gNfkfaGBTDA4+FcSdY1jwLQxWvk+njM6gT5kOWjemlQue01jPzRLyCzg//FgDewAQ2J8R3G6KWt7
2vP+m1YcxujgTvNsa/IfwJv/CmvvEKdVdpkcgnfUo9SNYPPsU3AccVtvOQWKlQqVPuau+sfIdYDz
EfgACnqmvs0h4hS/HsA8rFJF7UcXW6xZ5jdbxNrwGKOVPU5iuixnk7NtxPhg1eoqRTMvf5EYlY/4
DeEYa/NtMaRly1mC1mV87yXBMe6Xc+zWX7My13XA/L/y2RImDdRrTPtTa0YszjbqE2wko0HndAUX
MaVZoECL+vSGnBCneB0i40/OVX3H1B6chcJMOdbRWnQ1MA26t38BqDow2oaMDQQY9FtdcF5Q5YFd
5GRRywP2LIbYb7yA2dZXEdKkaXA7AKuJC2GaX/yutx46ndg4y/jT4MagszaaWDKJamg3s0EK06kz
j+k62zxjcyYx1Nlqa4w3FvIAyp9BGj/1q3uY4oQhUtocjEze+tKOdoHNN5QxSW7c/ugaVv9Gr43c
ZIZ85tDf7wZENzI1MGIVLtw+G37Z87DYIk5GkTiwwKa/TbyZmCrfrRjALmJNypSBihP+Pd62xCC4
GXfWwAqWNxujRCS2mJk+dOQVCRNj02xBXz3UKV2ajqfrLQha7Gsc1A0GLnvyjViKh+Ll56eL8Aou
C6RT6+FsFLS+RT4zGicw6UEfOvwrpfXSRgWszTYh2bwstch3wIDFmg4qfQ51zZs6RFj4+SdIQj1L
iutCw5BPxTz5T1Nrfgs/b+4OxRsIS6swcvLjWA4UUHAsbchfc8kzOFQuF3MbcPbq5979f1fEAnfY
2czneM0xperaI9yUbBvlHP5V0w+bAAbdneJElpyw9a5CLGTgBKfa8rYyLQySQ8UJ27SGcj/abXL3
EuMM82t+HRiekqyJKR3NiEr/HKwgnh8qA4u58jzcHxZ0mBRoXBKeeK7jB698mmqy7OMYW5tcb0yj
OqPUBdtI+xdO+birZbMhEGcdXFk3+1YEF8nyeR5DPuHbOmr1ndVMOVg11dIIzXvUMUgjYZyE/a4w
iDTBT7IUT0tp8kNJRSMUmJFG8XUjoHyYC5hiVHFK6ok3hIXc06TYXincvMog/welj3k4Vbak662X
WQ8uOYu/MeLDgV6i3TRJuZY2bGtFJ4ZXMNRKKPvMcUauPPalTMRrovfZWgmcsFHc/CsUF0dEitWE
QWmfpka9Z6hGijkZ1gJKYbjYsmokAS15qXQU4tN0+BSJi9845mBo29XWHcsZTuF2Dh13V9TF3S8y
QkeM5VaS7jFObf5zNwTJGjjWnUS5cYox8Yjqdc573n8MtVCyeMmMFn+Q57PmyZH/0FLQGqRBfxBG
KXBuIYfUPkHPwrDkLuNFPgBSyOk633Sk3ICBCKzzZkDp6YJ09slGbQDl8j3Qismdu3CwQc/hRQBm
YRjSUPQT1Fyz5uZYy2nfyIxVIA8hrcUvY+tuRgX6RpVDdGY3eId3TbzGmjjM/o+9M1luXNmy7L/k
HM/g7mgHOWHfk+qlmMAkhQJ93+Prc4GRWa9eWlqa1bwGF0aQDOlKAh3Hz9l7beKgqY7YkoJaWvt0
qT4UGLKsZLGWyYiCA8z0EpTPyjGvWh8TD1r6xabQBmwq1jsyjschz1Z6DHXDlH28CvZ+bCEEYQA+
xQEjJdmep3kSpKcVfDenKBAMN8vol9N44FAyI5u3skhjJaqoaJ6YIckLqDOIzYQQ/KtD34gDUDJv
DYoX3C296midO4feNT87kHMUr/aOof/U208ETqMwmKdgucpng6m5cIt6N6TRrYunB9x4rxTeKx1s
sNnkvwwDG3PueyQQx/uqPdNZWpcEozgCDqWRsLcZ4m+skBA+Qh9iRrp12kbblDISNO7wx6d8cklA
XbjIMRcySfCIluT+fpFWkG1bgqO3nakOTk5CuxOnazWY46YOGE647Kd7D6EmyTiuDpvYLKtNn2CX
65pvJ0N7mA3qEy34byJMaUpH6JSwQzJFuWXRESx/vg+i5k0hxd/yJ4SHyf0aPTNpXWl51KKpQ9fl
IoppaMTVVjMcSrbZfDCgAIt0HE9ZNuxDwW/L9Hq1Dwa61hF2OQieuiIqW5BzJinX+RmGRdHYa9Np
jzmc20mJ6hxlIVp+DVOCSJKNkXSPqWDcRP7YsghDIM+0MRdF7647Fcz/W/o6KTukhBPEKjgtZunO
/Qv7fTCSL2OyThibaclp71SQbZdLOBbjJwtlvWjQOK0gKgwLZqfvBtJGpFP+GuDcxMWch9wu1dLu
aRbq2HGY9+SEZ01bWRtbafc5ImguJlh7FJiEjfr9SG/c8gTDM1zSqGvJ+5oKb1PJ9NyRZXRQ8DxZ
LhEzs76iQef/3ioKJKLzH9lHJ16xmWgtCzW4Ne0H8gAJSnvwWee1IfqTmsDyUUIeEB6/qlB4NOUY
xfjc1dsPfAPVshy/+lADyB3XXKJkCsSmXNeN/6cJMzrdwWgvgSdR4jnBc+r5iDtRw2ysPGsWKMNH
xFnTQxHGz32fbTrQ0Fujpn3cKWRhNAa1pd4Q4KpFW8CxT4U7hBuDBusqb7CCTZRx0dnvBA02PJuD
lRy6hLiw3mlO7MXAjDo6bT2EZ6uwgfLklTZrqEQG7+FadEdHZxhswnrPuW+ZtIuF1t1segTbuix/
KlurlrEPkoY4pabQkYxWzC0iqtjJchHtNmcAIiuCuhgoWNkis4xvArqqRVT9MNME5yRAITlD+ep6
5lZZakkF+uzo2WdtE25iqC+QZq1+sigISoUe0hjMjanrVK1wC1d6TXZZE+xlhT4+LL5ttCeIS3Gl
eiMWB0/bu6X+kLvAQ3wG7AYVp52qlwqMDEPwY+GMzzEOAZOriCuYe0qXAhGO6tRlcKRHcLxS0IXG
+ArIzUmi98KkMhS9ANMWIsR3ms+0r3N2qxlxwIPxY2oB5FNzUQhd20i6CEsw/MdSTXt/CtYhX5wG
KioubuzkHC+UM/1OfPMpGcbfuCerRZIxsUJrjc0Ufj2t/W9FvtRiV9gOpSkEAmaV1qUFvOlkScAv
EXNJCW1ogeJ+jOiL0vmiGCAxj8UjwPg+MRecvkZlfiQusbIg7wzP/9G6lK8k0B+Hih+lezEHvBLo
ONQKvDEW5+mXslj2jXm4CX+CmU++NRi2n1zLJgQIsWyj1QWA/dxf6/4XapESwACOWrhbxsJsg19A
3biZRYKrm2ltK1uMrVO6ohtSb1TvwBd4pf20DA23QBOM41QELpdhWW912UbbyUoPhbSgqNnuI0kR
y5SowGULfckUlbkaJ+/qm3PP1XEf9ZT2s8Pknbtkr8plg4QmvckY63pnzWSmDdmFh6BzvpkwXQsn
q8+07MZ9koojHzok8zThzeI374A7B4M+kJupxgZVOBEEcypMVrqvIZfDrgZf10mrXYR8KtnYat4p
iNeOj+B9dPx0ZcTgmByHlkHea6cowfCUIiJm2pKR27riN4QHTSNBDiNNqjnjTlkkE0RQjBs/+45j
laweAofYxf8f8Pu/BvwKw/nfIn5P4df4LwG/9/f/fNbNv/+bNP8hlDANOvQOgmRX/J+IX/cfZGsR
0yuEAHXFq7zCDnaO8VXqH8JydaELSypTmcL6Z8Kv+w+TbBDlGrZhODbWyv+XhF9l6XyX4m+E8/73
v/8bKFkAUbZyXZvvppsWX+9fEn4dGhWRZzUhvfyJmT1WRuR4+tNUyCaRBPxY8U+cN81Bc0VzCJV7
loVNIo2/r0uzAz894AggrOkpnA+IzPfNELJHGwD5Wq0bv0UJd0FDmBeKjaeRqI4H8NeXlMzBlV4N
apP4iXmA1k9Jal4xSSdXEVoQIQuzB2PhfOmqV7SgY5rdHbWNXvyAf06e8cMw4tURLLHp21UqnQ7v
HvaCpSMTDD4x7jUynMaBJu5ELt+z2VUCVEH7kYMkemZ6Zy1Tz/O3HWA+bmyCdkhQUtMEzg274Mmw
suwk4/aTFUocavaaeRHIfG4GkVVsCAJEBWah0R03hcIUgdUVoh+I83VLiu/D5HrNPiW7mL6sZS6l
lcuN5nrdg44P/UGf91nhNOhbfaLojA1GEVrF5LOJZP4+CeISTWVNv3wjudoZgQwR6Vlbi3vuCvT7
gE3Vr/dtZTV7gnKtlfIxZjLMec1cwjcJxQMHYaOtM2uSX+LRSTZdZVm31OglLloUPFWH2MZJ6yXO
d/2rSUHZiPzXGKXlu8EiSumQrNDWJcesdsGoNNkneqXfYGWzWywR5je1XIeD8L7zAYubb7GewjEQ
B5VH5TUxYiwiRsksST81Fvr2zPZ2GTfaVVjG2AbdSAONCnSc9iG6rbR4hE6VHYCfos5K8BdN7C9W
pbCxscXMCRI0846h/ZhgcJ77gmEZDr5Heq7XKAfxyQSVFDHQ/A996lQbZAHaMqIcyEFyHoLEpHhJ
aYsjPwXp1sHlRFRgrCPAhNx5s1PUW92n5e/L3P/l9OZ00slnQZAm0x3K9mZPZOIbRsJirQdEHOS5
pR5rPHFYIJ1Ldm1MOb45IxaQKbgOpvnUoiN9Sms8mkAIiBo25gJacm83fJChlaYWUaxMyKy+dTLy
kfCGzrs5iOcOUa+QY6cwEdu+TjbkAxLejl85SCAvGq3jrgoD+VVNssDQBP0+gOvYA+fAT+nRWZdp
Sw9JCirfMXvTpLXmZm7/8oGRFMFKQ/96m/iPoalOgFVrkaXalx/1nN3JyLC9RYEtbl5a/OBSpuqC
mYA1M9AJvXOf8uETWHuzZ6KXI5O4dDoBEp7uy1XFIEJJ55HM4XqXC8PbupjwmEg+tmUcPDp18Asx
RXDoEYxdbGvsLjDcMPjn4tL6xm9LQVSdClyqSEBtkNs1ZI8CV5kO1PgWYwJwu/6za8LmUQJ3ueXx
j0wDzDC5+2yoAWlLXtaH2NcBQVTRIar97jnLGNdqoxiAXRtHAXZyNt/Wx3+ytLIG5libMk7yQ9p8
Lbo1Mx5vHhMPFAA8qmK2tUzwIZP32Ik6tkr3Ax6m6KinuQaLv6V2h/55TMFDQlU11dIIZI2hw6+v
YVB1hznnTs2Bj3G4sRLIcEVC820jc6QMAuDJ/TnTS265cmnAqjZ4yjyaDpjgzMP9tDLZLeQMBRdV
ZIvdoMFS10zajDku+FwPjOe8lHOQFVlzrkoxGZeFcal9+oejnr20ARIepPeYPgQ876Oq0+f2fuoZ
nTobNDFak4zzEOdFO6gcpUTvQg11YaXuurA/YutOzk5TJ7gueSTmw/1RrVFkUO/nZK+w2JJDBe25
9sLmmNNXloS8nlwdYT8x4AlbeI9AN7Rmv/OWWbxqrWiLGMM7BjYHkFtPUWHUV+ET6oKkKcUbV1hE
brLBG1QlToCuiE4h/xiJcKdefPreCFpe8Ra7z6SMw0YZdOurNroNM/AXm7nLDsB+fCpQpuyVXV4g
RzSreGpNTBVlvrSKRp10dnVL+mHJ0rJMWlJt1118v0/30+S/3s8w+bc7x6YHdb84tIbqyjBRIKFJ
iFc2kN4NEbXVE2BMpsTUZZCAdGalfTAdK6IDFkDy2Y3wdesxDW7tfFCj+9Y3BpwZ2pJnSRAaeBvz
odPzcDVYjHP0wTEe7oe+E5TvDRMghDLeos50b5sGtnZLK+zrfYvjrxUDhov5OTNE3zQMTDWEYqRP
kz099Lo9PlU4pQe394lw4kw3w5xfhCy2hqQHXGiIVveTlIeUJiVdJT6hM4nJNgtrM6R8Sep9h05d
E9NvjwFQ9iHSGcdZ10lfEO4wuquy7cf14EQWWmzjT1MSU37/BDCsb/d9ED87iR2cmG+rfuNEs6DI
iRJkvV5GXyAByFaqDupyO9pk0QTefmzzxzFlCvr3GxpTDjCk04rFXzaVA+BkndNZ8FB2b7ogtm8+
uroVbZ742SWCZ2lgFH0Ls4ko7sEYP9XIhtfaurbj3u4HhNveLchvmGQBSs5Py+I8dlN2Un7loMbD
itYUxWc/mIT3pLCpT6VlBfWtnyKXYkERXiQaiafa+G7Txr64UrXU6L34Uh24pIxLcgXKUHv1LfKo
hIFq/X7auj4BW7XLNGN+NZEjeaHm2leOe7Ixpz+NEUm8Dr43VILzmsuVTFxP3UMJyEW1bCU+EkN7
NLhZLk06OgcvN5/BOgzXpNPiV1e6O9LXrYf7WTUSE1Va2XOEcfQlMjf3Z5M00gA8jEB4osfG982v
MIdXUNs5DM4kTQ9hHfqw9Oz4I+ngJUaD8WUkJbxl5D9XgbjixPLeru7/tDzplj9+dSQq0upwy5Nm
soEsfMQYGjnKMB1vWcEtIoi14VnvPHeR23r/kUjzHbhG8AOUbEWgGJ+UEMNBGEbDzu5qeKdJ/2j0
bv3cOJ67zysS7kG8dp8iQUQ6db/yvug3ftVYu9ab+hODTCie2rAy/Gp8F07RQEyizVjRt3ivoT6w
f/INGF+ieSnccVWQrWY0+XQAGERGLtxOAArzw/shzePsVEFoOwREGQwoYsO1lVfG0hTmtP57PomS
WnUYsm08ZxblMaxSQpf9H2hqzaLP83KNwMZ/n8iZaMx2JPOpGx4RKJ7wGWpvVTck+9SNjVUw6BjB
TLpl0ib5YHL05NUO/mBCWGkMDW8e1+CTrHN75bpaR+Rwg9VxoPbARXlT/LGRPQ3Jj90WrHbxVCzT
0O3wUPZco/TsSs9tb/dDFRbdrQQFufAHFe3uzymkS1vsrtNS041v5SfT1fTa9oVP9UKmsXqzpEcQ
BCbT5f20JdZsnSHj2CZyUG9TMX3rVvc//iObZgb3h3cb09SH5YtnO9O1b6PwjmXrJn/gDK9BTGCO
Jq4UeimAlQUFAAI2rIMWydzk6JJgJ6sNOifvxx6IxPIDxeyns3FDcPf3Ykh2gUu8MCTlrVZ25mve
DpiH2vQrLupsGcJWubhj3J+tJrGW9xfcDhMphoC3wj+bja2wLZCKJ3u/fAHFSSK5QRzb/TSv4+ri
9fn7/YyYlOpWxBFwCd4KeB++G+gvIFcxchOGTQH9T6bE96MFCY+UPdBoXDnxEdtjfbJj8Z+Hv+/5
v87BRB4sd+LDzftQrL8QpzSu0T695M1YJITHFv4a5BpQo1SaVwOs6/X+KEnj36DiGPKGgXUt5oMA
HbWIJ1fMf76MNbobf7ky2VV96b/qY4t/wyefTdj++MsJsl1PXtZLFyqer+nTIb0Yf8V1vFO4EtHt
WnJn2ircT1WSbYDRlZ/Dzmqr5BNlNOMbU7k7R9j5axxjpZhfZieYrGI5pSesbpjCIi1cVPML1ZjC
UkGMeLONZjoTh3VjNPEaYVd9N9GuL5vCLeDlMSKLX2QVdk+F8k+AfGdLURLu4iKEdU/CEjOLRnyT
wnamg5u/1UDkNxqmgKmHfcrnmN2BRRNqBGW+qtuAj6GIsrXRO8EtR1+xCXqgIPfT/0T28oLe5Y+u
55GANr/tfqgqXdubcYgS47+egt67tSp0WUAhAQR1wnxFXJzuqyDPVyW4tFdIfhY9yyja3l/VuUEv
ZRnYBzbLN+nNTmoJHATtyABYuorB7yhQBGkAWWcK8+AxC4b6WuJnYGIMi1trgh3sTwfVlK5TeWhd
vYjsNq/WeolflLtBTVTyIW1CzVtUbkK+GxlLu7/nmsDyHooWEC+gwIVAxL9Px4JdkIjPMK7rKz9Q
drsfiHNDaaeN9QqDg3dMcFvioWt7UBBDdO7imS2biGXVuMnx/tQ/n78/0mbTl18V+HFLbGNacVFG
DnMgAjy3Hy3jFzMp+2rNVy7pkGsSvPP6A8p4tgGOMx1dZoTH+yNcMLBmvdKg8xmq1X974f6W+8EU
JbbGyB7W4+DE6AbiCqNEML2SN8AcM0uH8/2RNT+6nyZ4dneyEn/fcX9/VYbo1UM1PPk1/fQaHswO
0TPLbW6m+GRaotoMj8wNZCczGD6+1k45POlhfvNj5D2k8BZ0UfPkDXsUTuG6ss4mSue3Dn2wFVKa
ksQ1PoSGf7m/SxFXfyzHubAxlwRqOW9x2QfLwAvls5zJHXVlxw+E18ebMOu9s2BjtLQmqns7yQJw
A232PpABtKhA756Y0zZvPcaV+WnUJNZxUEjw7qdW6yGnDwljsA07ey/JCWCBjFcFJeuWXHvjuW5+
1VGXvoI4ix/rCRjrfIaiTV6twn++n5HWSWrIiOps8IVL8kYoN2yD2GMlnVhqhL5urPs+oe7gzEDm
fWugDa760AMZ11ZEboCeyyyKLYaVXnStWOPvoYEm+5+blT12batWBTPar8pbTUVifYUjEQgIWv2z
5L53GS2NkMeM0r4U3VLrI3Jgm4hmBwMFtc5yB58IROhgPhheUl+Vqsdd7GG5v58GBXq8rMsVnikP
Lts9tEdPfCztU3RLScl71MhgQgE21fsiJnsJxmp3mQxJbA5nRViJRYcjn111HJ97RqXnQnWfULCn
LZ/E+PzP54OWUW+dTd7aB3hPEG24wMtPoTp2P60WPPWOU3wqgxGxr5XTs4EI25PAN6pAt7f39KZ0
km/gfXTyYLgIS6Hv0klpb3Em7T3iDfLG5lCnum/kUswJUG2bCzZ+zFur2TyGjQYciRPSrZtJenyU
uFP+dZXx6P7cWNmHvijSA/bln5JB3YG/kXgE8IXPJGjAo4x6dEqt6eH+c91/QtRvzc7O66f7T//P
5++PUpIrpJ8ShtrrYsCmg8xVuH68y7hfRUtHBU8y89pDnA6QA4bxcQRbfkmt4Wh05vB4PxS5jX8B
W97aL0u5NVrfXbijT952ViDkKUoEfm2tB5f7gYiXlKl/r21SLvfz/aCpGdgRgLBLRETwrmu2qLaN
YS1cS8du4a1HwY68nLmntsjda5u32pa8djzy93fY7ox6wNKOaWRoz+YZ0XNxjgu3OTfIWIH8wBHA
Lc5DBGn7TA3+4f7OQszzxLLZ+jbdBXtGoJSWZv893E/1NOqRg3nZJ8gdqGH/+pb7m+sW+IzRcycw
ZvIxaJgQ4UX+eD+DYMn04/6wRfVfTQai8vlttBD6bYT5GY04SeCNHTQH0+mmt8AqjnYr+0cpe/Fo
5YLGSzi9eR6r2IQYb3k/lahUV+0sETBi9x1vDD4iBB6bsENWfz/NA607O6H/HkLMfiYyMX1ueoZr
bRs9ylrtjNSGZK6jIU5LBnp6JvxnjdHlbvCZEzuooOi8wnXsqDHGBdJjxWj8i/VvguH0jawhfUYc
BLG2IsIEtX302iWy3FUVAAdFLtbrWKfaRm+RGfe15u+zEJ6WJOGHabtAVK6KTZUeGMzpl8yJqRMH
9922350hSBfMWZM1wbcf/L4Qsc2OM/a85dG3zGGpkMYgGUOBmHgBG/iGFLiqtjboOvOFVo4Ogolo
bj77+Q1HKNydIZL7qO69fYzKBQHiYsTrtEAHrlbgCUZ8lUX14GRsYeKk7w9A1cgNz61ztMORY5xL
PGYTDp2tiuRrip1okdqFvZOK5PgyUxmBI6A6Bs094a/kG0+mWLbG+K4b3h943N6S0NRfZPjQiiYZ
yHfEruwymPBBai6yXG0Liz6B7LA7ZBR1C0VGNFotGP81EVTHAXA2rg1724B2JJ0qeQmjItnbbD7I
r/FObqM+CmniBjAhAUzkP5579yuD/vJiFj9IrNJ3FLflkd0/8pya/TWI4PrQGE6/0RtDbG2RAvVK
0+GY0veL4rdGUf9WMq62lR+vyHK2joFzibPWvlCI/kFjzF2oJRl9CtjC1r3iH7VvljBebHMM96Sr
rE10HZcg/x2SOHcJXNQ7XY3tnQZqcuMPnJLUAPFpKuOavb23si0sEHVVXsMZVhu5hlwOlnzthXTX
TVWt7ELrEEc5yaGhFbkAzFtl0H3pDlTrusVdFDYXEs2GWXxxUSlftCzLU5EbT2Yhp20asr8MEwg0
ssHJj+zrCTn3K2ad8FaZStu4pc3yZLhLn1DZHZ3ceIuM94yzlS7sAKapqOkCtsKBcD584tM2H0wj
ihioJg+YLJALu29lQvOrj7tT5ZTGLdJcxvv9qx7nOs0xbzwgv2CzoQ8ePQPCRsshOeHdpRWFHBd8
M+r7lEBuP3cvumtEawd9DRc9qCG3YGbj/ahehns91jGdgTvR7Jb4t4mdXV5zB8UTtEmB/7uuvhdo
APa9nrDCMkw3UJSQPwFsoQTfn5cfhm39ThXSGygOOy+Mhy3GBgcPt7tKPdlvvBqr0Fg+I9gmwdnS
00ufqIe0DlMobXa0TKrmNY4QQ8io3EhLC/Fe28liotrYc3vAsOqqq5b/lEPtkICav9JFXPQF0eQ9
Nyr24xXsBtf+SBuICJ2P3mrKvWFl5WVyYa9CzjCcF7FNVcSMZdm6k7jWRhJfO51AnDQl62fqV9UY
HiPqDxSVAWSABHwOSeMpFUyW7awmWLONrFcysbwjEV808tDa1CwFXRxdG2A4NGlyNPhFmL/0Rv/l
MftduNF0ZMzgMxHy0JJH+g73RXNCLCEXY2h9+ATWYCbwq6Ug20G0NePlgHQcbOf5su61VQUqd5k7
1D00fc90X3YxA2ocKOAkrRAkCVnsTWYeQ1Kme6KE9pCi+LaMyKFvlHuaCsx8/H7XBfzG3DJ+YNan
bTKqsJL44U1BWwLI2SwZxezSR+VX3VEUVuQTPOf99EI3PL7E0NCftbDSwQkZK6mH8S4W/XDRI3kz
GIqzyuSnZHigebpVAEcNrw4fxJQHS5UxQDPibE91eFBeU54d3Kw3E1c3scywjxmLmQ1XFmNN+g0N
RrkoP0dD/UEMQchHAYHEQBM7dOxbaiKuE4W2bbEPhJZFOHYlHpthrxcg6tsm31TVRDVF6KsYrD+J
TrKrjoIDn4xe7R3GcF2F4kFafNjCfunFpdiSjV3rgmK2933KJlBvk6/Vh5SimI977eC+UBvmY2oN
1OcYtFb3aEYNN8PUbvdERRZb8jEdLC/G01DHw3VyjRlqiMEld9NVScwgPUwhafz6DwZOpMC31jQN
nzHOI4EY3Y2We2KTFKMP+V9bWpKeBPXiZzAAC8hUifVHlksXmN+mwYq+7cMFgq/uQXkkV0SUF0WU
vLmhjmjV8lHsdf3eCu3uHDEE3bCh8a5t+aGHsKatqVRPg/FcYvw/AC/SV03ni7ccIO4UQxCHymvH
iOAIAxQ78NwvvU8ojZwsseoFuSooT/RDXLsjPKZp02rS+6AsIrqjxB2D2piA0gdZVdqxb2wGpyN+
JKt9yCcgdhBnp702QhMrfZMymAgn5Ygjv9WrbugDmrfAXRHskmy4pXjQVNxNlFW/kmm+Y7S1ewCm
LrZFTZ5Tj+cqs649REFpVuNjkVCaoiJelqmQCOLaaVUOFjYAU38ADJ/sW9dCAvmMrf1LcN9dNB0r
c0SEcdqYHxMNjRShFSjZwtvO9xyf2OMEh/yun5OQ40zYSNMLbcGVoaPejP8YLrser5c/fY9MlAAh
a+kT17CoPf/D9UhcHtpul80ZzGEkvrw5ldnJ+5duJKgvHP90FrnNiqCNhZ+onT5nOkvCnYGipxCN
k32gk/tceojFa4bhZ6aH+BPnfOjRICl6mDOjDSYbFSHSDFUcfywxXsdIvYiZDue86YjgaRwf7TEG
wrqq51Rqi3jqdM6pljJ7J/DRf2ta9QX79NEl0XpCExITcY3PERYDmdcZ8II10F+deBJbvo4kjyzl
8NOT9LwHnyWfxzk/u56TtIXVV1t/TtdWc8420Rn9LpxPvTYWLPfWuuS2zoWQkeJOUjfMhHA9AnLY
IuXrnrsI/xfB3gHSWWzXwLXmzG9EwFiYSQGvCvLAw/HVZXh+rOekcJPeGeO3SCcyoTK3+Zwobsdk
i1saWlJn2Phz6ng6B5OTcKpYYSeSyYlQ1pf3J0ERzR9rN9zl83vEnGpuFmoPahQkIKulZpiYn0lA
D/DyHWa3OQ1W58KuqDylBKZ7/aCrRaKZ53BOVG/mlHV/Tlm/P/Lm5HXcCvF6MEiX7OsB//FM4J+T
2vHyIFsMn5wxheFnk+Y+psx50CA9OE2RLseKAa89OQs9hpGC6vo1Ql6EeFVnmYb9QcqkS5BJ/sQY
Re4Qg8EF7NQro/fwiDIr2Ug/RzHFFXvNneZP5cTTuiSaXpiyOFpzWj2TVooCPwQtkHcgHH0Y34OY
vqFIOIXzbrQlWiYHsbzuEcg0au1SN1ga/Vy2x/vBrLX2GKGlXeQDolc30CC5atZ1PEkFWqrH1rYY
MQMeMp9U3Lzmz4tJNF2Fng0TFZwEaWLxlSqB3r/S+uu9S35/1NA45SIDke0VqEOsWl2NIgmeinK6
lC1376qYoNPZHk5KlHoxCdnxCP5hiufRu3Re6MiNJ+jyoZmNjLK5+pxeBah29zJr5QPP1LBxSRLc
2Q7iVMciIckL3gwwSZvRBRrRjki8O32kK1OQN5I6GMsCqz+4vifhnGB6dAZKGMo10jHNiIBPZf/4
+MRjv8cwa6Oon35yep7MWmt7KTUQVqSQhbDy6y10/F9QvbcxHu0ln6phl7QnM/WjnYk3TFemx4S6
YvWHMmgRbfiUJvHRhuXNTB6f/3thE746lB0VjyKYOmAwFmooC+mYrYbioa3c9BgJ/xKZ6jZp2FVC
ST6xb8NdJ8F4qXtfUWy2WwfR/LKMvHoN/kxf2a2Fptj6jsI0PZcOw+suqAYEd8236nUy5PzyHPv2
Uz73bTz0u7YY6Dr6k7P0uF8cseMRtjrK2xjaVP6aS6xr9UoyXQ9BM4cIpiZ9MwwaTxnvWJH9XWhr
Dwg6ETIE0VstmrMKAVME0PtKpy/WIs7PZdo+KQjpwLG1VwhAGoxl4axNK9mrSiVHHGyPXcXKgmiU
dGl46mKwxWZgGM2SGqaXtNN2oYkKufC12QFZVLd4sDZdkX3ko56so049m2QIXVRibTsSOPZMRVeB
NsIIN+2dnxWM3uzhZQTIdQL9Hi8TL4frzMZxlZbNsTdN9jPSAPne2z+D7L2rGFL0AN2qMwleNOJy
uvYakl4Z4wxgETJyUj9rGb5gjk1vDDZvaHisfZ1TnMATwtVd5HQuMTQg2nQh5miT2llAhje15AaV
40zb6Na+T/s3V2uf9IQoMGLa4Ub4kpzUeOa6D+MruIrukUXkNxu4E9evOlo99bEtQmQ+ZvTlJhJb
mCEeUdTzP9DDFSDtCiI++6q8OLP1VfSpVcoyjnmLauKM/mxj4a58TGyClWyHNKNmTI46qHzPHF/w
uQ/rRJk/tnTA68ZsG0wGz9DgPMTblripyPgWIxE6Pcs1ZoFEXbz51krne+f7MW37KpyNOxs7JR0A
d7HNTsi2n2wpXwfQRHQlje/aMxDXNjXyfIQMMelX5Jbrj/OIbOu44iTa0qWNVL/FQhNEwrOCQt3K
to3lH2TeuZTK2htBGA+hSdRz3erHoRH+ilDfHhb13AlSrb3RE42+V4BmimCwfgmtLSW3jX09eWOQ
BnDjj36WXFibAapjVl9EAD5RH5fVqosJ6i7xIFLYOBsHD+SzaY+fblu1322JLDn40eWgXS3wC2F3
0QgW4raY9YtS4qRUBrgF2zG3OLyIVUQl+ILd4aMOw4ZKHWNXnMQMgGT1PtoMY2hjVieBrvlsRzW7
BCd6E41ZHtMgOEn2cKh+m2Ua6DOnJev2mt6nq1j4+O4iy0XpYtXrxsvzd4ookg8iROC2/FU2KPdT
PC65U9gXqfXQJsdK32hWrp7JfUPJlY31q1vKM6Gg+BbaB2LrxkdgbePa9AdUvbGNzlv8THXRPyQ1
4nzKDP0bevx67AQW41KR39MspS+RxWUjS6EaxRN/JzomQZz87qDD6mEhTjX5XMuALMJNF8fVnsCk
cknKi9oL27hKR6DQ9hC/4Mv6AUHyNLmRs+rBM21DyHHbkMV7P6YerefBaxeDVryHIJsWAbOOvHQ+
ytnqwh/BreA16io46ZB/yFjASBD6s798bQHRxo3WLUttKGmNkb/SSDiILrzAqmeHxNKjx725ZT+X
H6j82PonmsgP2XxogmdsEOClikuV6aiQkbLTdrUD9Ld2s/dwVmIJS0FtzOQk1GIpgMoWntLfh/Q2
Q4pYOBA67J9S+M1jz7BHL44F3ZoK0ovs9d9RN0bnSeG7NwJ3U87QPGvYEA45PgPHr7a6ichMwzKX
FGLE8k9F6Y3elVssQGjVzhGSWAjHUkNj81+HxvbJR5S2voTB6y5ba/sf7J3HjuNcu51vxThj85iZ
m4aPB8pZpVhhQlRXdzPnzXj1fqgP8G/DgAHPPehCU6lUErnD+671LAbufGkpvr/VwlKw3svay1TA
+7Sztn8rppg2CLiU/lIC7EgmoIkx0V1KXLdgYViX5bSvx8HpnzJ3loQWll+aBXqhtiGe52H5LJoo
f4OreMrZ1Fi067Ymm6NKY1EkMmBjOl4HtvXJQRsdcPCFTVWSyiaYbY9ypg6owSHIWWtt/THM07hV
lrSpiiWSPv0iYoulEmsmxV/anS0Z4tx8S7q2nDl224O8NCDGYoebuVNalTcywFtutJKd8Zuo6Y1T
Wc7Fxa11CPjKyXewtl6liTcM0ylzDd7pKMq6DVtNPoCyj6+CdtqVkYZIWjpA6waE77zthbsKssg9
BxXAFRNt8LxJ/Q51YWq/vX7kaXtHDIrSwXLfTGW41gFx4m3YX20kDVs3tQ+1RRsujI8plIlWLfeI
l1jcsNcELYsaVcUsqFIyzGSd4mNHSgIgAMKmX+1rygQmFXMWHd0xgcOq48u3GqW7ZCTcrD02VGtk
8WtqQuVZlPENISZ/boRuY0OVH5kCrYSQAuhCyxR1F4n4y8vU6mQWqMCm7zMwCDiJVHVN2RVUkaua
j1SjK1YXwbcyGZ4rkrmDIdP3ODF0pIDWV04+8nduwkbQAB1UQu59V+mQ4fyKIp1YP80d13jdFk3X
TstIyvUid/4asXtqvcn3YgfmoihEtRBstYKwgEcnyz1ms36W+RpTNzbpOdXxiK5s9CtzpLPWFE+5
qaP2jUBfHHJtUG4jRYIl6lVjGRqCEGySgOZW5ikH3+m/Wk8XhGX9CcYIrF3/EduxQYBgnMLqqL9C
pAmLEvyfHbPNNU0+/opyJsA5yPrOgEzMfuqiNDZZj3k/L7R4FnVDtPZr3EZF6uONxqaomJ41T9Py
4tQye5el8VO3iPrVsjv6Q3YoHJKUcEGp08WqZ+wIC5R8XWOAXPjSEgCbVSI9ar0kwPcGS5Fg5JEm
iQMLVbONDVjPP+SRBXsfwXKh6/FDSUwmWAHRMldmvd6yH/EbdxnqyCrkYLHrYKOObob5QVWteEmc
djzrm8aZZ2bcHNWG0dQsy1/0tel41spPMdr9iW3aTOsvns/+hYL+Jz3whiTxbu+CSqB5i9tsLOR+
BOpD8gWDSlYT5ZhR4eDCL6nZMERWdbtWMvtuTY3gqOqWVPQfiSB3yjaK8pQB+DlphA6u8n1L6Qqn
D1AMqov2R2A0NABGXzvFBv0fx2rjGS1Fexbo2XBmLKBhbeFexqRs9Y489XYqTzSdAJmk1bFmM7jz
Q71iBd+080yLTHaVGyqWrPKDXCU6mrGgbIajkw4Lt8HJZIuqXZgJ84nWK58hsLN5KArjFNqKqyNp
1HF7Wb69appnz/RZ92MzrxsNawsMyyH7Be9UolwwZ9Vg6AfgQOQGa2m1atD1zyaJPTsNT/0OyYTf
tHqlIiEbv1pGuH+O8IkPR7W4lWphznPSkJZTF7jTg/0YO8v4fdDD4aTbo3kaS888OZPms8cZjHcy
IHuRCx/3Csrq1IpubKeocHcV16jVgfPznItUbJZzZBvMqBtSE7AlcSPSQbQ6uM1WNcx3LU/jk1P3
xSFjsIGzpq6BImkz2qCrlCYter9gwms3n35Q/1XTol0Hho5HsJKkpBAQfREV7jAUOR0OqW2m0Dgv
zLhasgXwmbaKfTQymMT1A26M3KD+lE/hA2QdrPLD8lC/VgPvrKxp+VIbk7umkCCDCVu/KHpi7Gos
9SY550hWcH9HrEr2TZlUM6ei3cqi1KxTbS38eJzDjU3moQy/YiUubwYjohNU6xQa264FYXdkbYVf
XBbiUQhI2qMVFX87uimwsExmvZWr03mVof3XqcrqiWVTLNQE0IUE/xdpBn48MxPLPNUvUjXkmmVa
Qyuoh/SgfA8QI74STacGjFzMhEBxYej7DgyWkH4WDycyCIsFaWfNMSebwKhUcx0ANttadTSectQD
iwlz9a54/UayTFVNQF6J1zh7W2BPHgt1QShW3GFe5Ks1d4oIfisDlTADokrn+sAyqrbYB8wTkwCk
q+cLM/OiuxHq2cI1GYBREtczLsFsrzh9dO8tF7qNUPirCn2yNVPSG5FgL9KGROmxFde4TN5GBieT
ndI5Cit/G3kScXFvLFCgmpfCaUDadnAYidvIlpYpvzw2GaHn9idYJhsfhuQyBV5G38WQtybbF2pO
qptFR8kyvrTyojbFcLNkpF0CVVvoYdLfEcJAtyN/clXEYpZ59ptOdceoZHSSZujcNFbUC8NyojU7
wXAX8lnQfLeNfQPpFfHrJKdUvLeC0NeL7yNl0gXctsA55RSGya5N16XavTHamHQZZ1g2QenAHo6M
MN0rta7cWJxw1iJ/m1s+mpyxEmwQE3/tUM1d9i1YacGCfFArAEUR1UP41lc/z+UdJYMd5O0NlQpZ
R0X3NWQ1ohObjpgZwrC1YZy2zSkWXv5Gy+FQqMlnHzqXbvrwjNB07lIYMdYCIRZYX5y76yjdTjed
paokH4NW76Yl+NlSyCpu0OZ1tXUfXMW845c79InqIriB1VuZcIldOPB5Dze5qoNynYB6L5CW3gwx
uGuugc7TWb91DKycc7fUrNJ9japqRtvvs4x0Y4Ed2MURKIcHsjwC3bs5BVDA/NPDKduC8J9ONujv
NFaZTnauFSorkuW1hWl90B9EvKHa9YJF6sKubOOUhs7D6fZFRylEFJG3YWWYH4mVRB/NnnX0Gp/s
T726y5o2XuoFlFkIVbrbRVrszYoFXj5SX2bsZetER75Lc7mtzMif5dHWQX8t576qsMdqdUp12cZK
hbEN/RqggUVwCrxmPXfusc4ejiT6ithzBw3rSjGHdh65xXgfmojkriJCG8gRUkh626TPLWD2eKF6
f/0YKeGwTekIcZzL2tVoGAp/kbRItXXFYop1SDuLm5IQpRggZpyDv8LTf8vcoTvqGRiMIYEPVMfH
GIr4soQktnJYCN2k8huZe33VyLaf25hQt0NbcoU/x2pwTy6quDsVh4QY2OZvkgO40PC3UrO/664N
I7fsHaiIvO0whuUCg5jlfpwvBgf+sj69J699+uzRVqMKCpkeXgb90clY3BH7SD607OVtDH/0LuPT
cEq56qyivtRCV0/EMRzN4KyjsKCLJMsVkfHfRhmmd/ZyFmsPPkQ4K8ld+JP8ncTXuTahKgKXYiuz
BiQ4/6g1xCxkXmBtU3VUUID28FBwUGykm+nHIWl/+3YZXiw13Fr4ut4I39xIrPSLNunJood1gbgx
vbeOstGS8TDaXXNifvtk7nCOQQgd3TDcN7sbh0clz4CxdhV63HMns+Yel6wC0Duz3xFjc896LWIQ
xrBluvoinPwjVsLmmW8Tkyp7LgUyrB1p4zXT60WaG8rGGij/4MBq37xs3KRdXp+GUCNm2OjvhFPQ
F8qLv0EG+Qc79L4m3udMbXdnNgHdd9BFMTl+CH7rdFMkDTcl6RvKhOZsO7TnVeYQwlmANL3urMjU
aqRF/UYA0cb1b901w5DobrA7iDS17rYphs0QoLqw1UBdMMwxG2tlf0DwSADL9AzPH69Jl/3KlYpW
6YiAkSlGuVt9bZ9r5l0EoatIFwrJYbFyC3CQILG5v34g7F8qpLtefKtuFhGamrVjsiYKyW4kKtF/
JEyeNKj4Wvwchz+K+PGh0xeEf55LlvhEME43jUbNuqqnbaXJ8cPUO3GobULEsy7ZmpImOIrw9GHa
EArJhzUmcDPIqum2GJIrlu/wD1zEmwwCiqMZ2JlCOMzsbRMym4sTwn/1LQipAtfQuEzxiRHGJ5qN
H3Y2LmLMOtfXX2jaySXJ4EKUUOzGNFb5w1uocY0WrisJjgeGS7pjKek/SNnWFqDXAUIkvjlT/ZF8
Ks33FiIUrB+J6lpYDVuhqu78jdoIY5Zn3T4LhHo3WZNRi2cLWA29Nh8DnyTXtC33g1oc/UkWmHLl
yKKn+hHm7iXCiE5RGBdbAYgXPbt9LnX9rPeHoYkHAh2oveQ4fN0QbWzJSnORce6uQ89YOu0ELG3H
+lEHzcFQ+oqz0pcP/HCPBPPwyfGlfAQFYuuATPvj66FNiqG4LSe0z/RYG+EY0E5H7l73xpZvzslT
QyYyPdef/lJPWMr69cKl65VLynOQf6Z7KajnK2Ngw/96btvlgH7KNFi+XjnK4JTQ188wCPAWE+Jz
tmlS0JSdfm+oSbGre5iyr0OBB/Gg2KSYvB5cMk0cHaH//POmNKc421r5z9/qFo33lnj69p+3lLLr
7N1gClKQD5yX3Z0GjQKUoJ9XEZKOor6/7pJcwh511evrKKCwEwSZ/fb6BakX3czeSc6vI6M0fntN
oP7zeWGNIKC4kcnh9USzgtaqp9B7Xx8B5l0EEkXWbV9P9bSUmjh1xs3rI2jDJFqmhk2+2vQRTJxk
OAw41F73dpGjrDzSZZevVy5BZ21UeMaL1yvrsqCaYRJUj4bkibxEklNv+JuqhCDLyNjhFii0Sa4Q
r/uubp897TKSPQZri/5zCqWBoYhWIKEJXpXIpcbmIVr2SeSybal+6yv8+tidyD+Y2yG43Ndhzw57
hp5G7D0PvWeg9vQIeO+4Pv30oCp1+9CYRaE5ehSJp0OjdFmfWiSqFv2wHFAfXvNO+ZZOvw/qKNr9
M5RpYJ47J/dBHnJdS5Y1GEzuWVTTwCrae05c9hnoIyISg+TUHEXeo0uAcmYjZ1flZ8oVX+hiNKh7
pDloa5NkigsxlxtXVMFSk3CPcnbGAcWDRTDGiA0k4sIgrfO1WqGm7RJdJZK8LZYZEGiQ4Lb2QOhb
01gK1iOVdiq17jsIheYeBHxpSD6KGUsdWDysq5+WTanN9ytl/Trk8eacKXeqT0UX0PnDOUq4nqdk
V3dEGv7PydBx8WiIxdbB9O3nFfhCqSYHqVDEKLXeXGrt8EcBqTVDrMu2purpqJmA9kyn/aP2TJho
nudqG6Q7SLz6Q6N4ME9YNuzGpKNQLfFtA5T8k6kZ7bpJ8mppKUWSIkv3/oQpQb8dzEdplns3o0hH
SeZbmYAAwo3rdec0RBXUMPwyEhC7kse35ZcgGI0sA+gP1E/c/aBQvZQmPjsK0qgZYR1SfbEeJaCU
QhCkEHZASBtO4FnYDt6p2Wt6tOCcJMeoEPfMMkh5aU2G2q5C9A0Ri9mbfq7UtvrobFLRIMosKScy
qT3dVLVOw2j9CEEAwuD31qxPwNmbJGOGNb8/1dVhJguzPAyZK7duwhkvy8J7hGDV1wPQFquyjgic
jkCO/M+Q4NHeIXGGup7Kcha5fpCDFytGXZ8P5EHGDYulwi/9pTNdUKwce5D2HqLphDZr3W3q3kH1
qfXdDByht4ARGM+LIforJsRpL9mPNj1s01RhzCcMMnxqJkQxz2OKC9rorwstkdg7G03DhBeXkdGw
idZ3g42zjpj1DwGMHAm6dxjU8V7wuwa0GpeCJS2/6sEF5Z5qfTjXPXVRcMqmEmVXAKmcYKgoEI8h
2wshfkexIGW9MSHBCqNd93G7MWjMPcCTi4vmhusic4DL2O0tCavwmNhlR++022guAcBK3g+L0QZZ
lyKpClzrL06T+AmaIN9iAvFolJjxU9hltAxibR8bkqBNJUmedqFWqyHGIWJM10g1dNGyyYnGiVmW
ToZRsH09ihBBhZKQMJk+6USDPaveR85oiYF240gluKSW3BQN0JOhSfNjaqkd0OkQyqvof2O5dUKV
oAtNfHtVTxNx+s3sco9lBXDt9YsBCSzSCCtJgB51XfsgrHM58yKwbRiA1UXmgLuDzO9sOtvjq6Df
LSCnaQWZISLCHBYC1xiY/9ryWdbmcEKv+8s2tSVZYe8B9tajJB19b4FXZAEzU52xe3YwsrMYKj3i
mWihTzdJU4eQ2DCvA01OdyBB5bxJhnFZyZ71Woa2I5wGcIRv9tIVwl75NPafSuhKJE+gr4Gw5E/D
rT5FhxeipnwruvQK6KR7QJf/GWvNPlbhSOhXNCinmGakVxNi4Yn27PowPAfOEDoGNlLcp2049Mil
d26nqSFFk3GMSoAEoVSap4dPkVmF7QWCToPSjdXexy4y39BQrQeLpIX/Twz5vxJD9AnZ8V/++3/7
6f+r/ydffMvv//Qnw6c+nL7TP//xb7c8/U7C/40Z8nrGP8wQS/t3UzNImrV1+Kaao7n/9p+6PxNN
xFT/fTovdAE65HWX/j+ZIZrGXbpuuA4yDNWy7H8xQxTt322b2+g041im1m04/0/QEEPntf4XaAhL
MTZ7qm25piaEKgx9gor8fF/DzK//49+0/2x43NGYBNUktoPfFUsFQ1FdfLW+Q62RqLGz2sr6bEmv
m73u4F27GDPy/CShRFxQgPPc6RlWpg7zmGr8oTJtcWVB+2ikXXwVbbhGzsL2sPaU3eh04kEW3kqH
F/bJQrBcVXGXbaRneJ9VOk9Mjf2fr+ibojSQRk03g5HaGlgUbxo5swmxCFveMagr8KOPWlW+YBR7
P8qgnOPUCt7DPmf6rgoEuU1sIdGJvUfOwNZ2g/mZ1eg8dPpBWVkGyzFt4qva9P0hrvLPir6TFg/Z
VxaCOrKyoF3VgwfqEVk+xk1Sc8yique1OthnVuTdLjLckqwno35mineLNRn9tsroTuCRWCb86VM7
khhX6J+LGgnZruVaXeNnw4IWjuln25ES0ST6wiAZ+2hk/R6fgfETaZRvcuzfN78nnKIiW2QTmal3
w4IOhE7E+k8R+KcQhv27UoUsQPHV7Aoymt8Qv7JZBYHV2A658z+UX1lRWD60sxAluNPm0SoUGXSj
ZgzgBjjpEm2Y9xTZiGmFx/pes9R0r/u2BDlOLCi6tzjS7A1R1HLTGn14wY98IugVybI2+DujxDTY
0mPlfUnE+l1mrZvIG54jyjca8r5HsSN9CllhkobZsogzT7/AToOmCEHr3Id9v1IgPh4zoAjrUCTp
QaeRvPVsd9jZVTvuXoevO4bENFEf6+5RmmSNZZ0g95qWEaEchXHpIqAqeaRYN2wmOH67KnjmOPMA
J4jqw6Kng/V8CTWne69CVZ1jbauvdmGxd00qgH+Fom1GxLO7UDHTQ12a+BQQsL/JokWWzkf14Lul
/xiZ+ldSU9wrcvHXA0auQ1Kb2S3BoYQQ/GCA/9sBx/loo7ydj/1gXwfhjPgYlkQjJifo2Qa6+Ujf
570V7UZZA+zOhH0oRCdWtGzcM4QOf9m5bXUza6+lvoVkVOLMm1liKL9bt7pGQ2T/6ZRkESkx68bW
OKBcwmrbmP5Ot7r2x+n9310t4k+KyGImmzCl3JdRLmZ5e9Ha0l3mdUrkceMra3gTNHk5nfNeNqSu
DfJSugboFYIRngnCtRlJXMYvtxq3tWWw/3QdrEQWIF87lmzefPerHBRtVqgifMRTplTeG/5bCOly
XXY1dmjm4J1wmgi4D+4BaZkZXp40OIFDfJC3QduttsofmYa7JNZpFuOgg66RlTsrmM64OCe1Hin/
j5yC25TO/wSSqC3ps05/mmIvkEGIXawhVbFtuzw1sY6vrLPya5AwChhxbrK+KSmCJtDq2X+ftAI9
Ni3YjzrGPTKTLHYCaVtXqwy7mWe5v8gydd4733bmZWckF12hTKzR69lnUcfqsPbytVvmxptnQgow
qq58V6T8K30j+JMCERgjpPgz8pq20WC436k5quA/SvXO0oCrxKrak00PaGPAfl6UJnHdZp1R6DLx
MVdW6fzUBaoiwpO/O4fsv8gqgS1HDbWk0DUXnkYWmatpi3R07B8rhbZDycq+DFaSb30vyIl9KoKH
KLQvGpTqIW59GKIVFm1vCPxLXUfiqMRFwiWgD0RwkkgXuLV/8SNs2Uim/o87tMxy/nlGpMbjP8/Q
i/xTdla2yyPeeVtUv8ANRp+a44MT9GOxMXoJKTWHAon96N0yAkYAtQb1jwfzk92hA8rOG47o7oo7
IVTb1+1UVgsAfsJcvV6tH/qj63/Tks9O6KvMGxwCQeWVgD5N9c2bTAr3YPrG5+tOfXpEkaMWbEP3
9HpAKZySHSUnilLIv4MTTC4pNZzVANTPALxgVDiSf9zeV4260sy2BKfHIUyag/Tj5mZ5ADBoqTxd
VQEnxBz2buFV5EJBmFx4lf8RxEyBRaPn59AP40eRox4zRUYaew9N7/WMwhElZMjM3r4OUc8jAVPb
W1T1+pvZF++vm5sOVXOMG2f5OkyjRqe316XHxinN9/z5+m0yduslvE2m42ziQ/mK+dWUzTspTcrV
VQJ3b5Z+Qj+E2ynRvMWGnd2dBguXV5HcPtTu0UNXsbKRWCNsCyOa4op6rRwNcaunFo8+aIji0gGM
4gH89NWzynD1W01h7vl+YGEgIPcdjzOi7z4vHlLIL6AzNTEYw/UjgNP1ZONQXwk5WUdm1TwVHDan
wa0v+WDtKQVXOzgSGhbyEIssjfg5eP58FjW9/0TB3i8EstSziyxwHTI28GDRHUwNLGqZ6tl1cPNm
Hht5CM45fNom7o+G3Ik7NhJDUaM/RcuA5eRt/MjQcdNgGZJj5wvCaocCWiu+5ovQFUK/Wi/9rlMT
fqnV/g3TYqsjvfxWrMmIU9rBvPItdespDIRNYVv3yAfMGHsACprCRMpfWM4HLYdk1raq/10a1oe0
6+IHRt8pqId6lWcCj0fcLkpho1FoWzAt0zTv42s5WlmnTdu0+ksMiL5hQv4E+IRY8fcF0hRlJ6cp
oHYqd0+tqN8il1C2KY4IAiCMbOOHSYe9y9VWVO/N82AAWcy7LL3mA4aAJPKdOxv+eJ61UntPXjMH
X+9XnTAPmoWYMi12mJ0RhOctqDJDoZ4fSGI3fICRZJwtMR1mBMiZ8dWCHqDkofhTWulOKWX9p6ys
fYV157fejEe9CerfMLHPmc7rDnF/yfJE/gwp2Dk3dX8ByX/g/pC/bKX9GNrU+26j8HvQhva7tbSf
1E/97yga/yL37b8yOPqzstfDryya9nUFW6cCkzs6DrIaw76UB1dYw9mrymAex2P/q8ToZNlV9c5A
FK01nRWb3WibEDse4tCgWLZxiXm1pH6oujJ/j80WMsTI28BihqDUJCUSUdZMA8YbzhTYvyTM2n+K
Wr85cM2+sGx1IO+a7GlmqBZ9p4iu5hCaS9+W8lTaEW1EQ5s7HqugGOTVjnqOt4n7DPpjEolVShTU
GZNMBMneVq4DTIc5c5d/9aNxB34oBflfN3/66oLMKPzdxA2Zy1jgroy4BfkiWOihEzdLvon2HfAC
kcNGpOyMZGjfVZHu8B1o10phtV2Z5fb1qArE/b6miU1RhCc1qtIviQ+wSE/kkPMjxVTUl6fXYUGK
OJ/Te5s1yinLUHiyXNjWStHeOrsjXLqV/jqz2+qjD6pPfH36m59Zw9XQo9PrZqx/dD+KkPhd1iUf
rkYj2k1Iv1ab5CRL1lVlVbaLaEjUz1j3CS5vnN/kA39oLMufYEcAyIWW3P/roSx2yiVsOBUsWr7q
xj74LcmOZPMQKgxSdrnJCQXelFaT3Kraymevh4hSrNTBGD+bzmOkQ4t1cMqoP2L6l4skdbwv3MUw
FHg1yuDjLNHa4Nohh9v4jTGu27SO711CsSxwl5aTuc8odCP82ka1YF3pPrHYNksX6wIzLfOjFyXZ
lxocmb+TzxF68kYRrFleN7vAglLLHZ6UGOOdR4LN8p/bRxbODb+H4Adn32TmJMbnZeze+zZ6zbmM
eawflTrH0kQI3pfjR5QAPEc/j+gSzooBULqGsjgUin31oU1uonKoFhkD1pNXY+2oO/RW0WU/g5AQ
8hRWylq3owJpbs3QnhX1lpLF7xoi2zFkrbAkkr7H9FhX97AVrHsnM0OfJfW9JLLyYrvxyvA0pKUp
Ie3uGJZvgypYtFXQv6cjL9fzPYx76PGAxt1WV7cVlbsujmnidU1zqoXZnKJezLtaKQ+v22Fvz4XT
1m/gQDCCdiUxQpwl19ePPOyZpJTsLTIx6YVVN/Lx6dHao06EnL6Kb4JEENTmBJzZJbC96UizzGpl
l6a5cH09WPlJG636dOw3VN+TpYZN5b1pE5LXS0PZe8yD7z1yVLUew2cedDdFDYcNhiGk0I0iPvUS
YZBWaP3Jq9L+kiv5r7TqibQakLBRRPNYkmpEtvascsM8pseVRJ+pr0ga6GwsAzlGn44uP5IpNiFM
B6D7juvPXg+LuoZxoOGK8sF/m2WjXJUeOB/8Kvu3KJ+EbhU/MNUKsoBi9a2STb4VpL8j3obiaFES
JC6v3b/eD2Hv1hJ9hrOpzar9HPXZ6+a2MWv8DAjIjSwSkH31jUYgw6MkLJ1OgE+sn1Y19HvZoWmQ
sLcVJN2F4nXDU48dkO/4R1aRVeS0ygRdVGbsHeCQcKZbSPHpDCjAsE3k9x6d/7wP8q/J5omfy725
gePtq4ozLaa5OMeGQXixKXx34/WkFLkmUjlhJjh1RdUuFbWwz7z9bA/0+IRJxz47UuAtIA8iNNmG
IBSy932pufukSpj64T/c7IjhERJ1tfcMPpHSdn9RHbc+XMUCWwlA+ta4AsqTG1TnpAzGdYe2TDeR
K+L5bz4tcwl/wfywoUhsqW8y8drENSXkT51sYg+8Wq9QTjdX383E39zyrlAlUOAUBrghr7PBhflL
1wxLTniOBGkBW2mnNPsizDSpyV4d8tjwoZREp7uuftNCorH84KhZoT3zR9/6bMlQxPvdKTwcc1xq
dc4adrg4NpHbrQxasOcWPQ3S/gIsEdf0a5DVe+2r14ruTWelj5O5i+ZUh/66oVNdSiX+bpVR7HyH
EnfDKbaqRwKKDFX76SckGPnBB8bmdhsMQbKPZEcGt9Mg1dSK45i1B6eCyqUP0c7E/soRuSV6EgM9
LCyNoT+HX2niYq+HcClKDUeM0L/Jcfx6/UcymYssNc4gXltqP5OCyRt+KbqFHpu26Snr2ag7mfMr
D5iCTBb1tNq6fu9rSbXWVDt6yzMFRGiHMEJVk6MvoFcB0LcXrW23C9S6OoC9nRp04BrD4jvKDBev
pAuRLJ/yp6e604AYaA4fj9G+UJeIU4plaKpM+75ebAFkzrMAdGnlKfXKjrvhXROoQYuoNWGHc9hF
dFnycHjUju+dCy//et3clNa4EeyPMRhIYqhMFxAouBPPh7+UEEMYb3JSdRyrc8VMjxJlzmrcXmhQ
AnLVbA990LYHpIfd4XX4rx/l6960/zX6abhWnOq3nbcDcmVbvcSD7RzY9B81u1ER33ETRF6iLiMN
ybGwMC6hZzakzj6tqJFIuF8wpM3D68CgOgwu0wON7Wb2RV3alm5cXv/3h7jctFC3ZsWgBxc9q4JL
jL9jTmgjkyykhFMNCOVktJazLizYKqlSX3RNqW9tnBkwIPlCO/YDX0XHWr2oO7qgw2R3UzXrzQIP
yHiJeQmQ8Js+3ZR3FRm+iRev4zSHNZci1YpklfG19uPhn9uYsxf4llLiOmJ5VDn59wUR7VUjnT1V
GueAZNC5eDMr4dIlN0Sp2VcAG9T9fTV4755p1Scd+MSmTCJr4YjGeAoHAZPjOclpSAUcSIPcGd0D
eGNGyVMR4S3Ik2PKqulKJXSlGUp9TSvSrIzRLdavQzdEMjiWWrBo3ZHQpajuPsK1Q7/B6dRs17Tu
l0vQOTii4kutPrNwp3ajvtY8EizC2KfXT8wEAOngkY/44RXFWQ5lDNebsMydq5Y1NUEN4ISpfCQJ
8RdOrdu/EU/PyGiaWyII8W7n+bkNvQwsh01zaOy+qe4fRVHve38APmwozsLz8+5Qe32/7I1m47kh
XpC+0UgtVbRj25cPRfEPyM2GQzcY9tGPobSHQbT106iIVz1hq2mLA7VtSKUvUNG+jv71A+FRtvSJ
fWI1irivp3y67ysjIzCl8olYYLrEzeue5Vh3J9eNZpWhu+ewJ4ubUtZxMB13XSk4MDTOtEdXjOqO
jQLm7MnSkxuhSnOzYLU1/SAGs0B6bMB/kg0UuQkRa48t/R4iDxGFNBK5YvmF0oIQkwKyVKg4cgLC
i24JpaueBxS6FmrMQqFXNfMeoTsHekp0sI4B7/U2i+ndWRl6+9espNLxXSUTmxTggv2pSv+9Bxl3
LS0nOJH/jQ5mut1n6TZvNKaApFcu2piAkqszj56hrv/SjENYgCQlU+ZvYpnmrieNcJfjyd+5mJNn
daSJzeAFJ7OR6TkfS3lP8gij0sSHsLADYze1g5Ut7Pis8smkZlofNcKAwPDTns5Vuu3+/2DvTJbb
VrYu/SoVNccfiR6Yshc7ieqlCUKybPRAJnrg6esDfeseH98TvlHzGphBUpRFgkA2e6/1rQ7hCqAj
kwQCBrU8bI19gbyE4Yebyc5R+dm5s7eTfsKSTi6lqvwJhzjC4WkY6hNEThKNuO42U1tPpxSZzdpj
o7m8PrzeJAEuH/Rk6U6fXwzUetpf0TJoGfd55pBTovvawnYt3vbQEGMn8uapM718RdMVdbRr108a
gNq1l2g3dVZAsoksJpHQbtyjZsXOqmd9sJlC92goIMIOjWY8jVqxK3TzjZ5DcL7eTNLFYVUZn0BZ
R3SZRvE04N3daG7HzpSjdlCDFix10TzX3WR8a4AJkiES/UDVvSZdKX2IjAq9UeS9mYMFgXiY8md6
1weKKOpyfaQ6lI+yC+mPOWBdyvbW9LpTVZbUAkvr+9jz/8dpY2/R9ovz6Gr1TUMJ1FFaQlhApG88
PfTBxlR47iIBPZutzbiUhl5/I/mkbMuIKBouTpJRypxbEFIIc93tiNyShYsmPrrS1060j5oXgiV9
kb6oyaTPngU/AG8p8in9H8pW+h6VoU5q6DjpOJYWQ1A2d61vlXcu1MuYzNtgyGlwDxqnN2TkmFgO
5Wl83TpbDEJ8jjHbd8fV2jPusmRbMxZC2cl+VE4/kpo5ffOV0z9Ugf/NH4xhQR+yezYGsnWEl0bH
68POMp4Tuh1rq+RquTG73H4pSNNildWfHFfgjeCbPDVTaZ3iOPwqA4MP2llzCpYx/usHfpCDWIfR
fX3KiFSO0MKfgwQ1je1OhYwE68emGyftIgvH34JVg5jXCrLtYI7QnkUtI7OmegLWMdwBITtAjKme
fAfLTm8LJJUStQTfe7q7osKuN8kMEoPL968f4GPHizBIcjwalbFEwvSsFaN5F/YtakVccKsybOMj
SpP4iCYAlmYexswidfIyxf0PWzrB0aOcG1Z5eYTZVx5tp/vXzfU5WdwRnLRCeUE5Yd55eyW05MUb
QXImPpJ+XE9ZrIzFlP2YJAJwjEv6Hhl5cUOXl9RhN0puQ82eVnXu9s9mSj5HprPud7HiiSWdKW2p
s59ivE/bY6Zn8cJxeiQ/efqUIFDfAnUCQW4nYgULg6Gw135UTaUfmuK7lVOZIKka3ahk/4j7gei7
LPPncFf/UIkm3hZzlWB+KoMNoKhoLcdSz9et6ZLpM3Z0vUKvoRMmQlYX6FBXnusghRsJ6zP80Hy6
Phy8x7CLjT2dvBjoWfvaAx35oL1GZpQYISR3MrnrA0zZiTgE0wDPuAy2VdsOx+sNJg3cN8mQvmST
nUGaoLDWG4m/z/3Qu+9sTx31UbxO0umgr7gDcZNcImsnrh9DGdbvZfBh1CDzBySku6zJ7AcjeVeR
3t7jLLMepsG+ZSuMkEL6HzZ1iLT1gmd8Ru4WSPa49RvXW1TMI0t2jtP5euNEunckYBgnHUr6CUgL
jjn6Xi5QkTtsZWjqO6tGxuL1hy7rp8cgVu7KDVS87RnMDqPBBBOps4TTdNAx6ey6cUGFzX/Cz9E+
aB47GFOUzyTU9He0N24RqvssaII3uza9k5kn0aKbmuLZGyidm2bqEl7kFM+zxPTGMdhWW0YzK9JM
f5X1AQArDZrGoSApMyvM/uTS9ttAudSXV9ypaNudy1x0uT7itL+vnIHotcZ0V0SGMXK6fc9qYmjJ
TkgR0Bt5HO66rs/WzuAXJ8o72D3wRWygW0doIg+pJ6vnmmQyv27li9O9SLtT+NaAt+WmrU5qNIpT
/ZPwdn2W0Jet08fJvnCt8JTXoYdzDtOgT3OUrXmKIzXlkxJBD3eHTBXTJmjWd/1mPQkc6dJXyaK2
0S+ZjZXSuAwoE6e4JiaO0EYCXO+8BhJLMAD+8RFsiABPlAym8KS04tgCMNvBW9tQGIkPuYjWcoRz
U8P6vUCDLDZoxz+tKvOX+uSFj2UF/gdnVJVX8W3o6PFtYHNTmSYeGc05WCH0ZC2iPm274pZk+pVT
edYi7NzW2QA+D4F0AKx1a4dyde6UL/4AAboWYNpHHxNrUZMWu8h+3pIov1D1NCxcr+sOqoKLHGVD
+5CZEp858KhvXHhknMLc1dTIwDy6azemVAeN0l1EfO97m5DmWUiNE6Ls223hriTSw1vKss5tkGYs
EiEUVnlOeGHtvxUTnYmsotFJYbp8lJE4AhX+lJ7f7SJkZ/1s9/D1onxuRDB7pLt7sOLz0hvlUXTI
FEtDVeNPiwj9CG90ORWHuvKKA9Xqz5xeJL5827boHMZYQgzvrnFUftv9+0YHvFhT1hfGdMSx8euN
nB/WwQguXgAStHtvPxi2h3IsWzmCpY1X4ayshsp+oGRg7Es2WotQatZD0uJUFR3ET88cP2pyyb7b
NvVtLJERAiRvg9m5+mZmZDrkrJOf4wDJOPUzsZeGeUpB914wmRPUh9/uJnf8+OxHiD8yjWkP0/MH
av0Ek68Y1zUl8xvss4+MAOa7QSlgWU4o2ToK5/cK32XbBMa7B3UReoQen7zBnS44tH+wwKPa1tdP
JHh9pS5gX5cE6kUe1c1bSD+AfNNBvlIXxFmWmNkLYxuYI21MnoMG5L4Tee06G4NsJ8P8w+qS4Et3
om1bl/W7ltlgdMJGPxumwCshxLAhucB97GM+vm8n8acyw6XphxtjGquX0Q7UbvIJmIzGsnynatxk
Y/lhR663FnUU0bGOHxwrIsawTUFNT1BrfEPPHrpkoisn4zVCSLKSfCLABhfAE9G3L36l6UALAIAQ
/UooinDr5bU8mPoDPPs6BZSObsBbjHk83rEdag+2G4/HCiH/KdUwQpslzYy6YOGp4wxFRtc9J9TW
VsaQBStf6c4WwM0aFx6I6WKw7lsr0G9K4VYbmRjtq+Gzr4tqedCprS3r0rKBm6f2URkJG03bHZ/A
Bayq0dBexwlQuaRkuaadpL3WU/XpDbV9J1jE3ZmT8359mtW+uXb4nndWk4IMGkLyDmOBtCW2iakT
6bKZ/zN48JDoOno+VdMFz3NE5vXX6buglysqoG/zy6iA0HxUwr31VRBcAuuHEPmuziRpNyz8tkU8
xCv8P+bW9/zdNEtkauQzE/3ZJY3l+jSx+dr7afaDUgHDhSHyt3wQ84b4Y9Cb9tZKDbj6LOoPfYV+
LIktbx1I+0Z6LPQCc4k0cDxSAgY4Dk4K2AxlqIHS8k0sY7UNLQL9SEAlRyujTln5dKaBNu9jfAl7
K3OyJQYSuEShhb2g/tYDCtlRKcemSmnvTTPJkDHTPrlj59ZjG4VZQls7xzjY074JiOGLF95cLS+/
jK5gAp00Y9WQY2kMTXApIvMsR2iIbKaJjXDORTVS90ToygmO2LguzC3OoZuwC26HCT9mC6bVzuS0
DCrZ3IbNKIhli9/RH3fLSqgtSF7jvm2l3EEE0egKWO0myCwoNOZU3WIEojlXGgne/hH4itPcX2+S
3iSJOfaDm8pF9Th2pjw3DSc/UQ+4uVUrF4nO6ZZM5hfbZHqfhdr1QZyRsWd+pZbSXrSIrCIK6/F9
4yIhhEFdNOEZCXS/rQMcIf1nDCto3zN6aTGFg9q7sOkrdl5fQp/KEQub2LS26EVeAle379swsO6D
Cad5yEm7S/hC76eBrDkJTAO7u36MQkhS89Pe/HpDfKMR9aD3JPBEQ7e1qRgR20mLCzbddxOTx1w5
2yWh/tTr9jrNPXdh+cGXbbSXUGGPSICmrobemrf5yKajWIGoGcrk5Gb5eKhdotbRVunPk2EnbBB5
q85Un8rcImCxiD4KGPtLzPTVugkBA0ypAeSJORYvXGGd7Pnmeo/RqV4PGdhWWmHecqgBDYWTgBmZ
jmJdsmhYUjBlN+6L7dBqP3IkLws7Tj7m6AmYQcYmHpjowGVHq1oO9IJKjl0YYK0OZX2ufLIZwza4
kVkxpwo0pHam6oxgGDF8ifEelscqqwx9LVF6PgTdXd8EyR47aLcUuXEXUTt+Sf2NY8HuiSEa3Tqe
/Apb661nDbnPR1wwbHuqpe9pD8wZx7CbXCCy0tixLqGkU7bmg33XIMqXHTKTOqRGVkuz27PQHxed
gcMHN+3HBH4CDna9abvw0I900OxiugtUNBODXO+hs4jWM3KfbaEfPbFMVUuigsvnmoz6BZEsEp8P
tncCrVP832nvRo+BhznAMafo6LVYHkLpYiJgjzkzuhD8j2b8Wg24uWw7xLdjo45jS8EUCHFCMxrn
GOVxsiDInYw/1lDaXQFfJl0U6VzQhQYfxrzhuKxeaf98FEW3k+ySMO9gkKvjtrxTpIWyO+xJAkKb
Nu61RroRgYFipbv9PTsJXAtp1l1I6u4uGfI0t8BuQr6VuahKBwF/U1anwhxeYq8OtmoH06vYD67+
KLTUu6DQjlZ9qI+I9OHQ+VZw0kwDFxc9jG3gAFamd7XQJ1IbcPV6F+mM6Zrz450eCYGzJkxJWHnJ
hR0Y+4gekTdkoHEx9dlxCtjjuoivSUtiTWS1wLIo9q+IugJzNZhPqWkSo97J4tJpAlUxfxdLJw9R
9pt3itJzw2LUrsdmNcsRGFyayVqOETYb03gYLSU2ygkIeEi1TZ+J6NICtZmzcA14yzhCcWOBFRNZ
ll1CSXrYZMZAVdo2vXSJGraVOYvWpZMuxwZpdQB9ZaP6lN6Uq1aDoRlgr4cvFXTZntYRlrzG652l
bVcXx9RBFaqGXyJjg/hgWV+GUsXwOBnge2MkwtfriD1hb39xW7zNqJfr7TTJXT62/S4s0dhHlS15
IxNOuqnL1pJuBtnn8lZYqbpI21I4ijla14fX14I0RaiFs2JoVzLv1UUzfQfd14Qfvk8wo0K6deew
UoLbgH+0mEYmWkgh28dzgZX7bI3TEp1idnFUSw+xIx3Bd4ZTPPWnBNYkBICS8bD6NsjEAbom8EmB
JNDcEuOxx41XOtah7/BWVEQzXQ9JxFh1Iyz1IWq+665kxxvoabxrQotMndlrV/DtgWJhdomS59pr
wSv1Rr+jmDIuqibV6M1x4zukIzVDde4Jnj4i+twpK/2OjRj/0lBpVHRLZx7xyqUtNjB6z56ZAb6K
sLoHZVheAODGtxG5vAmpphff1m46QjI0DMdbp0wOMk2bYyuHRWeRRMkOxAelSMZQMQBY8EyMXsF3
vcO86Hg+Mk4AJmsz6evFOM6D0Ogva0S3l9ilcwAGzruZCJFGS/fZVXP+RIrrj6Uuagdwn6xs0FMM
ryKYr1K32CLHCy5ux1sHQVdsrU4YqBLBm5jTEZDBUSTI07MRFjVWTPJq7eCbk1rI8hQSdor58WA4
lzTx6DgbdbvoUszQ1+eUEWhrnt9WnWUu3Kr+bIUy9tdrdbKJvmXpBtF4vnSN+dLN1ZaKJIQIsJBb
UKZp58d3HRByRojO343zSJB3XAQd+8p7uwfsFdqI8RWMIAwSyCG10i/fs8D6Cl3N+fAG/6nx2/6b
kY9nmPD5dzt0d01cBj9M3VgFUwsqMYDt7JolglHr1QvI+lzYxqWSouZpfVhSxR/nnPOcOiFikRzA
k4GL+KuIkweCgNpPBsOPrrCdd1LpQIqNdvnGfDansFXWSzp1HjBzTz6bgQYqycu8x0SDvdybTf8Q
E5yGxQ4pT0xFb4VM2L8rpSPW09gbt0OXVhu0Av25G2a9Sx41pzApvK2nhKLJgibAKNEnahHyCbZk
au/X9Uivz65vAr8joFtM/a5K1HQkk1LfNoatn6wxAPthp87ZRoy8QbKu3YasGjj5veLi9OgrrcLv
7xsvK5lEU/ehghEAx6IsnvyiLJYFdh4UxEitDUukr1rCDIb+UH/z6cItJLCqj65HGZiiSQ5CRspK
EWKNY1AIrwCwmW6cJgRMEuMf5Jqm2xx7u8R3OO7RtOaoMBXlwbjQDVHC8C3E2i5U98Mrs71ZD9ZX
V8o7OVYxKanaSzHp7YdjsEitGuG+OR2yWakipCka1WHXSt1naukQAAbRPPG5WKcJdvsWcyDIos4A
yFZDi428GvCdicdrJP0I3lq8ISJOOxsJKcMNMpSTLagbadVchba0eqcxmByKyiCFWxUGTSEymLQ2
A0Uwltlh4O/uJrCqZBMFGmy6ugQIhR5t1OwKWmVB4p9qh9ukYLMRFcq6AylCbJNmhvcZH3bV95V6
qCPoaI2hG4+mmeF7H7T4OVctmWJONL4Q1oFtN3Gjt3ZWT7koP9/BMX6KLMg/yyZ5VCYSLVlnp5q4
wu89/VgZScrLLqSN0XUStFfjy8/jLhcd6wT0ogilOB9Y1VvFamCkpL7Z5nQSvea7CXAusmL06ob7
GGPz/uy5rhIr7d5JYiB9eOz9VwtW36LU3ebFCg34rK4fPLXSaJdggYfHnpjcWU6fPxhdCr+9S/yL
IUjjyYNW3NW5Y68L32xu8RPBkbXGEpucWW7rSmYnoWS8I0AhPqqMrZI9tvGhZvK5oVWf7G3E1XtK
3jmpj6F9UKiQMO6isq5U0m8V/aBTBbWPFZcZ3/oMx5veE+Udime1zqXTw5IyjFU5ogn2e1B2NfyM
RxR2E10pMTy1AS0BCgbas8Wuc6Ewar3iu5bUO7rwfeS0hu8+fSRh9hIzCHxztOm2rF3/y1LGTRnZ
4oeYgJPWZYv2rGB9hp0iob8MsWA+7X2HslMwi+HgG0uYSKjUmBl7M4h/sK04tE5ff5HjcvGLwvgs
reDNRXv9UQGPJNBd798qA65C79Uh1R40E13V9s+5j7Kx6QEh2IQ+0umRLE7ReqwYfOp7rGQ+MVZT
cmHaGdZWjxSBzBpmHxyKXaRFhy5pokMLqPLnPSDQ1HZJX1r+9dz1nlND1V789ep6/pVffvLXy0vo
Z87yr1f+9mdqijSbydIvP//Hv37v+rrrQwiDATrpLmFhD8BIFWN4wGjxrxv33/fyBBrksmoQTEom
5cEsz1lL+UmO0cGkt3ybCZKdwt7aXB+hL3Zs2pEAVTJvOhph1N5OSHLPBGc1oe/eZm2JWQGuGxfc
6N6GSYycWQ6RNldyoInNT3rxsY1t9sIgQeHMBV8Rq1hghImWnQHGrCOK2sA2YF/4eSkvmZfCUKVp
EZiV3DkmYDA709yLlYXfBhTGa6Ox0ZywQYsK+SRcQsh6iVHk+hARIeHfpf14ren6WVIfObODc+5V
LzLyvKfUcsNzPfRfVQe8vdOn+tCYlnPTKECOBkycF09iHRHosBs9JQExbMWr6tyVbhnVao492NU9
15UDh3xdw8VE9K7MPVPH2ojs8Qcw6pYWem2ikJMGZoBE9RNQ4nQBhh2jKOh7dIH664Acu47oq3vE
K6mhOjhMSWd1l6MkXiYTVZN6fn1ZdXRr3CdUVKDeWT3udDZDbBybQ1cnM1JjA3AXiSAgCHwAOE+0
viKpRPmsggcjXQd2pGBp5DGCq+ysmZZ/tuZh34AKuSsrBhvWmuEKKhCZBG6srWOjq1nsEM+ny9Re
lk56o4Ul02alsIoAH2thz1WA/AAVVhIFppB71UGUjoYagX4BTyPSAEN96mQUpH34EGaRYAz0CRGn
BiZAIq7oslK50i829YP72P0sWMesJXTlNfU+/T5UaIkqtPITicWEH1cv6K+aZeHYERda+UrFiQpa
X6hVPTh7pgZrhU0Xg5OEXpE6yZqrF4ZPJstliDfaj+L6OOruqxNAsm1m5J7hUVuid1IVbn/s/N5d
K1TRi2IgGZCpN1wXbV7sUqo07Rjlh25S+UH3XohMk3sbFezBMmzqAiPwU2U1JnvxbkITPYKfs1Pa
xZTwW7uJ0Z/QLc4gh7nMoLhrrZXV47hM5tBOU/Xv8BLWRae6V70PVmn65MZO/z2bYOpEdf+eTnWz
CX2jWka4dpZkKMhlRL0XpzNhEwOsG/kgat2/xUMyQTTxMLvC5HeEFW7LlpwVp75xwvYdFDcV9Np8
zOSPILbe3QZqjulOzlYV7R7t6TqdihvZtuWLZXbdKheltdHVeI+ERn/wDLnWoKux/E/fmqry1hqr
j0q0BD8pUMu5G+Zcjz7RRrZdfrapu4E8Cqtryu+5QOq9Zs0OjUcxBebLUICcQxfq0hz5BI4hlt5Y
EigVoegxBU1kFEDVpxECfnRU/Zr1LhIPmKh9bLS7PkbDGDQ0S5rJew+V3mPR0iaQ9jCrAfyJe8cy
99Lxb/zEbj5KMS95UBLfWWxkj17BoqENRveGYgtZBULbC2lpT2Yl4O4Wgdr0YJrfpbMYWPRQWZlo
nLT1bY5C6ibGY/MEgPp8/Vms4zcoKiVPZYlKs20oMKrqsUyE9lYSdLBQbmdfzColmtInWM8YVfNR
5BXsUPEsrIIFl519Q8A2vWemxsoYRB+5nN7bpLU3kUUzTaax9TQ630JU/DPzZJPwzeBvYvVhUKz5
wdl/iHTiqj20/3WYNSzwFBMA0cdqnnCbSD57nTOSgmie6lYrKQ021Z3rx7eTw+rEn9InSG/pZwhe
3q89+x0qOMv7jAKYZ8Ejz3sdakgc5PvrPdjBOaQBoMKUCPjJXze/vea33/vlV67/xV8/1qs03CL4
PDWuCtk8h+GKYkq5j+ebntgkqMj/fny9BzRv5t7xYwO4utGsUw9iqQ/mN8c8rMa9YYYHZywaljU4
nzvNG/awrsVKk361iEq72jetqsSy6RoASSKMlt19lZniIAKd1CxbzplUFKXGByubWFODAORNjDG3
XZ2pvUyab6nNHx7GMgJ/yiS1t9uqAkE1371yVK/3fv9Ja9v/8Ppfnv151xi1B2noanPFsU8UMEC0
E5Yl+EhwxhhnHdir13ttHPF+/uG5v17CspcIKql2cj428A1gDoyqXrQZ4gnRMVewMJqjhOyyrvbm
fPPzsfBFRS5pUgEcSXlVMpasg8L+k06f2vfI0rOFfj021ycK3WB7ZW4wxQc3OrwS6oFmvfcSO1qJ
JMq5pNMbyD3VOupbXCv859c/No1+tY8m2E3A0e3T9fSQdVzsr/dK1mx7aBUt4/KBb2BVdKm5qdHJ
+sBwJszvP4/S9VDp86FqLj2FPCakcun6engzlDj7h3wfAk/dTxr5p20EYSd0x3EZ+Hqz92qXJYci
EybV/EVLbX7t1ullqAOMDBkryKam22Z09N0cZFC7wgzZBansUNYGsEeXHlicCOAW7tZzByqlESCL
WFMFTh1urveaoWDTGI479BktAax9u7c1y8oW17vXJ5twDHaqvLjky1iovL+wbmIqbbvP1oaUqGuK
5EHVplu/zPOdoVw0+Z7cDfDuPszEfZuE/qTsCgUWONrjCER9TapO/daZ7sZGOfetI+KUnn4y3Ouz
cGBwdqHwnLVO1PClAnRFpXEpA9ukIdj2S8f2CsYIH20x1EYEpMn4aurZzTTk+UqOmjiW1M2XviZZ
8Nq2uWpBt5xS9hQkdJvhtxaBQRNYHzZJJkvKF4uUfI9Tm8fDkYUTWvtsSHcyBdPRZhG1k7pYaFa9
8uy8elNeB75RM9TJxy5wqzcKCwB+g7BXw1smgS4QH7UYvc6/xTq4rQhFBvYRrxH01WtIcgTx4EgZ
rGCXjdWpQYi/7N1EfatsQoRo+/m537LeMTClIOZZixx0qTmfsdfTlj6/t/r/jIA/MgKoOf6JEbBt
4+L7h0YodP3R/u9/4QNuvvDXz7/3kxSg6eb/OKZj675lGsJxadT8X1SApjv/4wqbrZ9nOzj2bcP8
ixVg/A/qHXZivuXawnd/YQXoEAbm/803ddv1bZrQ/y+oAIu/8QsowHZNxzMsh4lD5z3aaIf/Dgpo
Y50iV6HQ6fubPkq+zDQZb6sMNlxpfHVD0uIrMoO91+JpM86Bkyo6dNSoayOSqyi0qKAotLW4weqt
TIjP0V21tVpafRB2nVMpu33WtqTtoM1hRm7MpYVO9QCFnW16PlIfotCznEQc450YzdsItTWJVmwC
gtDeTRgNZG7d5+NaaK1+p1oQI8A0XA2kZaARbATqfuWpIr/55Zu8K7MxLIv/xbr3rmR3ARLB9v7z
uFg6+Cqbo2PphvcbQAHgRqH5dUSsKNp7R9ACzfJhWmFY/NR0uHPGSQ0hnUaLSrUXUz7HjGp61DIT
FtMbTOL4AGJPxzDo5OveR/JpCiu5mVcjLtTXoy3Fl5wFLJIeb9nZIGlcY6aE6gf8HTbYjy45xlZM
dZ60t5t8W41esAShMq7o5WdbSb81dYt0yaA33AXep+MDXHMYxnO+caSg0LyNeIpXsYGOFmSRoNTS
0wyoJZWRaNyYfnesagFvJ6qgC/rftSEy9knFNoE+8oukPrX0WjPeNNpP1shPksY/HFtL/MOxhXZB
3pNhWyAxoGf8CqcwFCycztHOaHjKbV/dz6WFczhpW6sR+o09gKtnZ5CuYkUzzEQhnpgvmiMe0ZYs
5s7VwyCilcQ+uNKzCAiNbafbIiGeDDu/uUhyUKClXpgLMJLdJq6SEw2EaoeaZVhVIYWTJCZM0GXA
3RQQCDZ1kpfL0WwjBFdwANlpLqzJqH+G0geNtR7xWEBYqp8tLpbln0+0K4nj5/k3DxXXC9ACxuG6
wjEBu1u/nWi+a45YD7UzjZM1EzNhq2igVw4RR03PdBvN6tdeHxfeeAlH60n2wSZJ4BklIIGY6tKx
XxsFaUZxjMYpjvNPDeHHyjUSuZmM7AcZ1CV9fMlxCeJh/ec3r//D6GFZrulajgHZyjd/Gz26SZ9j
dP1zkivyN1q18cEgRT1dpzxDDyxiVmhQXtumUIu0Rl4V+f7C50Vwlutvf34z16HqtyOJqsfnEDoM
ZuhU/35aOQqfkuXGwC9JjGMKDml1lslSY/rHUw8CgxBItko+4T1iMHHdsR9SGbnZCZJ+xy+TJwb2
O0zxcH61ZNM57slpmNr1euovrVcxEWjOkY7O+Y5pe1CPgRpfMc7EazeTtGlNm4AqJxj2JoKXTuCU
mJQAABIFNwmyo4Wl6Z8Nyb+LPPPkjbrG7ADkQDjKpcYiy9tA+LrLe2NajToM6SUoSQBQYnSpsMbi
2GaPdhQfotzZ/fnImX+nxVzPQcc3XTSFlm3P087fj1w6llpnVYAlaTNsVB7urGQKqS96NuIFc001
CZMY1cWW5Qb9fAQjRXLOtUpt7aij60jLqUusU4rMCglpMG4njNSkkc/Bj0cI8KcJls5ey+UmcQl2
d1FlYEeKhx2aey5fduCaq0GUtkR3YzuLXjw4Zlku7IqtJIOqQsfNOf3nD60z8f4+87lIKwVTqKl7
uvXbh66L0RstXZyzYYi3+lwjEujXAARAYgDB7YK134zOLnDVvr4tOuH8l2FQny+O385Xpl1WB45n
m6ZhzxfXL4yeGks0XDHzzMiC8aFNfpgl5CkrX49mfikEDN/emN2k4pEjt7cVIxoD9387DuZ8WfzH
23B0yOG2zhrlenL88jZEmLmZ3wv87WROoexYN9Z3cKzeJUahBVaxOhm1Sk+9dO5FGbxmfmrtQQ0i
kRehCynSY96pOnvXuqI46hXnhodBaEpekprimk0XbOlWkwFFhqhzrcwghblk0E2jtfRbYqd9EyC1
Aw9CBc0uDkLr3EKuXDm2ObOwgvy/HHb3nz6vbviubSK28mlM//2wI/M0Ji0TZxUPd73egZmn3fVU
hVsJiOVM9jvSea9baaLwLuwQJ4cKZD51K7tPt3aV7RW89HOOOWdxHWkltaPNgEEpLb2cClsGLr4j
ACD7qpuaTNGqvuhshJbDqH1LVepv2XlRby5Da+/IwVgGmbHBEgC125LoO3UQwJH1LkbrPsmBDuuV
vJNCESI8s5ZgOoHqx29DrEbXgtqA3kDK17BuHf+Z8JrSnHCsU4cjjSEqdWKvWpzSaTSB/hWTv6SD
BvgfdMQcQBZj0kmylcF2twv8iqbypY+gkHn1GZa1d+uEoIBkAN+ugSlY5Z28IZZsxKG3IeHJYiHX
pv9tNvyHCQXQFCAp4VL54er87cuB2RLGOByQYtY74QfdArDwe+GCVxYGo8aE5hv//dwHjAVCKW3l
wvn0imKbevjQWiXlpnQQF4LtvQmQ8fVUsDZWRdWtBJOdaSbDOLHCSJOy058HlOtk9/uFZM8D6Lyk
1lmk/f29J72nWUXWnG0j+mDlUR27Say7TiNMHDrWStjjo6dvwz6etdFtv28RC4HudJt0G1VY01TJ
iVFaxkvZpjs1qJzwDIz3MhhutSZJzmGML76q9F1SFd6KWte0ZEJCWIfqflUjp9oZswsCcKRcecY0
/2bU7//8If9hpmDTYZmsV3TBv98uHqJhDAJU5XnsmQmsoQFMM9to6vFDqvT+z3/rny5Udkc6Ehbh
QDSbl+i/DEwy84JeVcWcFSE3gRb/oPwoN3/+G/+xaLDm3RcXDIOBMcv1fxuE85LOpG8Y5xTDArnI
GEL0mIsU59jeSK1Zs8NXB16CNaC1KsndWqSsHVJkpVvbIBGK5bSFiTY3GsDeZUT6h70VfiQRuwjA
KmO3Sc3IukH5ARc+mGm8Gh3jVdNaD1rlvOOLx3g5xndj0parDm4aIZgAZa/rt4oTbQEmvo3p4gZj
yYqOVLrFUMuniO3RwnExLiSEX0KewgluKsES0syPlT0u8XwO9zIy/g9j57UcObJd0X/RO64SNoEI
SQ+F8p7evCC6aeC9S+DrtarnSnGnJd3RywQ5JJssoJB58py91/aLUzC0HCpspGt/ce0kN+Af3/Bc
O5etU3JwZJLOUenPN2iu9LCp4U0xhH9sQ4t+ZSDQ7+qMecKWEHcpNJIMyLpm6g02TFKXF8X8bGbF
8+Qgb8yCloglU2wrghnRShcbsjcz3EMlcqpJQ6+JAqri7IekV/OnooH/zr2RAUNNFFSGHzqMMWTg
+IZjY4zVYNrHPOWY1LRDReBDJpB06J0hEC9XdyVpXku9Qi7ba7WzKXnm1nqKQ7slNWjbioQ9bhCr
RnZvJWMnopA88AZFuJpZVOIIzPgbp2h5UIb7OVRRvZpmeMeOYR/++XVlM/pfLizyJ9MTusvZ5Pd6
jO7lPEujOcuEUNT4NkWaY6JJ8mrb5K5+HR38VFGp/tiLTbudSXTUdX9o0a8Ju8f8zittkiymZ2nZ
q9gO5M4mac7mOBmOdkpLvyI3V2J6SPrk1OCQqaIRe2FLWF5oge4qHHgdA7AFwgyHk2HWxmqe05fW
s/Qd2ST5MbFcxKPWexQ53mku0RQZc6Ov0oxBJBQGB0cbq/TgtgZWJxLblctgDGwUsrBpOdrqDE3E
aBE2KQ+Abu/E3rGOeia5bvkjzQ1nm3bOF8ZfjZKCRHFyySKdf6smM/pATOhJnzXILV2bXSESwdt2
Kb3XlWT6B5KbKJqGlxPay7AiFosRm7WDoNIsRaR49oh0BaRUnPEfYBBLyo/pduSK3eKMMSq+2mUM
cqfweJaLfY0MlQI3j4AYyA93Bp+dIDJVcyj2+h48NXknQr3SrvE5VHyRcFAt7Q4q2cTW2jil2tOT
jB1MR23EU6xCVJxc5bOEOu7DrCp9FqUdXIdhg/3SBN4VgHOwcrWGraX5EsbjrigZzMo8v9h59c0c
dluEcPir/IbkkvZharsNA0CSgVDHOsNnY+Lk+lUphmkf/kXZbP++A9weeiQ+jikAS5Kr+9sOTcvV
mpkqn7U0Gbduy6oZTLHaiBzIrmEHaHBoecOQo36H+6yRGA/hHpHVZmiQyFWO2y+V4imuQiYRlThj
iJiJ/Ky9o3k763a5hngn6y7uRNjypDHxJNOcU6/cj2CRNc0mcz6HAKF3HhfK3OUN19Z1IEn3g9pJ
K9nnOSgLA63SKhdZBxwPvyOqCXjCiXwIHEaJMI6uqcb5I/ayN28aSB1xk4aBVPzldB3+e+5ZnRfV
2lXJqdcd8ElI6paaNkDdsdySu1HFm7946n/vinBhPSatFOK67nny9/NI3GuRbWIJ78g29YceYwOT
aHdpk/znC5nikh5Mf34SU3ciGeYvCi/9937X7bfbNLwkzQgcWL8fniH9Ilyz3ZNqJr+JmidHx97m
YGU3InZ6tEcV1hVcGvC4zcgxd0nOLQVxBXww/hoZui1xVFz6uXSXRMrv9bT5q7/wf9ltPDqe0qD7
afD2++28JsO0jnvPO40RuCU0+W7ad75Xqh9jx59S5kAVQtLUlfM29UxrvIlukcnIlpHQtJgALqzD
3lgEZw/0+l/shBwW/8eS7QFvtWyCQQ3Lo5X7W2GEdzbLAlmeJAA1akQITMlMVoV2yz4PSLbOYVy3
0gEdFAXTLsqb60yLZNHo7C2N1mwx/RHSSCRSXOJZZGh+KsrOfU7VD9ydWFujpiTsLsPkEuTkU7rH
ah6D1TTCzCqrxnkmdUBtvBtVKhst59nxxMhIv2M8EirEfJzHiWm/OXSchvBg2EPPGQ5GHtFBO8YF
26Iw76Ou1teEOTV/fGpFOsYrjSI6IGJ2tmfjDl7S+OhVFyW8p1wvqodZH+zdqNEjdZVrv7kYLnUU
aT/nod+DMyNepYsjcppubEhIONCWK7XXc2gTNpHykUO3t5hJhcmMCYC0knu9O1HMBAe413Ddpvjc
z93W4CcOkWZN7GINlpubIaE2x32rRcW6dZxt3zkxJpgzIKA1kTMnryZSqEVJA9ka62jf1ttiFMl9
NKGWMnDx77FAVc+FQNzVoIo4DU5fPVfd+KgNyUlR3r92NlmBk5tuvQEYa2al0yYs4giEuZUT2pff
owX7GhpnK1JC51ovWBJYskFtjrNL5BYApBaLINrKRjZ+O8p2TV791BQTZEPjPoVMRlN93utRUy0H
c643BjO7raXIxkLTC6MlsVcEXr+7evKFe4qs5hpFZxikd5PD2DCcr2ylB9wYctE4KLzRfawtTQR7
1VoLkAtbUxlXQ9WrLLabFcHg5B3E7f2o7BWQLuBdN70FPs2tnRifqMsWpJzRgpFEGuCDuHRWb/nE
ONBijK1vR1rNpc/lVhv778Q2gkUnywtrmbiN4lE5NfegJumAzznm9+SJUtXoEWRwELacj9KUD+44
fcInvGjE1S5GPKQLi8OJgmUO55RrxhZ8j6+MNv+wV9nwXrXBe4FzAYcEU7B5/HBGaGGMTRd64j6m
pORBfbrA5/KWViCPQWauOz14G2xnX8yFP44UynpfumjjwjOz2h05dBinABHhmXtpvOQnm/pLlDgI
PeN9MWmrsHFaHJK00VU7P2Q04+2w+aninmiCBuPnWGjvSljURjKGbpBPSE4TkhknDqnefNOcS21v
uU2/Rb62n5BCrJreRWSoNQ8aIoxl4pRIaLuyX0XS7TArevOOYOR13jTFiUgnjFRa/4LaT8BVgj0E
i2dcOdkt4OA2MtHIgmGe2GISiMCyt8o+e2sSsenzl1ynxJRHgRDzwHg1P1fD56jZA1RWriS+DLfX
Nb8j1t3LzGVsjebaLedwjTS4RfvhkRA+tyRMS1+PzO8iIq6mrIiUA3WxMKW+xy7VHVOUfQud4pOs
3YteGeKoKPczFdKxa/E+VI6Dwzc91xZT7tqLFiXOv2XqRvnK63GqIO+2kBYvoJUoVEiIGhU83bwn
AjuO3iR9Wd/ATlrQu1BoFnypowqdmUDZHrV+obnHroQ1nNSVXCZlZi0C16yWzSyHFdGz63ROvgiv
i/wOPg9wQXXBHPDswMdC1sTYmSa/ZAWZgHkuiP0davLYatdaRkYPqImTwyh+atkkNl744oZ2w8An
MQA8LeaoIOAnCeYjVndq5wlUXJ/ZB83sftgMdDl5vxrpPW5gGF8xiQ2aLtZzk9e+hjd0jKw3b8a5
4kS4eEOb6rdPn+K56n1ZZTOWC4MzXwAVTmMAPGI43NKzfAjdKdmSF7uoBSmdhMp/eKQDAq0UJOFm
6oWV/oUw8HEtUKvlITykwGvfGld+Jgb1e477SssRmAfxHXKPGcH848BVFsCboV2pRZymL2YvcibN
aqmTqLBOsOEuHP3V0RUhAVHDLmCU26I13EV40xjlGGgvuDflovDadRJk6crSHD4ry3EhO8faEvDD
8gX/rK1/0lBicGJFH3NcGb5ZIr43Q/IeunBcT1b1XdIi3uUAS1szSJeQID8tszmplpxhN9V5dilt
F6FQzcbR0eOmOQ4u59JYQ3SK+wJwR93y6lLjSYAFWM+2uVLtD8Opq20dhPmG0OJDedP2BER0zqtu
VOM6TeoHRqEepx+DmNA8V5xgRM2OwYLs5Tq+g6YhRSwh5gA3sd/pCIZrz7utDod0rt/oGJP4yGgg
CY1yn/33fyjAy30fFvCVOGnAxzZm1EbcZPljahWZGBkDD3PsKAHsiHiMNM3grNx+qK1cgot/ffjr
n0Ok+0J7Uq5+Ke9+/UcASpv9GcibGiMX7RiYV//XV6wM+1Sb/WjK3F6Jpnq1J/rcNIxx4AuFCmQs
IoPX068kYv/aeYim5rtz7qZeP2ONeSBw06CtzO+fTbXLB96jY14BMsb6ui/IHNtjYXoWadOtlWG8
oQGUHAktDnVadGwxt7Wx/gKqCROxOyzM3CJC+KazytGpOMrejOiIkSLaj4p8cWHPa2vKuLHaiA4k
rrUH4/aQT5EASM/auZzd2HqLsTO1hXsaKc/3o6oPVFrz/XTLow0ngoxjT8HhIByemRTTSjqdg1L0
1iAzn6gIXjKDLqfnSMoCnLGZDOzFbLkttUFF6w0Lx0KOg3XWiaY2xfRYy77ZeZskrZ49cNpnNwZk
SH6j75pqaUvnCVwEbQjhFcdak69ZTskZyeq+74CeuEnwrYHffmK2PV+UqV8G9Kpr+rHXyp1h+OIR
4LxrA5QVVO7CeM4zM7qi4pUQoU8Nk+shirslp5FkISwzX81NQo+XQ+2Jarck+8QpV17mrJ22/Qmt
gddJ2pkaiTLFMXanp9kz+UDBUXQuHFlZr+N8oLIpyR6HbEIoaRjC18nts6b347oOzQ1z8zena8RO
3GxDdNeCQ2frV0/M0R1xiccGc8QSud/POr4mYWIhnsb077CHD02geM/2wTKruyeB/3dDqvxwk893
eGG7cRsFEmFtKF+EM3P2m0DmEONsk+eBFs5ItpmdeFuidhZRxYlGMSB+AtB5IJhm4HxBlJbkCJyi
iZM0w3BIdMV47rnneuz2pwbE5hYqvMHKP54datI5aXD2TE3gN4zUJt692LkA0/z6SHZG7iMy15a8
x9sNViy8aHPw4gLJt9vUWmXlrOhhbKS0ewze6Y/YNMjlEAnCW4Toi2KuX9ENgT/KCt9E2OCrotzq
ZjjvicLVdp2J/3nqq01oKuxBBW66siXRm1J2ZmRdxhDKi8D8SiKRIeMz9or15iJr68scIJMNIU5c
EM7TEa8cOli1qCwxPkF1MBamHZffXW1VJ3RS+5ZMorthqh9EgaMaju3wOs7xfVyqbK+XZIrbSCAx
ZZvRaRSNH95wNyEJ3MtU1gZCpMy9ET2YV3Yv4423EJn5KYf6vMmjdd3YPxvtRz+kyRkW35nPYeLU
6UIq8ZbE/QiOTjKYN6p9OgNWhXjmhzSgzjD+eaLwgWNKrVZjWQ+7vkHFbITVxexyTFE5sOTN3El8
f7ABJ1tty96IfbAM9k42vF7NTr37TsYfTESrNejKkHZyRcq4YgoEvCSaYL9irWnO3EWik3Zs2xbm
uEH4s9M+99GEpxUTWg52YUvDUC2z2dwbBHadjcFA+V+bR2wUgLqBS2xdqmzGsTokVCHOLVnMvt22
4arsg9jv2Mt84WgXp1Niq9k8Z00g+iWlySXQZYknOUt3rTv+ROFzYAfr/MSkVqSa6FalPoMXduNz
lnukjOa93CggNoCvtWGHMGTpIIN+Goyp9BOHHkNqp0eton9HK/mYChOTbBc/FGNDNG9IWHncsYCX
6EPCFn15MRubxrJe40HV+0Tk77UXtnvZExU0wasIW+c+0vpD7LjXxNWCC6Gkx0jiutJGMz0jkCQo
19ibNTz1gnW0sx2OzG1mb1O0Gf6Y+1Zd93vXJrm8boZ22UnPWWdDVC1mg36x2eOiLtOquTrdrbvG
JHZ27Po1VwX4Kq07FNaAA5/hos+otWNV0qdNVtxHehk/paQXeUy8/KTW0dLzvoF54lCoajWhqap3
lrUXJ2wAbnSwswHyDtvAXYlD5uqFWNS7xv1By4GUIG4PWXr9ORpy2BGOe19xstyaefvS6GF8Ow2r
dTCz3mtDEL5FA3tMfyfqAA+2uCYjWsVhIJM27NPvNKEh4PH4HQqtIns+qj91Xv1GmAYLdt9y5hvk
R0xiCRBJdWjTUB1se3oauJU8vg06DD282GC2OX+UW0svjZewO1kQUQ6D5OBFJnTlkPlBJTOtYab5
Rq4TR56y7jUR9VRMW5Bl3T5ZGtz2yCm2osAaT+d/E6ccm6Dvvk4OwiNZomYNnfKSSwCzwii8Y6kE
FqtWvMfuuz5ZzXEUnCIzErG02dvTpRebzI5G3yUvaonAotpDdBkXCij0puJozBEvKA8IO9eO6sNN
ZxcPKUfcVUWboCR9fRGPRr/q2ibYIoY1aJogzEY3ip/cGh+zW3PYVDYMUIPtOmYl8QkJ4NJLfab1
QH6DGYqDypNzJspXU5I/S9TCo2EQBsO7tKXm7OKzgcbFbyuNQAyjOSZVcW7tOX5xW/DrJi/eoPez
sW6LAuOCX8TPkPIBgny3CwbVcMKIij0YC7/9Rs9rP6gGfqEzDQfq446DU5DcJV5KlEw1kezmMkHN
Q5NADrnOO0hjkds5m9jSr2UPkKZKtEMpk4uZF+MS3r+1T9WInxqNaZq3DVyiID2yENI2z9Ni7Yne
WpReEa9okxm88QVv7C50lmmmE0KSjJ2fdrO2lRqcHVz75CFn0RvN6ezYi/4lHJNxZeMAxp2tpUd3
dlPfdjEsWI23sTud+pEMinNPS5f06w1Aw7uRYI6UJWuajQjd8RGyR3zWStM+qDQ4tYHwDlzL1VDE
NEoBMi6Bwu69OalpViZfMCfSW6WvQIsh6TfILe4a/K6p7hQHs2le5RTFO9jjw6Gs23UTp3etnRFx
mE3jGhx7sgSEu+0cmHrksrpLa0JMBMaaj6wCgVsB+quNJJh/FdsL2pXjZhrVfTzM59ANtZUxuJzo
p470QU1shWs3O10376x4LJeusgk9IyDUwqV4Ypxwn0r5MiTmAekaLTCNL3WOlvlJ4/BWCA9xOx1H
BqErRZGxniP7WsnqBweGfMUmS2C5xHibuz8HPOObcNfjOjjDFLq0dkjXNsIvGNg/hz5jdJoZhR9Z
G5BsVNoVecZe4rx7vM82fZe8iL4xD7BjlyzG0dEunpNy8o70aM5hyzEY+ZFchVGobcM0SnxTm+3t
7eKnoLoSqa28hpOdKcwTg1gOffT3JC24Je1kNgMHmTUxxzsrM19hM9C3tFtkjh5+LQuDuasyH7dT
tRbwTOos0PcI2VZ6n+M+84z8PRx8kgJAB+X6KU/KRyuNwqNV5J+dp8utMbxS13tHgXwDX63V0sCp
IN236XfvGN9NKKpFqKd7226MDVCNyh8he2Nic5l3evA0brGVxQTlB2tCXzH3dLzPsKemCdmtN1nW
cXKeNYw5uE9XVfp6Y9Oso6Bodk0WPsmI6SglHXHJevipZ9MzkseFsnrB29Z4tLoZTl9YKE6zjcfS
B2zFkC4p6vNZVOGHXtT9MovYK0L6n1cdmVOvM1YGRAA7wJuM/MqJYmuPpfFIK2qRhHa5DybIe1UW
eAsk7NVOUBWIUZELquF7osmWsP/x/+OI7AymbeDj9f4pbZ50Mn5NrT60RWFtgZhYa1tpWFrsAd+f
YIAx12lGW6f0cM2T76vN2s3uRBJuSfm690bjIQh0+omtBSP9INjJ70j8oevkt1RyBw33Fdth5C3p
ErDRxuNhEg3WdeCaVU5DejRvsVQdJmDZiNY3DDikcd88S6cP1qGjWT4L792UxjF+2vIIFweV5Klm
UdoiIk8XbTFctaEdd7oVxRisULEzJHE3Tj8dK6MkTdyERczpapk07NZOJ1Zjn/Q7JKXXNte6VTsC
aSAltfYDMeoHc99VaIuCqq3WTjkC2KG3h9WZ1+uSWTFZj1oTqgVPW4phTj0bM6kM6cAvExjWEHOd
jcL84TGh2hae9jRaJqnaJvFW4TBCMZ/TCxw9cg8aoCdxl0YbrbPuHcUjkoxiwo0zLrMiZcjawJ2m
K2US9Zvd1x6sYqwNnI+CTlzINf4A/OkeS9144ulGhbJPjUb87GsXrX3C6myxM7hmMq2cmZMb7u7o
MrHn8/gcsrSA6tEWNV0RZ80+AtZjmNSqBgJK6CXRDMSwf86FafA2LeOzoPzyVaXDlptQ9BUYodde
ZRd+zaaVVtI8dGy0C+WIaju12i5oSVgJtZameRwDFwuxEI7ouxEJx2fwdXukvpnvmdqXObNmTmlE
KEONpEMDCY71iwoFzj/xXPMa912xzjiILi2gkys6TohxbdAacHhvnFXn4FKI3/W2ecL5fLuq3eOc
IZZRUbxWDT4VemuUdK62ZnuAFdgPZHm1Vrp03RrptDFdPaYDGzekasK7gi4vLo6F7nGh8zpcdg6l
rRVq40XPh3tr8l7jMWX9ix6SQjm7MIyZNt9GarNmm/u84PcY9vAS9US0tWV9KAzrMLgDdh0TYxK+
xEXd9TaziAgIEvoHSEyF4Wstoz8Buy/W1QYSD9ucmKFiIjdb9Sz54Exsso0rDLldLJ9SezL3JGKh
pxnnO6FD0CJWzibDjXhWkDEyHYp7vVsGZRSQlfHUDo59RnK7YK4A0M8lA69hZOh2zCnikfZYf4oN
5As9j4nfaWD9GpsaKDTqOwM/tt+UzbMC+shsEz18GAfGKg5cKt9UA2opu3Dd5gR51ZwnIXoY5IBg
zw7czr03VXSEE3gdsQesTAKUVmHaFYuOk9Q1H4oXtEPOsheOcV92Nm4WspHLGyEBbNW0YcJGhrN9
6GSxRLoxL8g92OsayUZ6b65BTJRH3SuWlLfwfNBbZumdxolmaSq/V8OwLrR8oj/WPQMvYHft0g92
znwxiVuDtzYQs3nfN2rhytCKYMsUyR/m8Qm9UfLHVOxf/yT0bn9FKH6AaMbDGnW/ffof29X96t9u
P/Hf3/Hn7/+PzVd5S1xs/+k3nR7Wj79/w5/+UX7t3/+sW5Ljnz5Z/Up1vOu/mun+q+2z7h8zH/+/
X/y7ueNx+ud+EcFM9//OlPzDL/Ino8jtB/5uFJF/w2cgHNIjPeG4jjCRj/2RKYmf4G9Citt4GG2c
ozP9/JNRRCK+xiiCVoQ6nKkpfIEu+vd/kX/TPdO2PMcEDOjouEv+65Vf/xDx/HGvSL/8++f/6Iew
HO93ORazzZs8WCLbdy2CBn5TSvVj7RpidlaJMCNWfO8jtUZrYbagi2oB4mmOURk6jUvfSruWU1pt
BzokizZoxSIbzDt2ZL/okvQ4p3rDoMW4ZwmDQjnWPzzHZgxRd9FSZ2LjZt+hQhOKOvJBj8pXXLQA
scr8HnW/xcRy9GuEQa5KnzSveXI17bEcflTAGpZj3e4UZ2YkceCoNcHcy2n2ViWiI2xxEFbfg0FK
j0tBklkHSOSCaUmhLZG00YNyU4FbNinXBjmYYHrVoRiAsxlxQJ+pesonspE7u71UxDnhGWw2rQPT
183xmdmegl2ThA+OW1+yptKYoXVMWJs7E8nhdepikpvjMCS6lfUvfIgn7zI3ELGRMzwbRXaN6kfN
Lr+JkUIvooebPKURl834DiIAU9nA2SiMd7Iaf+LeI60jU/kJ4tGyJdoJL3D7bjX6u93trZAXTVg2
DP4i5CUz59HGaBfSyicCOlhXikaI5jFpyJLuEObG81TT7044Y1/1kbLP8lKYovSLb9kxhrJ+WDbg
2Irhs2yegCXA4LM/VbS0EHHuGh363xwBEnO3IezcU2OqkynTCy45NDJ14Jt94u4Zkgw0GCZHMhaD
io7+ckWY2Wc2Vd6iyOHV5lEyMDazTkqm9h0kjVWEGGJRVPYEMSl8JAPqM7RyblcQV6/6sLNqF7mW
qC0EnpkJbQLGfOpyTjPAPG8oo/VTKiOdZd19n4Vjnaveoot+0/V2CUYPlZKy2G2wEA1LlZXPw2i/
W4htGDk7i0L0Bax2wgFKqRHTp0OjoHYc43ZXM/9/0GIT+0DWqU0l0o2u6JRohf7qxfGwwEvLsKgk
hCsIR/ikoeg4amZPaeRYlKdVfyuIv03vFnlNZugpUr7kBeLiMfxE1L7UZLqK2xsddcQUqwII1KVL
lR6QEgU7Gz7aLRyLtxLbTrhwIyN67FL7uUU+gObvTC3HltS5OM09kR3dLtoYZMXscINnjPW9blGg
gfI5PhULiGP9spX6sLRUXYOMhjEmOp7wa1hWIU2CasaimcTM/68eO9yCVhDs5ni8xtMGkbzxUbcj
1pnkIwaMw/d3N724vdHAB++DQPjwUj+JVJi3KtHT7cxE3bvZ2MdGGDvSFIBpch/3oyjfIh0PBnCl
hlGePl514S07fZ53yuFP1KGYitm013ZFC0KBKZyTUvetjnIOADId2/Bs0z0kGVZj4J4AukjtdZpW
HBuM+iHKPYLULMoeHotYU8/R3IxYKoJlXJAIx6P2iGqL8QTAY1LAD4ZhPBoeiu5ebw5NPJ2kVz0M
U0RJx6nPT0i3AudUzlQdvZvApTODbqdHxoZxWr4MrTFakgtYIx21BUEnrR/L/IN4J0aMAwTFMkox
aZVCLNAcjQvI5a/IxAbcJe5bZ/TM4CKKjyQUb7LFH9ci5uP8cjJ4FGIOAcwHJqxNjnwYq1vi67mq
zKccbQPS9IAd2s9zFIAgeZYlXT/Zm+OSNB+WMPrLUjNOgo5dNOe0SkSgduOM+SthhLuSzUcLsAmD
VQZey7H3nNlSmNOE/twi6odwZiIqq08nHK8EoGm7sHlPdbWtrKrep2FeglNlwhuCDl5okJDWtD+I
gWrlF3aXdNOEmraycQ3EqYGkBW6Gzs6A11xdjTYbITik+xQj+MoFEAghx4Z0kZNQ0HD/aV2icsaH
UY7qLSh714+L4XuCqbv9NcSj88/o60yp/tgN7Rcj9mcWnGDJXxneVYxsNHyEUGbV5wSchXyiYfXT
KGqOGCgPIKEmR50D0WxpFzXSBbsBQhwV+zqzcfpkSPkoU2vHevS6fN2DSAOH3y5aPVijFdBza/BN
tKOWM58TL9rNurUuDPIXzWzdWERLIeXnTTt4y5xs1brnWtLgONd2+A7WBbB3thnxZSw4a2MGENNF
yyoc6OYxnwGoJPUTqohz37nrXsSXxKWNlhreNesBjI7AwzBC1nHOGqddIzNuOCfdoeGAW5whiZ8I
qSIvL1uL+jpN+cVMgncI9c3i9kHSBW9eLXFnGM+tQcegRWzahvVT2OVL2ZP/MNJnDkjbaQwC7x3m
IzYCEyazGVqEJlojhCTSXszXalmZivOnqT6NSvtSVYQpLxTbOJoZdjpQ/Ls2YBJmfM1Nthu76sTQ
KFz1VnvtjZEkxsB7SUvGU62I7wNZbUYPmTWSIAbAKTQdr+KkknYPime9i+dVWIhdqZc/1FBuTGyS
eiISYH/zc9UieK4mwpiGKwxCdE9oCgrNSraMmx4t0znmfbtm2BitkKDcubIAX5Iz4ZnSGRfXKH/E
wniyzIoZfGpfBclpPWXJWeshX/Ydy0hdXxNBjFlmMdszLcWwMdgSFrjQyLjJremizz3mLw/2oZHS
QLTgEmnksy7KOGCeHQ/Ek00t8rj6NSG+Ya4r46k0i3eaGv3RcAfINPltdqk5fpjRaYntvmXtF/eV
noYYH6zbQu4Tt3xMvB90npijFz0H6gkel5O9igzteCWznzoju2zqTT/r5Ffrth9ZmG+LQqMv1A/j
dvAQ/LSbwCqN9ZQZ4Wq03IuasBneJJz0uPV+MS8R16UMOLBdRG7+HDfdsa75amMXLwnF6LJR7OOM
6FeIlYmJKUgqaMuHQJvMrTTRrlnDBqYxuSR6b6O07vXlWDW7UkHOSbr6rnOyJ6fOxBZW21M7ez9k
iEoUy7M/2yPjTa9BgatgUcL427j9xdKnEw153nMqbteznqJ18kA60NdfoxRC51v6rWpcAGh07Ybn
rvh0yTvBmg+YK5WsPIolFblE2If37QjHxynO7LDLtEWJF7vORx28Z+whSJ0byiprqNdy7FkuG+vY
/cT343dGfTTkHGwCFW6sm1zGKV4DrMIc4t2CGimnsMG56iLu25TMgAlO2BS1lGABvKtV4WcjNdrk
N04CKqW1L/o5X7Wqi7fS3WNaYQhRp/Uyc8P+lE5Wve4KsYnS6h12XXItZLKeSefiVk08hHH/bukn
r6ysZze0cC0axSGcbWzADuFGGqfUml+0YIbB0j0M+pY5lbGg9w8jVwT3t5Gdl5B7l2RwJ2WF2ob+
7ptZO92yDYkcTe28WIblrX8QayeowAvLar5B0nwhzuPv766uTWyAajQ0aEpftjXmPtxFNGGsLRS4
AluxO3E7klVnhCO31aX/0H5pxiR9Y7gbGhCnXR96e8sL6eZI1Hoxb2SMZAulc+dypd+FXylb7yp3
GiQ0s2dTjFR7ggqQMt1iiD1z/OpTXGeupR0bqyFoRM7jbs7G96hHqAMPLfdvtoFFG3G27ix5CYqZ
uoiirbfSe5q9O4vwApGP0zrSs6+BqPgFRJtzIVtn3cix8gtDNps4IMTHUrf+/w24bUPuwUbwnabJ
p8GIxs/MYlUk9olhxgTYSPcWwCf24H7srYUtXJHcNGXPgxMuEmQcNzkRzvoOMNWsNkMZopCfBFvB
2PFz1VfatOEyb2FreAlEmNkpuRuQdtr5SLP4p9KdO9lqDyF5Q+OHprWX3nqr1LwrRO4uYhzjS7fm
gongK7cx4SLxGkAiEpnRGN9Svw047bUZzJQfRrvOPEKYepW+k6qhjqbUxKooo1e7JGS8bbpyS1OL
+sTmtxkg6tJcDqSJgDrJazQ4txZSzdhuf9PLTFrPZSCELVPeIXYDe19qCAlH+uKu7V6SvL+aBNtd
qLXg4TE0QMaRLMhje7JblB91ylrrfNblf5J0Xs2RImkU/UVEAIl9raK8Sip580K0pG68SxJI+PV7
mH3Yjp2IGalVgszP3HsuM7r1KrZGH7mSZ/1xgN7AYfiR4UQqjq62mVpTinyKYv0J6xfAWj58F2Ml
dhWP1SZN8/shO7aIyTbE0CWwV7cYWE2kNJ1R8BObPwBU7pZyvoOY/9GQ+MmPioOq51FqsV4Wcn6Y
FDScuQDeMyssDNy5BBga3S5x7/X4QRG+UbA+FuOF8MMVcklSSTmhL4rdz2wh56Ospidp1ffKbz8h
vScOLmwjnWg37xt7ukHs3bbuPzRvq1iYqXuZ/KHD+5PHLxYryr1a0u1EMUxa5oXH82x13tmVWIcT
2/vCGEksiqtQbFpiywrzZXLy90E0T6rwb2E7CebdHYmFks9JFoiSRndbxXa/0yQmToRbaBsy5+yX
J1Qj6aaal4GqAbn8QG5vE04bMztS8NhRp+OXJQaDIb03DapNp8maHT/vnXIiom78q923ufnWMy9s
Ad/dGr29my6vc26+TY4tEDRQcyFShZI3szNA8LdJx+TB6gUWGoUyV+fmxpcUq5SYC8DgoGq/aXnZ
3ZfLpWEkTZ5JtfdRfWzmne7EX1VAoS58awNEJt14cnXJ9Cwbf6B3nZr1ZE+NNzmK9Dg1w29svWh4
sJskb1/tIojCNJwP9Zq24NJOm0rQYBBYoBid4kV1KFQ2qa30xjSak+cg3/GQ6bFcgi9QvDC3fEeo
t+0JVGGTuhLPkj/OOpVN40dpNc+1mh50L18RZeYcGNXH4JhoGZ3xzRzt60RKDbGNn5Djyh9KnT9w
2fcL537U8Ijv6wV9KX57wQfDAM/OvXvtJ8+ssPF9s1nd9M6I2Uf7/+xJjDu7OMFQUEcPc9iW/zlb
3y1JwUzjH9GNsIQFJw9Eoy3SPcakxgPksQtvDXa3kjl23BOLipCE7+Gx4dSAEpuGuyIjirxFpcxS
vyyiumVuL3GkH6HPEG3WtYh3pmQ3s0bbAqwZSR9nsdSN5SFowTEHsTxn8QTTtLTNnQiS5SL5AN0y
heYmuTdIxawP5IrSvbpAG+p2FGdojxYUImvTi4x1H1GuLcpYt+C21ob+ynzgif4044bTO9tvkExT
RBMry9goU4+Jac4XC3blVlRHUHnuzm5BXZvG8g+wXnyqHRZBAmk+rg47GtyRDjbjwTFBlVDps43L
opAqrGH+xm1b84CmvNvDY1Crp86UCAxVesI59mqGDJxX9uoWEsGVfJ8fj7Urp4sQO4dF48YjDwRx
i2p2bj6+11gNQpQ8cqzvRt8rTyR97LsQ0LdvTeHB6olJ7zqXNpUXrEElf/QyIIJVxRpQjLxiRGWx
gjiJgks79kICpWq2YlX9WEqkFKFb/BZE2WwwKWJAnth5DWPwmFTzoe+tB2kbd3UzP3Mf7GHJFgeB
v5AM+Lg5FSI7CtsNKTcokqosamTHzsQkCYNOMiB4buA1cokyiQBUcJINMUs8zzubGXvfpC93tkMO
3yirT6AA1qkGAGxa/r3MXQZhE9T6sCsewtkbAclI90Dc527+DJKmexjtnUNK/WZo4y/foUQ1g6Qj
sIU11mLz666t4QOdSERHkN4H6Y+NMsbHTDlznFXcwJhhzBeNLQAbz0Ct6sfQoQcuy6Wg98ffpZ0J
0S7M5V3dGe4uzR00Q6uqKS3zqKmzP5PMmg9tDxszajvZ3CrfpPtXktooXkdhA81ydxqq1X9Vejlf
1bD3DaDgfdfB5sy66bsa3IhAvnmX9Atu2/jfUMHv17zvW2kaTyjfj3rQ5LoWZJwg5+cmR1rC9mfg
zq0lrAk2PPB1G4Fvrsm2BaoOJNPHXDUrOW7vl/bPks5/q6HhlCt3cVo0R0PU75a8Iuy4MeFf2Ogz
1vtoivl16eJ/nYYXpcb0rY5EAoGxZDzLUrw9sFPN9z4/75be4a4Q4sgSN18DYB/9UXxUtD4gWwPs
wv4HKQc7GPB4yYIEXbDk40fuB6yF5xjr/g6fnAFJWsmx2GNWJ+Ewx/XupeOzLJiTWgP5BIw9I5f0
ElMi2QdbcIDka5D7BVnSUs0LIkKsdRUp6Xj0RyRH1nPW4QGs5/pvbKvvXmbZVrbpJx3PdpUWISVL
d/ghOFFM3n7mjFuZ0Krpnmg7i9IKq+emQWe9d6rp3umyY+COa6agPW39mffVD3Jznxdxs/OVfkGc
BNi0OugCRmBc539tQV+QRLVC3JhZVDOeAc5jIfOwzJ2HSofiIWbjyqb4mgj06wF+j3iVECF0JErT
Hc2DqJYjrcV3z+I6LyqoP5GuVHhMnTcfDT1ig63rS3koveEMUt3d6IlwYyvOhgheqg+aB2zziFVp
cW4MpIlhsOsn1xxOqFBqpP0xmAxmjoOT4FfhykFroPPpXruowWP7OTWgJ82jSapy8WnYQJbAXZt7
WG2PjvscojI+FqbqdsRTwlfKI/EfIUh/BOXwNOXOVo4mZ3Oa/SzOMu1HgylYk2xzCox52vZx9Tni
+t9XyOAdVyHtV7zoDqPgpbaA5pM8VMhfBEpPowtKv1hjjqqS5DJiHv5KmcN9KtpLhexF8g5F4djM
+xyoSpQVt8Qc7J0niCQZewZaMS4JDFJEl4FW8slCE4W7i7Ok3Om2mS6L4rxs8LfUFciRuaRuIJ+J
BJy+P4d2gJ8+RdfUIepeyam/hfoVGbkL8HKwWfbw9pV+ymNEHQvyzcUbGbd6NYDkyf9Xsq294eDn
bV+9SCnjcyoev9tUbkE84bwrV1aFFbsfnsQYgWEGZWoLG7afIk+PnN6As/gME/8sqgLpX9sQoEPr
U1O494KEvCm452Ca91kP9GQoeodmlj+E67OydHWM+aHw5ojrhBDAgMgOxqQ3VYUXCuwQ2H4poySx
Jfo54lKKWKDfo7ZLsLHsmP7g4BiNky0VgGHkipHInT0B6fl2GLL4rssZUSzqpjtv3wEgpMQiKqAY
GvrCmzuHpB68kM0LEtfjGyS0j3JRr6ATrsmA+6PwAsIPYjQ2tjgoI7Y2SCIPBKOH4hP6MVaVwbc3
5Hxc3SB4sglmPoDAhEjs9S+DNV+amvlm6FCrDZZ1JO7FOOjsu3YIvh59JtymHTwayy934hnZMAYc
tz7LAbL4miSxNbKHsXSzvQiTYqNqaLpB92QTDmkl7VfFy8Is7GHq1Eh1EDB87+v3Jnl1JtoVLKeX
hdZH1mJvem27HXmzw2b5riwk+W0V2TUgfETO9s61YWRM9inR7b/eYFE/+AJRDmdREyYhL6TA7+j5
YAPHiWLPRmeRV4A/zJ0zIUsbC6isk5o/4/gZf1TIFBF+9RCb/4qw+RPWzKo7YRAmZXEH5P67pEoe
MvXeJRmD8yk5gEHmRFCbjsHkxlQh1EAuEgDKh474so1lkcJShHW/L+YOpbLVOQ+BRUfOubYVecby
y6sJ7kSp3GmS2emQQeaWT45JSEj2Vi4Gn/WgjH05cS0livhZQqLYR+FPwBP/kGYGaKPHUdnkKhEs
KRmPi7G9huaa9Zo3f3wB8Giw5TlAPOQhDl8ly2m0lEQraCqzkfQPV/0dyNZj1X7XjTUZQCTyWkHx
HtvzvWU1K/4lKkxW+eWw1kSkl+tYb5q+z3ZFUV9FqW6hP3OK+u+i57R/wqiWRJ5dP+qR0IEm8evd
AHRGLRa3JcCuOKQVM4r3qstJr+cWF0XIL7UzIrdazM3gWfeLdRh8oCq6fA4FE4/ZcQ59q+5Fhu2x
1vENa9YTFvWCCaz6W/nInkQ7DTs45Xt4D8z9/BcmXgdfqQcraHaiUGyVmAwmpqO2TTa5FN3qz6qh
xIOsNLkgA9R3IGZEbvb+acCFLseB/R+S8NCRxFJM7VENeIZc/+rM+X3HVs+axZ1LvJtD6FfG5aVb
XoWEJVHZqEcDFhuch+UtRM4Ujw94Gp8NMf2Dn/BDGFF2VZb71XS0fdqdiUxVPdar6cjidWeMNule
hlwXU8W9YiO7R43y5llvtVI/GZkRp8D0PrXPmdLTfGCnKI8xh0BPR4zvzr8YQH3B7EE+DbzkXBXB
X7N38t3sKX7SZHjAKP8EmjyAqCKfTOcNOyfHkLOcqpaKo2zNhd9SVl0YifVRPZcvhMJdNYHGbEjZ
dej0OfFyFjUTkZY65xlK47u4c0jpIMZDu+WXbbCfqkNCAuZ/yFKbLfiwpwDlHdaKvxqsxNzxmjJi
BQ1gbu2aFUgbDAB+TXToJL/ylNgm+9NMZqgtG4eoKfLPaKtcxG75WYgAkg/SdbLks2aDgqhDBORP
iDDA+OcWH73dKMbXbBUEr300djUGcOUrpuAbq0KGiQ9n3s4yuBszm6Nh8Sq4WJ9xa4hdEKfmgfSE
v65gTouK+HnBCXkaZV1cqh4t47Cq9A3juWn1vrMc+P4ij7qZvsaoqFTr8Vr7V7udv7OKEYFnw1CC
2Mr7osVXNTYvRpENSKEvlCrPdZtmYO4MD+ha+Nu48dnKvJ+lZfTGGiOg3sAlNdpftZH3hy5Nbhaj
ZDQkm5SQtgMbmJ3VLRctPIYZYyZR91b3mTQvKUkqW3Ff1/llbEMYGuwdgBvdCH7KauaqpomXlZmM
UukrKF5m9CzIoedzwtbkZLY75eo3JErzgfx48B4TbWQxnaY2jNjSOLI4EsTZ3MvS/G6nxmdWkbwo
g7BSfv1vcaLe7RdDWOYuRt0yG/Od61YQo+pFHUYe9aXwry7u0b5tXqeVj+La09nP/Sdm4M5Wd1hG
YwfbsI7FN8d6N+m/ECm/S9Pmrr+MZGn4M/J5sC+YleErm8TLtPUHTlsy/ebuAIXmqWT5vBl81IUj
1PbKBXcvx4OWw+/SNNccSk/vD8NpzCV/MTPqRlZXKh1pJlOyaBPokU4MWq4HNO+67gMbe4o6RlK+
ZvV90wbpVmU9Mnkqxm+PczwfmHe5E7VoG96jRySMIh+ZoU/J1+LJ53UKr6apvSdbg+yu4GIQ9oGO
Wa9FfcsoNIVASc3olVwOKub+l227G2ybxvYfIm++scUvBqTbSt464fcn6JHMbyRnLMRiRUNptE95
nwLOS41n6aF/mn3W2UPKFsjzutMaGEe0xrilnw4IdGfIyBZ+6o6Jnel9L2c3Iuy13oZhQrXZEORm
1odg5GtVZF0WQXiDbkvIndUcVfc7AMDrC/dFZSWWZdJbdEHMjqcr1B7yHDsBTne4cASpfTqVdTab
5n0H3oQWC6h/6wKKMOLiVSzDsB+AAFBnEioajG+LHdI6y39mjRuqDtonK1T70nKNjR7CbxqCo0+E
TUX6d7yQHEtG0o/dWCvZqgk3VCk/Zo6GDSF0tQpT3qCJ0Vja5m8dwIVn046bJrtfAPxF5mAILEJJ
HuHoo5GmfJulZ98Vdf3pdc0F3o/mTDVjvEi0D5g1EA6a2X3rYcEpRcF0IsXEfPwPs2fFBh2OBrxH
tdT485rKXbuocrvyvIh6T7uTYPTqPEEyRbsEO5ebe55Je+dIeR2nlM5NFb8timgsNFJe/KD8wyAc
AQDjTicgzFuqJ8Mwf+LcSRHy8lxkKWKesR2QRAAVTZu/JNo869Jr9tMQ3umWBqgkP3VmH+PyoUUE
UD3yitdRNlmRynkNPfgqtRY06irfD6yWNnY/b10JtUih89HUF6nxN7crZHT1Z1Oz3vMMqg9jWc7x
6s9oHYVUGi+y19WR11F7Ey/KFNXcpgVjkxEFvZOVd+5UXlkgfxeepv0OrYicNgr2GDS96bv3/Zgt
R8SpUW/TmXeYMGyn3fnOco806cLRxZe15Teja0K18urVM+Vv7IyvAXKmDTSfbN+TfNGC2iL67ap0
Qqe+/DNRfpO72p4xLl4r7b13JjmbIN9OUzk1O2legwWbvZ3ZGO0wpexCMz9PZXNXv1l5hVHCFFww
dpwRrlDjDq5igg8K4kfDNc/UbghW7K29nXLmxHbYR5q0341PIMxbppCWJl7xZeT6I3GM5QeLO5rZ
8BFfiEb6mZ5Yoh8qX1t73+cpmyykpoBjqQ0H7pMqv0y9xOYnimjOsROEFmnuaNOXY8Vi8RAX0t2C
/XOJE7QSKCo09W7HPDLrXTqc9rAAid8zZexPeaL3YVJ+h0iKsaZAISWKhRV9p/bCxiafjdwZZPGZ
g9Pe6c528EoWYIuqv4pCajMKggbY44DPIp15s/j5C+PjFG/aBPKweXNcSjaq5d+6mF6DjpGP9Og/
uet8/763S1rLhvJqVvQfpeMER9mrXVbFezNUr0W9bjq6jQzp6rvGJ2X7Fk7sYtvMfbXAaDTZqkzz
Nm3JTCsIxmfLTcEV2bhCcco6MVSCtvvVZnLFVmdhz3KjVIV3gWCyZhLNQ0WseT4CYzs6+QX62i7I
RI1cNKt2zZwdaxcAWJ2V2zIwGHj7LoT28EPFoX9vqGGkZiVJBabHFmcu45h0wenZmxpwO3+grgUq
4Y4PS+vle9QTJgtF1UGAiT2EEAy2GBBeivjLLf7Vc+9dCmFLpssUiKCTDiOcq0McDI/z1HyBWaQW
JtkxcnEi9vNUXWfi0MlhqTfzQCyRT1rUriWQ7k5O6pfRaH3kJ3msguUx9UzO8yphhyOl3FizspGQ
tL8D08BdkQ7thji97GROjKwmMT01BGZBTWdTSZvb5x8Ip06OHFCWLTcS24hy7tF1DQiOPGCGGx8u
87mOue9jN7+Yac/xkPQHmwlIy8G2aXsm875NiusIvrh5Ncoc2/OQOrs8Rcy1xNYld3xO74RZJg92
s2A9z1KoroT5HB27+3RNIV9qe1WXpB9NTooWoK7g7CvhrufSTXTBP7lQrbLzroyMTFSF7nWcitc5
WF7b3Ez2lp39ap17x8o1X1LEX7vYqNqdmZvjc4t1ndMOY4+mmQVhxI5SJN+jS86x6Sefug14/0V3
UyK8lgibtrM9MexO8vuePqpDXxMUGAZZWdxp5mxHn6E0GpLu1iRBfGLa+CjBDWwZ60hbuqRU9gdr
kPJEqsCdOxYpEgIjPE6J+EXuzbU1o5J2+vANRvJ5TXGlBSuTY7Go/pUj9UiG8xBgFyfQc2N4y7lP
Egy24Pdty2BqavZ3crRMere7xOutkz2qalfHhP20TYJpjRkSw2nZlmqn4Ghz2CT93rWTFydxEAhZ
Jt5IWb7Y/NancEn3fR/2oG6wrNA8b23Seja27DUbO8oeRkM98dgxY6Y2aF/p7KxNa+RvE5o0FFoE
vjsd9+yAFh2DUYGLY28yzaEOG3kjxo+a6AbyOogFr+tObstKILtfrXtL/Ir/56Z9gjV7X3qR6to/
TeV8eCUjYN08lpbpHubUPSAJqXf00IhVB/AdHnbPcIyhYvfYemzWK0ZgfjQCN3e8eM/L3Oy6cd0j
ONyxmRWb50DF29ib77WFMQliBdc90eVYCZgUmMLb5uWHdrBns2d/aaf8osl+XNsfSnrwsoulI06I
z8ktXqDw/qSmfDUgcNcYP3YI219ntHgHPK8UKzZDmt5Izk2ZXfMwxsHbPcUdYOrJv0xdG5WtBM0B
mj0KJaHd7kJ11q87hPQhEMueCp/rlbDATchvj9TeMiJ2mpUovkk/YxnkbxYmd+hZuWZMZ8Sb0L4M
7q/BTmw7KpIL5koTETzgo+4Nx0Nx5x+DBn8kvhF0T2JvQGyJkrh/mhGgbcu0u4EM+Ehy/RD4MDv8
hJRUpSi+0zC+K0OGzKmZHlrYCyCGOIXmeji6Namq3GLHLnFfh66BiEovN0LF5FRFHBbXmokR+2M5
mQnbKKI7fRl5c3dvrxc0QyimEGl2EDkCPNHCF2lbecH+EW8XbnsIDmo1x9rDhar5w+mxI6UULquZ
ZMuGdbn890fdrwDeccQdGIwA2KqeUFrOrM1///e/P4pk9MgBBT5heg9ihVG4UCmMBTyFuYIq/BVZ
MeFF2wooFhM0C7liLUr4FvTD7UlDvEhX9IUNA4PbHvbJisXQ8DHCFZQRQ8yYVnRGqk9YbbEkrVAN
8R9eo0qKXe7IvTtRp5J9Zz9MXKS7qrcD8mWpn1dUBwEVtBbWR7ZCPNIljfeCKtBeAR8ppI8UgYuZ
h4hZzfhjCZ5zM5jPmGUfl4I8L9z0xoqTNQr3Nx66zwHME1sZYDUWGiXEW+/ahTbirl7SykO6Icsf
aYIlMRBmpyuoxDfdZ83hfUyQhA0rzKSTqKTwBxLOjKRm61TZK6u2KDNdizxOUBM6dT6T3vy3Mi+3
hh1w1CA6qnLy54YJL2D44a1hGY76E08C1zXvAxPVAgSuudyJhX38hGYCh8UmTIC1xMk7ay96bSgu
40pzgeqSQ9RHE57+8lnOiZFvPIdke4hGKw7GXcEwCkIMAImHNkfluu5oWJEkfycYXuNijSjUZuS3
bBZAw+V40hML/Ezj36k2xv+CVKNepuZAYCcLXre5DAPKZxTr25FPeWDPHWkINwPGHi4yfREr/IZf
RLDCcPIVi1OvgJw25CbhG11S2DllC0RnxLZdoMncgKxiEQpohy9sruCdfEXw6BEX4qLEWUPnqVdM
T7UCe8yV3IMkyYbkU61IH2+F+xDEkuzT/4A/kH96CED+igJqVihQ736NKySoGX+zDmjQsuKDMjhC
VjMgm1jRQt1eBAAkZjM4Bl5D2kDBa1XOGQkOI/syk35wxzZ4wVKFoCVe+nexgoxoOuqrkQAK/g9y
hOdmEw/ZgEK5xPDl28gmvPZZKGpSvYKSSohJYkUneStEKUDB3+U+PfIKWJpp5GRL1FvJZnCT2MFX
g9twi1ueSDLVfFeQmmaITWvYJ8IbjPkNNKcKqlMG3cmH8iSm6puC491gxkiEHFoveFBkId+zGINE
MTEzwJbGkNg96zL4JOhuDzHzjkhA7HtQpjiRj6mMX2TVCP5iCJib5QfeCdb49XOCVDVDrAKFeCbC
bbcwi8D5B9JqhVtNhOTgfKwhvfGyMLN4YI39Wwv/Oel+O440aOMHSIMt1CwbelaqA5TzbvsEFerR
gkm0mj0fCL8iLFgP/2wXrjoky4eysf5ZtGfbYQV1aYhdckV3xSvEi3DKFVr/ix6+OIq5fq5x00bT
4OzYtsinxayPaQlxephaYGrmzc0zDGwMxlZ8WAxHrF+BYrApgfsU/UUv1nzr9MUJs8dyEMGen9CO
ijj5C8jhq1lBZeBEDu6KLhMrxGz6D2cGcmEVk5xNGaRnyoOnZYWfDcSwTsDQXAkWjehZtAB42gvg
uvStUDaW+aBWltoKVZugq6VQ1gxoa4j3II40PpjuCdIdUu5y72BmPaZ4MMq4sz6kk16tanjx/092
a9Lr0gfoEoSJHHjxwHVicFzf0/ypStujCVTsyBoERn1qxrfS864GCP5uwaEOqcJU7tGc/Ao47DCd
695qNmrsdtkKoRMWOLoRLl0In85eQXXmiqyz1ZVVjX+u2B8tTsL+aMXbySXYtwm9R6wSCv11PKkD
jNhFFiT7OcEWhorh7DLo/w4Q5BTj4H4mS5PvebPdUzX7zbOS/mtr3HthOr2wgLQfq2aICn8qtknO
klH3jXiy8wZgk5UTRb3+I/xXcybSWaMz2YyofN4yOxsgpPB05U1CzIVDuJ7iCTpmkOYj7k3vzdXL
sLOVrVfKkPvGFCvdooOPd2nlQ+ckXgieYYR9r4lIXLFQCCHZTII3iCXJNSwLlGcjl0M4wyNA1gNg
cD/avG6qbm8g9eaT2c7FGYE4s+bUpwnNhgcafnvndyyxrByFUOLW6pEFMBSiwKif55qTow27hDtp
JaDN4k/L+YoO8l9NFNNNLcmtql0kjzSYTwDzlzK+GwYgYNjp7UMmWiRZpf3sZm0eJbnrvpDJyv3v
FK9SlPELEAv2m6xvEmq0/aLD/JCYWYqYb3Ifp0ChOw7Vm1ycQyObixilvvhjmxwknO3EGMy/XTI3
z/+PRYgZ+DeNWxAI2d8KdI73HYnsI+FML5MVM4CXsMdLv0FlaQ7pXgzoFlrNIMYNUgiA7oFcy/F1
pDaXuPrDJL5WwN+uSa0aTE3YEUw93sy6q1Fz61+rqOWWvxy/3dHGkdl3j+EwzagoS8X5Zvh7eB5Y
Qtou2eX99Jsug74kZbJv7euylP6tnUq2wjk8eWZU9z7vwBEoByTDYaGuy4TG0p55R4P/hm1Gbrpk
/OBZQObr4DkOxclUPYUPWCeLhnwHzQ4mBDbZbC5fQ/g3uykmzIRBYHIZHPu3bu0Er4Dzt3ar+GAv
zL86lD1bEF79o1QfzKC88+jVJ7X0OSgUZsu1U7G+hNXFpB8ud9KhdgNYR4cGoOoo43zcpmoCXYCx
Cbm4UntMJCGYvVSSI3wOY9k8M+X0O1E/mCrIToNgR1g1CRAqeLBPRUqcnlOb6IjKkaUSD9spz36h
q7/4iOsL9sR4hJ+zdU9mejgvcjjgYjQZnKBP/kggZBQpbqokXu/hyok3bG2aaxfb5Z2drcCzIqPb
9+vXtsEBURpdxF5XRtrumZ93KY0ljtGtDrVzP/WJHyWa+yWBY8YlZ5J2DpBFI3qLMmH8Bnwh5Gli
ncqTLYTDl+LQ2sg2tI+uhXCuHlzrpLTAIsyLMzXYjeKQXX+NCfiWKxMNU9Z7G0E5EwH7mZ/tIH1U
GDe+unpy17X7nigDuI1r4YGOoNqmVrEw46sx5nT9WwNyCBZJszyIOvyYmds0raffif32zwxNeYxs
WxJuJgwmo4DvRcGwkmsbhZE93Oe+9VI0RKPVjRuyzOxhcGUacMlQXIcmiXdUqi8zq6tDknD18v0B
hvKsbxE7GedECrHtUPtwJGdMBIiR2QOMJ/PPy4tnxkbLMWNmss3j4Ne18UJXufHD0tL5WVGWKMTC
t6FiOseSCfnwFL9D9rtliRn+mhd0erdcTPETwbAsXUE/mcKnPFPk7bjpga7S2VllYB0c4ohS36a8
nIxHGA59ZK0tY5CI7KyCYuQmouRFYfqUtixbaEeKU26tWgK2flsn9c/lCI4zjamgq9RarobbPXjd
w9BBJEky2lMyZ186BM0I/MivLmz/txvG7uQH2qHHLPsbyCKgPIaAheao8+Jrib2PKtlueTHr+NKl
fXD0WvhlPNHMmyff3VQeCIiqo5bLl1WbZbYdTS8xEHmNt9h0cBlT2S1HmjzaLzQAEjf2qZuDC046
fZYL9GMYFRvMTPqmPOuqsi7YeoZP/NfslAdl026qQM8fg2GArmEDRkea36qM6KUifUvT9L4LAC62
WS6AAuHFZEpbL264y1mXgH6ygYiFtwXvxoUjBl1wOMSsaVQMqLRS+3aY/Ks/TY86qRGcYjEEJZvw
A5eud1cU3adArRX1WeDcCc0EaBjULZmKcA/XNWFZloiLTVppTt8KF8gBvtb0Vw9fxmIxDdWGW+4H
h4izOizsMxoyA/QSZ7/MD6MBkcJuBZ1efTBq805UzWvSjqwkhgJBLASTSJl5dmnEScRlD2qEAS/7
rYWkYZVcc/lP6BYRwFL8Zcp3dRPKFFtazPNbuLcZtLKqQMJmNsn7GHOl2NWOAGDAERN3OyOYmmTF
7G1l/14H6zPHWeiGBD6y1L03ev8Z56UTmWZJFDi8iNWQhJXRfc2S/KexWF6GDvKykPGuN/Fqmlgt
znX3Gi+N8zrXBXJWw/kiXp6HIm1IUQNstcHqLxn2+o9OosFfjGKHgw7ku7C+IOuczRayhFxGk0rW
+UK1BEJJon1OYvUdqKUgcsxDH+UE13xeNPY+wn/jwiE5IYaoPxmc1ssSnGKR7YLGdTbTwNdTDpTu
CkDj4MZ/DNlMkG/s6i5mfoSAozeOHCCbGeTSo+2MF3Z5d+lAZHdaLAMKUobZ4yzv/SCOL4sDfQIY
lIz9x9pLnmNR+FFrhfkJ8O8uAAvpjFcnZOJHb0k8b+EfmGxup3kJqXv8JwA9XlQ2n2Ysv3zspFE+
S1bN4gptCa2YDk/OwC7LjQl3Uql9tyyo7T32EbWzZbm3bRkcjy6FlQORBN5p/wirFNcCZi7ldFsw
gmBiK0ESMGEWZved59bvWDVq467qtjrMX8JBfhqZN0XpapIm3w0JmGlRcbOc6EPzOVlUEdnYK0SM
MY1JC7zlHJtkxyvfBqQWLePe86kni+5QDOJNj/OH44QfeaefB49/W7fdaUFIiCGJyjCFPF3HsNew
4FyxXg+rrDJoW/qIj2H2XmcjUw9pT5GQp24Y2YX3USzt3mkGd+PrAFnSou6DzoTPZaOt7u48hCjI
8VyGq/O3IqR802I8UP1L4wUPtWA/17Z3NZzxLE6voaCfh/lEvnQeErQMe3kbjOwllxhzpPaPaIts
ZPHBfVMhX4lJBYL5PVI//4TZLCKVFV/IUr4ZImP7CIKHWVfPZWffpBaP42DvWWvfsjy+s4kk2rRN
/yB6xKwDX8cRqOaD1nlPgK6lnn9SFWYfE5JsB3Y65GrXBe1kbDooXX13S19zDF057xWJHk3r89xP
yaXX/ZeNxLcYi2j98obV3OGQH22mWAmzoXwurI1jiaPFcnczYC2wwzJyASGicGse+pyjEbP2zsjF
NplPIYCeaJhpikcrv/cdA5fT7EeQbxA2lzgmFqt+AlT2i4pBbT1vuTo5esG2eGL7eJsmUJaJ8Vla
WMORQS0yeQrlkS5eY82AcOKr33qI9b4Y0NWQOiRX9gRi0g26Y4y+xiguMiGjBFYEy5Lr/9g7s/W2
ca1NXxH/hyNAHrZmyZItW/EQn/CJM3CeZ159v6RSceKqXbu7j/sgDAEClEWRBLDWN5ATq0wDugoA
45UhokudjcntvBk1tYeVBvtGyzBzUD7lpWHfzhts4JmCQchl3QWpqOnWfkfQl5f7ItCST2bqj6sS
OcqbLqzAZzka1xcF2ZVsE4hdIYonrtJ165glPIA+0M2ooVgOsEho09vWEedOtsGKdNSPIGM1hw7g
zvbQJQqEb6101LRXYOG0cyX6uyzMUNKaSgxd/c5lKoPquP6lJL/BYJive4laK84ZW2dwi22GKdTC
VYrx5JG14RFOg1WntzdKUYT7EcwBwyMpI60k8DoXgS3hDwEHY6GBRuk7cvDcr8WhB5ZlRyUmzPAD
keVwO5Z3bJzS4NJU3C+5rhkHc/D0BcqcDDEiU/Co9u5tUX+S2UBWvTKeq7pTD8208REVXylpv+EJ
/joOTYtuLM7OZvXdYiK6L0wYuEZOmJ5ciICXKJ16OeYFOjRZMRyMwIEyMmVoFb86CLWoDpOUuXYB
zIjbrFuZhNC53LhG6wq/hGUp2RoGa8QdNoiVBBe6F2Gz88iLLQ09IjidKTfkTaKVW2nKPqqiQ5FG
X8loFScxSvNhsOPdZejqW+jS+SfUhHxCC3lEMlYG09c2ifBACnACgO0y8VGRbFsWUfk3FKCgVJNo
ANqbPzQl/rg8+J/SoZSbsIo2mRpXwNaHjllXUyBaBYnLA63Qq2hOwcBbFXCNl2GOYl1KrNdSddIR
coom9eIGqvDJHL+idjUJReBDGGiFduzx0fD9da2UT6l0NsjUjCfVi8YlLlyb1NT1C3gyrXhiQuDv
m3TgJwOsZzCUI8MGxNYvkhOqqAurNl/40+/gyk1KQpWMNwlQgo1tFbzzAw9nM+iFdnfQh+GS8W73
TcNeO3b4rcJWkZdEOXkWYvFZqOPBL8MfNkmlneF9tzqSuLbXfSlyXmImzHb4j9k3IaO9BAFTlAwW
ihf9QO8QhZkGcNg0f5BnicJBkgNxRE1dgTdSLpG5UlbIV/7omgCfAoarKNsIBfEj0anJCs26U+17
Bxbq5aLp60PZERxpSqgebqK/9L3UltMQsrWNBKmkbuP29qmGn79gKG9hH5jR2gYOvy3Antsjmn8h
9hV+1f4IcA4o+qZiSAfxmWuTkiqh7L5AOEP17J2eCpYL7rARefUJlDGGaaa2hhjZoNsjAOyQLg0/
o/DIJFK1YDDU6ksSoyHWomyHESO6a9EaKabuNq3OMkXctK/qz6VUWMPkOADZKBkxaIAxScb4piuj
l4IV+FJxYBbFCRs8Nlqw/SzSC5wxTrnn3kR+la9hUt/rBT4j9YDSXRqSG1WlhE7urAIkDZbktyzR
aQ9G2h4grm5RMxxWfYDYhaG7XxCKlI3arF0RPkC0vcQ5Okb5zegR/5DC1bd1l6VrE8gwIkgqsNvk
wQ5QVsjr7DHNJIYbNaOGlgyfqhaZy9r1GojvNULqkZOj0gykyQ8Brg4DPvY5WnJapr1oOOAQEK/X
caUS9gDU1Goo/jEdexF2tlcUmC2s1Ea8lUAlRD1DnILle5Kz1MaZbotqbL8TAwAutS/6dZRbNdYP
7a3L3WXaxbGsXSQWdHnqaqyatBZXaq96VmrTXXKYYTN3gAoCXkPwrlgYWsfcy7Nx+AVsbQsUynOU
GVSWA2piRMcapPbYkYgevTX8sqXuFsDxkzcL2E0YgH5y0WQxihIyGwZcy0S+lUPpbPMEYjm8pEfZ
eUB40S8RzGh0ZPLWJa5+xLcQjQ8g/g8liFMlsVGbw5qdIOC51pTvSDUSjNngBv7AsANwmbTKK+tu
PHidtjuUXv5Y+/FucPSXICjfrKp+wt4SGYFJmqAfOkwgRCEWmfUFGwZYauV4RmzlkbTcnQrPP6u7
R71rjtiyb3VMFfs0fMtlfmgToa0Nw2S9Fd6GBRcFJiRMeUAtcC5A2Pk/zFQDpBgcLGPS0yisH27r
34QNMmRO+wKJLmhxWzMKsFZlDi0bFvqiwGLEwpFli6Iu/gVBTSa+VNbIEn4rhwL9vYBvTpjnKGH1
nTGbIxmhyyMWIGjq8Dh25pSSyJIH7iCXO+q2Yy62UEWJnY+busukMS9d4z8IFypJO+kJuiyclyli
pcsSMD6Sw8MzThcF6eoIyc4BeaCDiv4eJoGWDd/RBJgbnCLPUrc6nlUBMl1Lu8ZleIjeLEhmA3Tw
BtIEQpUpQEVXC17bBKZB5L9W9RQXHlO58Sa8mvQGKAGo8W+F1V4I896UoSaXtpvgDuVXIIljxGOA
xPkaDDY1T9Rtr3TPLL8covIdOr2xe5MKSEZOhcR4oKmrthftqlWICwHpAmrdaOvSs05RYnEtVRRK
sOlyt23iodAH0UXpU2tluMOPHOBs7HDBrGSAye8+gYaA8h/7ZGtRTYulkEyQyuehIXAn9FEi98ab
SwWZrQCTXBmd+Nq1RO+yqrs16gBSh5bvcNY5oRZhLVQrveM2wnkT3JVe4X9lnUmNLGRXFjtNq29E
Ai61R57Vb4xw6RV4ygC321cNt7NMSLg5dbfvCXqGw7AuUvS/XJ6cRWzH34YiuDVicqyWPt4hZO5P
0TBm1goZeFGjxJHZ5Lua/hvW1cuYaS4RRoO5gYUmS9HJyVUR2s0wrhUzvnNlfzRHwgyQ34hgNoSX
XSd7xT/tPjRMm7AOx9BnefXs+N5SmAhgD7IYu2Tc6zJ7QoPSXZCHJvOu999z8aCJ7psETkD+j6mA
CLNFh4gKyYBD10b5KgMCcbD9+Flq4ckn0Q3EGsizZMK2wBHg5MLL1XUaasI5tDwVm57l2TISBiJ6
MGiWSfgS4hUl0hCQmwHZcnC6tccilEjVD9NQklNTuauMcwrDIQsHutcHU9NGbrMMB+YckM+WVaY/
tB7KS1ZunImZnDv4XN+tQPsattV+BNgGM1+LicFPdI00O4zj+GKDbjMqDyWDwf1mJ5cERjAMFGCl
MbYnaYVOzXeVMFPBfOvGNkPQ1bmGiHmZH7JIT8lIBTdm7VlLcxAarhAsvhJdUyFMknmsbetBceBC
IQLx6JnNXTg4i7GQb77Q0omWpoM0Zu5ip/zaDSahVQXsLEKM25KIqxswI6Sq56gjqieFIObSqUKU
GhBCIjcD7oOV1rIHurlKGlJZ3hCeBr0Xi8gubl3JajROou9p6D2NEjSxV5R3flcRnIyQZbaJ88gc
PeXsa9AiCj6I7AkE/DOOLWhhGdkLofIUQNwEp6uP9dC/1UlEHj0dyUpDgsdVAxq+o5x1p8V8TYL6
CMryzhwzYzerqxtFcwHtxvCSI29hOjtFwjZRNeJobTbF2gRmYR10bOh/R7dVEK9QvZVUsnvgugTd
IdL0HmaPkbIvy+wJwijqAVFN/Dp4NfCd80bnMxLkFeYOBFom6mfds67w23sXIrWlal81zJlRDN+W
pPSr7D5P+j2GhWghIYy8IjVH1FiocrHOvQjiZ0ZcyyNqkRW4wqpQl6A83rU5YEXQezeGJElMrIkc
D+YbrNaQBOZ1jJkQ8fAzwWedvLcw1tb3NIDaIIbxoR23KfFELmbN0IheeUhGY62HLktHgiqRtbPc
duP34aMI3M9VHUGpgY6v8NS5gZpvJeKojNs3tS8/WY7/TeOnd6fIAj4m0L96pAph2651oI3SGJ9x
E+QmVcBcmeNTldm3bX03kqIh8t+ch5TMoVXgNFBk3U5VyES2YX6a/lUtfESE1JCRKTCG0kNUYto4
4mVu+vWirUBQaFX1OZXlRSBo43dI8ijTtMIj2pIx9KI3rL2x4rxB5AfHtgYfDK7rdnThstRCv3WQ
I904OvJfWqNs7JixRtfOjXUao/BpCPlCtZcDKe7RQzX5Lb0kd3eTVzHG8ybzdqHB/BiPGihegC/d
OVfRZSQ4eyM7sSu7gZ+BSc8+N05DHheAscsKfQ/je+/H96xQGwS0CtwBWn4hMaJSg50zOh7uoSzP
iNmGywjlrFWTOTciSM4IWByrBHiOxLSToDYDuQZDLjMK59FHXVNB8GujMnVYigzGaaM91zU3s5XX
PBZR/IzO21uP32jIUnI/ZEV3jkGSqlopl5GjvRUCuTMncdM1WAEmKRP1ZnjSCVisGgYL1JSwwMuC
IURKO0cuqz63fvwjdZO7spLBWs1QLI7UYTeYBXrlOtrcpWSo7WxuBK9k7m+7eDgrWrjLnCbdkNXi
BUFoRJjxY+DyY9ejRMm4PgirSXaQbLeRy7R4UvEzpE2YSls1sebtlOFZ1LAXfaS3UXB4Ci0iWX1Y
fYIQcx5t/WtldFtPjwF+8aDEpf29DMGFNsNLWlinYQTMUzfWg0VQd1lV7gPQPvSQxikqAYyNlftm
nrmFof7EGKEj/0WQU4bhipz3s4ayIBmsDswPkPBEpsopQPzDGqx6R9r3yUZ8CDEAJwq/6CCU9tln
6YYMVW6L5+IoV8lQbRD4qMhYNy/EZxrUmgOmDNi/eKwPFo2lE/gakceyR5cYbQ1VMKq/RrHAGifO
cTvtb3L73I3dsEVKmTx2WN8VfboZXObfBKbJNAGOIQF4TqzyGAXyUo9L1Sy6rVnvVE3/ZqCU8/9V
O3+qdiIEmn5P698FOFEX+TfFzv/1owy+fvlbh6tip2X+j2WZwpDERhHanKU3fwp26tb/mKqGKKdh
qohiGhqfkmK7giqnITmk6sgj2hq0I01y6Kdgp2KY/2NbOitI0yYoqNqW838j2Wl9tHRULRtNLWc6
H5rkqj0Jev7mn+zKyCDCBcpprFLjDHgG4NI4vNYlVNKlFwF2kV5x58GhuwyBjgom7ORNr/XWZW47
BN1rO5Xmqqk9dApv2dV9fi47sRhyfbwUU1JHYEIdQiW7loIEiMFUAh1W71PP+Ay427/ILGDV4rFQ
8eENXmJFS+98JdrFKERc5haZmxjLfGqhF2F4HjKnVi7ppDFWqUAKOq2GQcPeoHrN2WvE73XvR9/3
AJk31x7vddc9Bujfbot/kkedxE9/t0LmFtAIV5vCchybyM0Hr2rpmVHech8Kg8hrUZIKmjaCwO7C
7ap4+15n+frPAzHSldcDc917j/cDAQLHJ9knevHWVs1nvWrrDYpgLh6cCJXNxQ7V9rVh1cYjsb96
00xFfifj0WRKu5hMIe77CHYbrMJiw7RRf+Se6cHSjeHzwAJHtdXmxSIDusN5pdyAYh5ehxAv4FAa
j/9+lYy/XSVH021QUwhuqrqjfbxKUZ+36KZ1b10DGc5LHEJPaqBG8B7IIQk9yW6NLoIs7Xci2oRl
eAIT0iIMm5HaCZgh58SHPNMYXongBqu5PlOU/NIZWCnFPp7obxEv01eUskcmPmG2QyTTeTGjr3O1
jqD2JikJBDlD2XtfKlJ2+phaJygXRBprgaLSf/nGH91yVUfX8CwFzTt9ZZ7pP59B9E5CImjyLRxE
+My8h3l2r/cnXa3L+6FHnq/1suEV/RLEBtRkxJwjEzCz9fzVDnJ8QhERQZvadggOTuUmQVw1ta2N
HyH93g61c5j31FZ3DmB+WfNNdYqHEj+gZxiw2Hti2ZHexgVMy2Ds252eE75rDIEfXmzia/DraC/z
dmdK+fDv12A2rv3j2SCAibmsLnmpGSovvj+vQWSbkYkIx5cUkYmTnSHO0cUQEB3Nn9RwMUC4MySB
CN+3y21G8nUN5rlYu2QB8swQ3/y4+tHFrvIpUVUigZGhAilTxK0ifH9V9o58/dXUdJtrU6xAoFNG
k4QskynxJLXaPrDUJlmkeBXZAiW0Dp5Q1X0qKusAalbdAxC1DmnkUNcV2zADPYP34/AS+84u9xzl
IkXq3moD8/O5flDrdt12abf71czWOkhTwNf/iyP4/Kp+v4STWwSra9XkNpJC4wXz4VXu1W2k28zo
Ypg5xJztT3mjZrcmdCGSxlGR3VrIk+2nA3MpQMD4tm38N2yh3SP56FOruOJb5zcP6hAWz3Hlw/Tt
ZHaU7eifqtTDVkwrqpepqdc08r0pIqbxWjrbqMy0XTm9PpJUIYcVd9rO40W+J3csd2jEnZoE3JM6
vXkQ+TmxoKlYslEiDHM9lqdmeI+E6TMOYtWd7Q7WDdKsAcsV0b8WFvd5ECVfASHyLPzZQnVj/4hb
XLLsPHAkTuK8tanxqZaa8/ar5o8dLwV+0jvw2Tp+r7BvxTeNjBz56bi5AC6vt7JtBmIQdgy0Ebhz
ZZja239qC/DuZWA9FoBcNlCxrrz/9gtbf7o/T+M0kogOFhRI4rHamITBfx+suaFt2QcOKXHwcH4C
FTBwg2Kfj3Z5h1LuBEsYsZIp7dtBy9zvIXH2zu3DL9JFt6vEU4dppP6zU1Ok1Z1qk3GxNT+YO2U2
9mN5QpZZrbWHUM/HSwDr9CaYmAEKv8XrQP1ga+OFkGjJcgdJOx34A55DpXVQJevDNkMrefDIN6iq
+qDbdiZvM1PaJ9VIFhp4NlQfuydVltmtP/jZ7TDtzcU/D8717eAt//09o5l/Di8SUXIhhIaL9TTA
aJr1wYM5NgGUSLi1y7Inzcg6kzm7rwX8/Z4c3sD5im1mqDzvv4pOmnsEK/1PnubHL4jYLUI1Gl/B
YiSbotT1Xeur0YtG4oXV+vBq/6rvp/rxr/oP7SO4XXP72miSDSYYGEroGC5CHrt4fQtEx2j8S6On
+qnKvbM5leaqIoFX9aFFnQZntZ/MUcesIqMKSm1XmuK3/nPX0gj8y9zivb9v9fqpLl1sM2n/4RNU
0Xqnouw+ddPsTDgD4VPJ1ZinYqJIyqPZ4QI35IwT/3T018QO/kG3U3K4TvMnmLVs1nLwIcFO3wtP
daBVa23QOM8ImWPd9RhWXY8Zwn2wV/M+miEQcJWq3+fY8iB74KuPoTei90MA+th2SQ/8E7yTQEXj
4pUlwvIK7jQoweZkXr9/6ETqyjySueluys4tN7VXKhffbH52csu9sLyfnQDp9Tz9/L3a9LYit8LM
1ugv+jTDKsXvpZqSAffxok/TranlXJr7TS2t6dj497PonbsIXLf70M/K6vT878/Ah7GW7JMuDcfR
hG2bLPyl+DBQ+KnhGCJ9nedN0Dj6/dApIDn9ZHxFlGvdRbr5pORxv3d6IDTzXGr4q/69/VwfZwpc
sMwkdIImOAAyxrZEwe8mGj1E8AHGIy+Kq6ZWMdLAYEFu1B6aYCFLE/69ilGfFsn+tUFwC2589kCg
wDx66F5PJrnasxyBcOlRes6NNj2rvu2dum7ibVD1W/1gTLLeUiNpZEG7G2UMyps81dykJ3G8+Pcr
OHkp/DaTR9nW0U3VkbbKBWSKKj+8RDxFHUy9h1jpj8XtPCc3phn7PEWPvPSSRR2uq9PsnrlKfYem
SL8wEmEWb2asaUtZ+/7JTkv/NO9dN2b55MWxjwP3H/UepOBr24yE/+G64BnarBPq+t+/lf3nq5Gl
pm5oFstRTZUO/38cXsLQb4QLUp100fQ7CgDUPjxR+FoO9pylZ+ybCcJnOwOG2YX9mAi7QtdAQphS
leFFAvJbuTiITiZRzqc6mUS1uoOiG/qthW7ZxQ5kOPvALuHz8K4qmuF6NJnmna0aRLsS8NXS9X8o
HbK7aOP3aHqrTrC0u7rbjK5O2cKSd125sF+9BOtwta5VxOzYy7pIu8cuwF1J1/xZ9370fW9ulxVw
X6+TPS0kr1l76LnXanYJuKVvSFQxbYQE/DrVO0WWXZAdIRCugKeqSu0EvYCwAMtaq/C1U2uoP2bk
opxK0zE8EIxH/NvStRePj3VrJbfgJ8jGxN3w0mMCgGyK4e/bqSj8kGnoINEl/6vZPFmM1Ix5j4+7
1L//zkL7cPcawiBsYEgmFKrKUvTDXNvhDR4hLgBNRaAp7PfAPjvDty5ZJqyLloYbu7Ta81ylE3sG
9lsn2/lg2fkCjUk6WEptXeaNTQT/2sG0SCnOd3mdF/mxnQKKFuMmAqGsQ4EIw0br162GaN4K83LU
D9W2hHj5GtpdeHYDWd5zi5T3bnKtuRamGtpUdhyerzXS+3ZdhzV1GR4VFCi2Y5ciTDK9VeeiNhXn
l/NcRJvl51EvF8V2Pvre+D/27aSs/8ubY17HvE/Sbc1A0BcJDdWypCVsVf3w7gUxA4/QIduQRCj0
F7mxh5et31xvbd8Zq7tYaNc6M855f9QVC6BfdXMLHsfqbj469S9rAWcrQTQ3g/eJ55cMn+c9T2rR
s2OQGQj7LLrWvR9938s0g5l2TDTREoB95tveVJJ90zK4sQBAJYdf/FrPiLCvS597e64PVYj3rTO8
/tleTudJXe/07zeuZoIs/nDvwsYzNcuwDMxnppv3w5sXqgvSUATyF0DRQL7mUb8SGMy+acXJ8Ibk
K1hQFHyduLi1Wt9CZ9TtcDkpgjfTA4DpaZ8rLGN9B/GiQoVojDzpItEy60fph/cAtrLPpiQExaBo
nyeEH6mSGj2HLG9OiCwhSiIQuk1GSBpEeq7dhZmZP1TC+4OR5p8rUjnLRknBKkt9Fzl4eDHP7E/z
hhxifwr7AWW+CsvfGDmV/VwXTAfmJrCPSZlfp6agDUA9/hqg/xxwu6l+HqCjiOh+nDuQHAFvnyeS
AeyHNFt6VjScXZMNxlHhnUnyeW4xV80HsSmGIevDFn8/8N7ftTB/WmDzSF/gI0Ooe7cO1jENKrCs
fS1UNKfQH7xUBecA2F6z1eZUBWwPdW7fb27mutrKwevmCK5cI4ehwkqEDnMJH1NQ6KojkB/AXQDH
HDmsELO1wWWb6kq1avQjpj27zfJnSw746qDCHbFWzWSnMSEV1QPAj4D5pQ3/GM7OfayiNAGr3v9m
oO3B2vFbngC7fW8axpCn6iRglt/oD00D6m++faBq3lVlMDxVeGZPNmB4Cv+9BRr4wdLsGCrBZQ+Y
q5uS9Q4Ci6SyFdteVGGu3ak+3Hk/PcdalSJhyN7crMcF9mczsnzqndogNI3/kEjzAy7l3BpFanen
eSPqpD1AkdmqHQKe1wO4NYvDz8uFZj7J7wrU1F3c6MOBBd9ZjQxeGHUd2Ic49L4maY2oQUhGhsxL
668RVvxZnqcnaeR9Q2ap3wcqaLvQZtCd/+Yh52tYJYnEMkTOz21H5lV5jfJTo+e381dygJye+yG2
YcZPMZPGV9wNnJ5tZQjt6KehczdEjXOXKiOYcMt8nqve61HIR0Myzfv1e92812Iz80/nyGv9OZGx
JhemaCGVgV72C434wK8NAcq7ptTElkxIiiXH6P48monerjZzQ5QASMxOm9Lhspm22IaJlWAsHLXG
ZjQES5wA5i7jldgqEOgvUQ6GwWj6XVMYrKimjYaGy7XFXKyKpkLaYUOWKTpm8Aqum+TX3lwXDwlg
pqlJVygvLY/V9kP9e9f3tmNXPbQpzAXIRw7qKPECooR3bOEB3RLY+gSlL9onhcxuQyPBtm+qK4qR
us6+4BTW7gjgead5E/7aK3AfhDOiXutRs/eve3OzuYhgPwYY3gQxgFF5knHb4PzhDHJCMq49Fps3
c+l6YG6DTKa5zjsDvnfgIEhmixpPlLnLvEHe1xvb5NoPSZGRbxQY67xMjCP6QvsmUfrzvOkRGj6X
Q/KYAsw/jFNprrdIcaOs7pGg/NW28Dvj2I1MTn9VzXuFACE3dW9k2e6w3sFjsBfZUek9PLjtxnoK
KzfdpbAjV3Mx8rJw7aa6sp2LuTNh7lLMf+fiEOaolVTi7MLLeJJ3ZZaPT8FYJ/eeQxhjOl/iR/lv
p+9MHdGUDqgzkGXridxGuBYJyhvvp0fc1r0ZRFlA+O2/J32ChYHlvVS2Pm4DwOnb2ozsZygRa8Ae
6hdd6sgneaZ/hIVfkv3XyQ3H2vhFijEB6BV094PVuTcy7tBonw5Mp1QIRb2kMS5cVpT+PCVh1fXc
AI5suSKP6WMlE1XXU5o+9sYkOV/zcLx3/QFlyK5LSMGPWAE6fnzBSwyLxmm4/bOFObXwbKIY7y1A
t9/XQRw86b0BOff/qcWvT3k/R9ZZ9Z4pebsUY3d0uJFeJD4Ae2IAiLdPxcICvkPGPTl6oMFfwBgi
PJI9F3hen8IW8sDcasjacd1Mmni2V4YvdRZ+6oIhu5dkux6mU8+dK6Ahv526dpC/MlnlHOX0Sb3c
fTh1NdkqpGr0xuwftkCA0pCqPAOPjEi0WcZdg2/EF53XN1MzmT6Bw0JauOJK5dIHwZw448kKHEwh
miI6VIhYHnWBV08jB3GHmh4kShBLn4w+YZTro/Az3Lsvlp0NzGd++zxSj9jyRob12+cVhCifRAcA
dP68jJw8CuojLAElQs0GeIAwE2tLHi680wKQ+5JB4CUMWyKghFAyfdgMxdB+MeIIsDB6YveNyhNT
NXa3nzsFSvtbJyfzlO8AfTeWGf7slMbpz07gxCGRTZ/kTZ3UyDdeElAG8ycRtb52ilDVv36SDN2/
fVLgXiKbuba/dbI7Y8D7CU7BKtLq8FtgEMsh8z48KHbQ73rcpneyBzmiyQpfisoNvvmYX6J4N34O
BhvbL1iIx8a3yhNq3KThB6J5jqZdzxZNZ/Mqb3jotKKHY6h6OzzTqss4nS0XgX3sAFDXW9PFURtl
plKP+btHNfmMNZWx1RBh3M5TuAI1ja52Pmex/FCtVIr9D9XvrU3P5YtOgZoc69XpJH8/98jq/h+q
55Pk/6d/icCxY4UkX3OYu7x/bjb+6+dWbWVsYUYF27zJWT1b63/7TvO5x+nCBFPC7o/W7x/JV52/
03zu2kcgpG/0vaboUYlmiFNFK5QLjJ3aqAW0wcEBF+J1a3I67pOZiHqftap6jWIheb5GTez3+vnP
1AMMfkmuPGl10Fzb9607fmoD45wU36K0tskMwMJ3iqZ7bPRo0vWKbGCYNWwvmzthyGV9lmEL5rU2
tZcOPjchJPPHX70B8gKJ6/3uESHXv/W2iPwvylEb8UsAWWZWIkZHp1TOVow8qhlb4ZfBGLbzc+Hn
zi3hO/9zWOMhFOgVmbEYAmgqhnhnDbpyJi/yWye1NXFHMaJo16px/TCgce+okX1GcAt5P7cV+0yd
3KGaWoWaLtFBdsE9oxZG43/owbAg9rFPaFXmBSBuDDGOSCpGm0Ea5d5Ldf+x6py7eWzRaokbEkrU
twTBlNvUxrx+PpDmwWPT1MGnyEbryyfHdh3fch9BCcX/8uGE2iBhLDD+zSckJBfDiDIU+ML4OItW
9IfCCUh+9G1PMsMlxtTlxmNjqz+L1Z/F+Wg3HS0jI9y1lf6zMUJEIaQDBOgKglasJNp+O2L9tYJ4
LS7l2Hj3sYcdZ4iQzVxV1GDU4tKtblSZWpf/1AHFJuVQZChVok9R3dsDNuzwqSfkukrmdi6DAgI2
rsAGdKaAh9E5cjfXgRmkjfjVZz48Nwy5HNfz6PgoTTI1KGCKWDsmDiTtxbw7ItN8bJkZrtHEBF/8
fjgedaiRcwUwp2pRqrC9JMzXOeM6rykS5vswzI5z+jVLWdqS/6ZqCE7X0nzgr1a9YqgL4VfFTT7U
0YOe1PdkicaXzINYyyPYbDBmIHqoK68TOfQ8txohcszV760Mrxxe0CX7UllA8XUGxIeeVnO1mqmY
LPlIeKJhem3V1ZGKybmtIPQ58tbaFUVxxBPGvcH1EVaKjX2J1dnuzbyZD0A9Uq7Fuc4UkZyEVP9q
U1uZt64TYgwfGsqpCfYfyQblU+tG09ob3+vBVqYg1sCKnmLmJ8+dUxl7eMLIb03FyAZg3QsgyTom
ks//1gk9AASDkuEU9WN46gsHrliu+W8O2H8Z6Q0qQaULvytSd2Ej60eh23dzgwGh/cXgOs3d3BOx
F5wNvCh4q4Lot56DChcljWE3IrN7C5WlOwpBSA9XmO426fv+aGDSvrHiRFkBG4j3aguacH4+6qmo
T8X56Uk07efR+dmaj/pE+69H3/umNRq3Ueh3ODZhPlGHZA6tVtslJUjIosjGx06LPzVTSvdXA7gB
yL/LMOcrJBOn3RJ7kbkSGnw7LDtULt5AXC2If0B9V1FbUCCFXJSeGep7W9ivwzLyigwYCYa8Zl+u
mNBBWQVp95Ck3/1awyEijDEFctKwgo5H1AJlhQq4MCn0a1zj723dKkP8YlL3mZcY88JEYl+H1UMH
dxgzeHdBVmw4AMdD3InlzPvapdQgEkOII8/91zJn7urh0LieFzzzgRI4wcFujdsKHfI+K7SHdtpU
LpLPZkJQIqpc9VrXl7uWtNH9XGO1tbU1shY1kan9XGdU3Vuhoow1lwqrtI9xml/m0rxJXRt1usJC
yupXJ2j+gOfd+7lGSPXnWQMEomF3836KLPOymhFh82VKaoIhclDK/RzrIXxQ7ivc0q4X8dp6bjh3
mVu7FWPFXAcrAhOVqfWMIkumCNI1LDSXZYvKzn9sLZifnpwweCy0z7XZ6UDsbRcCQeYcAzxk5pIx
coHw9nC2fReiqNUqMlzmsZet4IiXYMZT5X5uaAbqdzMycGaYesz1bfj6ftoqVezjWGZ3710AVNvb
zsBC8rfTtoG1Hc2u2SaOnt55UEuRwo7TZ6TE3pKYUGGKfgjisWlefiPNbD81Ifpn/OoQwSQLmLar
5G7uq4moXQWJmTxHVvZGstyib2RJ/YsfNq+bvMhqFI/U+qHAuWDXShLTc928wbjMgaCTmLu5qE5a
Jpu59VxWktbYMWr+7BJ7NSIXcR11DmKQfnfj2+KIFcLw0iH1ujULxJXrQfYvsGg8gnW9dYfSh3cJ
aYac3vBCuMjGQ0Z316VS9MsInMVK46Ze1z1+utdxbi6XU/k6ptk1SheZwmrm+hbSghSdoxzZa70M
KzDlhLXmEcaa4D86Ltab+cB73dxkPpAb6c8ec+O5yWi2wSb2lHKZqWSLjdRWD+DFgksfDdhHGC0Z
9ymYk/MonKxquPXNhKjp+1GS3uby51Wx9SQ/ZSInTGsnMLcxCllCgu1QFR8RbZj2AG2GCK9BWSQI
g601/ijxrk1Y3kHXOdqxHHa56t4oU2muet+813mBNlSL+UiqIFLcKPbNXHpvMhfDKQUKkipdKdEI
kW9OfEbwTe7a7MXwfA8xUmGlK4bhej03njeJDgsZEa1bjzRXfG/kqIf3Vfnsoo90M2/6PgDM3vtO
9b9pO6/luHFoXT8Rq5jDrToHZcmyfcNyZM6ZT38+gBq17PHMnlO194W7GsACCLe6SWDhD1uYFf7O
zAxI29iAHC7NgZn5zRbG5hNEhHWu1MYtzkj+gTRavButERgUhqmQ6UFm5VWyisYp+poUrbpyAfQv
sTzn4l3Wp6+xY42nQtoX3sYbOOV1qwzqv3hntNW9VffT/lIl638LazqSF2iJ8oNBu0kejgycXS3H
JIhtIRGX++pmOU6RzWVlaEjVmermEnhpGER012HZU1SdStYtir3sKVHQk2kTL73tWLM/BnFwHMSR
KCKU1R76/7yRB6aZCKtFWBgmhgyLM8wjlFZVzxLJ0JbOdVgo4Y3EdQwh4jRkz7IFHSGRGG8RLuoq
ryeyFWpJV/A6Wd0ZcYPcnDUf5ApuWcyVuVBGkUs+WStiQF+pUFVYBZqGoaxfj+fMsd9KDR+rd9Jv
WWfzO0mcj77W2xu/rvVjarRsfXxMiBrEDr6Bf9wmQWjezkkG2yqtrC1IVutkzVl9ahothrHj5Pcu
6j2rFvH2j4gTvcyGgb4Z0iU+mqAwP+ruqa6n+BPKaCMffG/dG3X8OlCEbNYyUJuTHiCv/TrQHCkv
egXOI68h5CsmFCX27XqBn0qO004PrLVmUQbg+FBbQ/A0heZLTAb/K8pFI+R6T79DmDU4OxWbg1Q0
CHcmlpbhZxh12dYzEbKJEm/pWWhu+NUSTq+yZ5nPwRnbi5XFWnszk/Y+VrCf79DirVYyx1CftTn3
vuUzYlAWwj+3MfLvR6RJim1YauMHJU4fZSC34yek0rgZoAWwjRyvOXZDrdzqQ/c6VHTzp6EiU9n1
I4pDci8mN20qTz0nE/A5sUcLEXE9Z0rwJNtkFVIo4Yadirb5p054Gg97kFBnMJNfutKBXTnrAU4M
JL1qo82f4IFBwsbI7og0Zv5kQmXYohkVbmSrmofBNep1X2WjfIFWexUknKXIEprwM/bjqoZzBvw5
v+u6/YBuyhGvJmUlF/w4c7HCS6r07CI09eIkwAzZLSjctX6PytAiw/cxml6a7iw7y7EMR8HQwGQf
IMciiXUZS+4W4qaxj0EZgBpGWEbiEgf8Ww5VipSGXMdOvxYvrXJZeynKYKuYXvvKJfGlaPR+f9SH
elwp/FY3I6rL+zGeqk8eJoGTF6cvapAmJ+SGwjW2S2injiiTAsZ0bsJIpPfT6VHWy+5R3fb7XnSf
ALzK7kFoJKekmMM1aQblZKNJsEI4HA9d38tOOo//5+bXopZhhZAGeX7iJ60vrZfif+2ripEvQ/Va
n98nvXKcQwh+3dQEtxb2kI+CVFqFBihYOAH7RuWwSRbxUXwfVhTZ72GF6CVHw9/gdTQRJutzMRoo
lWFjiSXGJSyqZ05b5vY6qtBIHHss2Wpw/PeqxvLU9718o3K0ts5zDrxWsswa32ff3jf3MlDW6SJG
jzP2P7+NIwP7xPz7OJdr/TbOJC5d8Ilgitsjn4ov+8nrjJOE/8iTNvnilu5SL+FCskpiht7iLzAi
2fhWP5g8tDeyu8OwFy7AZdgmtrhcKhAyAosku4q6y1UuQ4r6fxpjicodBvLEf+NtDH+OqtcHiGE0
VnKt5qhMc3fAx9O5tWL3sNxJ7LQ5IYwxIlpGY4vSE7JD7KxkrGIr836w8GuQd5K3rkofcRNqrXbp
6pZ4ohhG7ZC6+jGXkfK1zX3UseuuucuCqjsg9IZkeFvlqB0hRySPgwkly/I+FMPIDp1AFKldzI7W
mEYnBzex51ulwPLH7J36E0eb11kx+j8CY9pnYWB9xpBqXOmw7u+wRav3shPWIeotuINg6WQVMC4U
UtuJ0kN/c63PE4viFSoJBlnAqkYorXl/pXBs60+ik7xSWI97q+n+fKVZV81rh5+6VeBtltgI5g+o
oGzmyTf2MWvCj0OPgaEKWI5DAO0+6qx7Wa2iybjvPUjthTpGHztkJq/0sAqvE400BBg4GZWY3nBO
SvJFcuhRRWVr6tgmvA3tNXaBpVj6bmgrdqq9gyf9xlC7G71WYCZH+k/oqMOdWZN/wan8h7yDzSEK
UGHi6gdZBAoB//wTyg32QfMq1AujoP4k+vqd399pI3kgxxp/yGrF5iRO9u3c8AYiG2r1b0C5wk/N
kyNEMUSVfPHe3l3qMMhZwvweWjD6iTqyeUFR3IA32gcdQJEgAsrpoc9w47laf9OZnC54CQCRKNaP
fjKqHzrL9na5CmO2Q8XkRfSUAbJn0GSvPQfRk29gcOS/AiLOQ1pJm0MH0RaxjahM81G1mgSqNGfI
slXvUudKbjksx1eOrzuLoY3HQ5obw3WkdNNVXauI7ktAct/WE9yHMN/acGpPOSI0K5QZ1Y9mqp4T
AVe3J/OxBcbw4hTtuOHHH7NcEQLGLbuqt9BR4PrHVn/Euog/mJ+eJeAuFMJT1lCZB4nOq5xGPTdD
i08aaDz5MngBEYVjHkbfah9cAWNcNg5lkt6E+EQg7AAwQD5a7bKPsHT4q6gXYXwqdcO9kg9P2cqi
8j7FmILjys1Qzig+DiW36MnEsdkruhvun9yNRasJz+hdsQ7rfNNYad45O81StFOWd+2DOfQ5lJ5G
3UZBLrLXRb31gzm97duIrXFsALHRnB+yJDvMqBqv1S5Vt7JuFGEZndyCc2AtWbW92j8jnNysTMS4
lnf1W51srSP+05c42QqlEB36P8VNPMDww1tPlbWxE5DXa7ltwcY2QW2cc7SjaPHbDi6V3N90re1v
6xwlU5xtWcyz6NbOWhfA/w5s+FmiiAm0W6yRKKVdVqgJRlCyPY4GHaKUhtjJG0ZM7mnARDRTaN3I
6lHiKCEHXKokruyvSDQRrZvSV7wdzmYFKQGOuvvl2stVMUXyTv54La++VKW1oZ7flf8KiVUOw6Yp
2pT4kB6sVDFe9NK/1mw/eiAVbDyksX/MRKK0SerkmMH3gjdC1Dh61foPnWZrRsiYhLqrRsOpcVAU
ui5irz90djdeD+IFMyS82d3ehg+RjEho8hLDm1/eyaIMGQrfXg1xtG7q+UaJ4/Hs1Fp9L19ElTpY
wzmyUXrks2/uRRW23MN5+Zq2wwh7Ycg3Zdj3ULFN40XNlVMEqPRBt43ywczts6xuy5bbX4ZhEcpu
4GC6OF2HVewf3jqhbjE8+HVfPfD/WTp14CW558HOM5TmQb4Mtv7NxursJEv5OLnci4EzioBKiAQH
lg6aKLYQef6HTlpbq3sWTLdK6qAaVSKFyWZ1zQrOODii+IBPECC4IgLsaqDWC6O9/NR69U9M5ca7
Jsnnu6Q133WdgF8cZNS7rjDHV36tNTccRTSr2FFCjOBBM8oX+R38rUHWyS/hOCJIf+mxbNixsdWt
Ilzqf8NA/jbS0uEyyuWH8Nvw03wcErIe8WTU58tLhVHbuRAvsk7vS5ASGapSsqHiW4Zvwa8xHuqP
m64aMQBtShINHPVuK70HQVVphn1ddPlaM1MPbWCRtImtRFsNIiaVRfEys3eUcaa1Dgb0KvFZ4of3
LShHnMzQkdk2ITe4dOzbM34JPJTEkRWJh2EspuNY5/EaSHqq7nrf6o8LfLvyYbck5ZytLTvWT6EG
SwOhX2Qa03rU+J4atfcylilkBMMEexcga1DY4bd5LOovY6p8lW9EzShqxJsAhaTlDUC12+UyeLgm
K5+b103TtAEKW5X3nKEcCkmmbX44nM2Ic9AhKj+kSlh81E0s2VUzju4ElXPfxJN2uPSOas99Lt56
R8G97G3Y5rWVp+ekD8ddLslGnHb+9HJ72MlfvPxNG0ApjsmQ3I2JkjzMaXUvPyLHNupdNmLqJnMz
iYbTKmC3Ox0pUhklq2WUmmYB8hXDdhprpGuQx2MvqpHTl+XJRtJ5XZo7x7SbTdo4+UfbUvfGVGff
kmRSrypDz++BrJbHyqzj7VsEwvJQ1vT2OALS9UZ07BJDUbd2NiUn/iCpEK4tN5h0ZR+CbPreNaX/
Y1I/pmNbfldZx1+xCOwfFQWnHT6a9ITSRno9NPprn6G7jcKp2KZqHa7mYWDhHuoDQpOWOi2VsSji
42ev7QhZA1LK5bSttT7BgDFIt4GP9ushqrzkrIJ1R5wcItLVrFkJFuNoYKWF98NNLWurhPhjIL7e
I5/xxlK4tEiqguHUPNvcWMH4I+5OCqPg+6ojpaTX3XKTln8tb+aqyFxzim4r9daYraemK8uXwKqK
jUd+Zr8UZ+yTyiRQrtPYLV4SdvNYjKvP+sCyUw+8R4TcyxdUrsPjBHVuJTs5wDiXMWRr35K0kmPI
1tT6aY+Ds+5atIfkiSzQkO6Y5MmPJRH9VpSN8sA1MpL+qPjZjyWVnVVzJ4u/dcixGqxrZ7jX4iF/
ck1rk1ahcmfqcf5UNT3URA7nD0sx1NRdhxcXjwIje3Lg5d6AJ70fC7BBuDO+dpUDhRk6bLKr6vbZ
UbH8acWtprlXUDveF2Sy8Qfw6nvUK+r7qsG6h4RH/sSzST5ZwSvUPACFjoV4skL8azDKU5CTFM/d
Ssd3oEhKCHmmnrz8Q6emB/g7+FjQYWLPzY68uXyxU06xY+tBFkaPk3wZsKyB/Z+B2yM6JFbAsi1q
mveduc/JzktW/q1zro3NoQD6sEBbDcMrjnC9HmW6X77I/L6srxLlYTmMLoKkvY34eR9F3SUsMct5
5/qk2eo8/NR2qnOLref4IShALfHdadVcv3FTtMrlNyz0w3lvxLqzlq0Gx0lrnhD9Qba+DdGY8fQh
xYhJfCvlEHUpjI/EiDo0Go4brO5qtNHDkaCfjBMIcZj2MWFpv3cB1G0ljkfUs6Z8Xy/jeSL8Hv9W
X4r47G0cWR9V0ZUJ7v5pyfAOtV2jzT5wbMMBwFYu0GUxs7Abkitylg6vrTKdpYpiL4Jl66WvTIXJ
1t/6DqH3WPecVOop6qgmamkyASMzI3Gvc5v8WxWH8e71EhC12P+p+RMAfAmxa91pwHKdTKfE5fUu
/rVdm5p72Rq23Y1SD+UDiwr13i68exnVdFO1RySwQVQS9J6eBRZCz1MIB0fVXxha4vOqsvzb0O3o
gfAQncTQ6py8GzrocMPiKAUzn8TByUQxgUUHkbctMDFb3gUh92HHnZVVaXeIESyM6iA+JajBHhfO
Necg4xbiPHhwthTrShnqvczGmY7WrC3cNPZL6k60XoqGCuqsGMx95sBZkC/4zobXNh5Bw9Wg5YIz
h/ujrBwjMrmo0hA5d4azVhvXOtlztHzpsDsYN0aTTQdMuYwPb/W6mT4kLnIK+FSHR5Z5xhN5a/Ib
bv6Fkyt95fceDDo3su/SECcEo1OyL7aKlXHZs+W3w6m6dnEnXMmGIR/vQR033G/U4mhUCrqTKN58
GWFrl5Wqw4qOtR0n8t0OWbHoU4ogqwwwKwW3n7cpkPkFZs2VTAUKhpyCnnT23WC5yFyKEecSv6lc
TMFQnOo6Blu8kg1iCoC4QH6Bte/VwtxCNPfW8pcxWsaxLaLquc1I0/Zz9Fo/QPkdBq187kX9Jf7X
+inwwJMKxF3/1zgTedAl/g/1v44vr3uJl/P5dXx5XQlCe6vHUbndkVPeJQ3nLGHfpPd4FggPEjN8
mSesKxPddr7N8bTBTSwKMaZG8dCZ9e+KRirFz6wXUnAIGfYcsUwVv/cu9vUziZrwmBcYqQ2lMt7k
CiJguQVRlhUZt6spqT+3SX+vFc5MxnxCLzVkbKyQbsq0SL6kFb4TSlHqT0Cn/HVfG8ntPOsxIkjZ
cIxnl+WZmC9J1vQe/dx/ma8LyhTOnfFd9bofcaf+eb4Wp+FHPSBXVoLVuunssHw330FR6k1vlNhZ
MGk7JsV01aK7KyedBwE8Bv1vk06M5m+TDrPx9UPGQvJfJv1//SFHb/OtDFf75w9ZzjeL4Rv9zx8y
xzZCca23PiBectCCIvoMYhEvSe4lt4FlNofBLv1d5mb6fZ8iI+ZzA/2KERXZrEz9kafZ17TTig9B
mHcbqPTG2csr56R3WrBloxE9k7CKMboy5h96+shBfPY9qFErHRADe2hzo9iZ7HiPHinam75xGpIW
pvlRT5Qb2Scw3k/KRFD5tkV66xCXo79rK0dbJoUxpfV1wntLdqrBUVwmNcTj66RMMSmrnLLHPAD2
O0I+zC1F+eHfp4Wb/xwG/LX1srefFYwSN2XW19eOnZjHqLWiHTyJ5gGphGCFHmL+NbIarJea4qdi
Grc1VpjskktlpTqKd5vwYe1DxfH2k2bhc9LkyTpLQS7nGKEsl0LefjQ1/Ws89O7V1PNZjH7kbjFA
DdiGZdF16Q49+n5h9/x+npm4opwnYrx/myf5zHiHEt7rPJMYbNNo1Bs4T8VPEIa/zxMdfX0fi3nO
bjVdVyr2mlVrovJadx9wK8bpRp2ydeWY3YesBWyd6Wq0la3QMrU1m7VmL1uxlIhX/PVjfFXpa3fV
T/QFihvZiHDKAZ0D574RA+FNkVaa8+wlo/cwGejziB6RWme3Vet/lD0qNnmnKMau5B+nklZdtJUD
yqlETYCit5/2H3REr5epyFYxFcuDCCMbxVTCHMFhL0Sp3Z6BiZYIR10hAxF9nnK+l6UxzTfDXCb3
TTL8nOc8+pyh2rJSS6aEF3r9NKdwBkU8ux+MavR6OGi64r6E3nQl45MkTnbYQGL6JMLs5mvQlv1H
S3XTQ1TDJZBRQ6QfmzR1n6wQeQEPe8e1rOfn8BWD5+kevGJ6AxTPRXeaYTxfN666siANlfuxnJ2c
tdI57sqCB3mZnRxHzi5mg7/Mzi+mZZw4ceOd0iL558cHD+n2x0iLmhUyivXHOdW/jxxMf2e5B38H
9YUrX82vsqHm7+mXT8ZspZ+hIGPj6Rf601i4xjomOXQbBWUFtC4xscFppqMzN+Ueifz+xvDcfiOv
YgRkQOVVMIf4XtVpKa+S4OaImiu7Lwen7p+lmS9XyWDAXjV971zrWvHd15BW7XVL/2Rk833Sldy0
mvSo+0ysscsvBhyzFwVg7yqfNfNOT3DcstJGOXrioYMUMBqIKOU9yHFGMc6Ujvf5aP37OL3CH9GM
ySRexuFkpnzAV6heyXHEfKJ/mY9pB9ZdZeO/K+ejRhmOJGI+fxhnDmb3OKpg3XszXBWD5ISEf3+H
b9Fr67/HDX30vzDKf73af40Ts7LCiXvtn2b/P4/C6pOjq4kdaXg3Nm7yvR+8HKMcs76z4b0c8Fgi
Pz5bztMQWN9Z6gOiC/tDhb3tJ1soFPHYMM7jgGDRBHplPbV1/ym1QXmLUHYriL+qav/UYIG8qxUh
cos6112ElOlKhkQP/35ZLMq+B17Y/ONlw24WRllKdRj8XuFMBqEYO/4yZ42zySKnw4VNt55rFpOy
XkM1dg2ezj1NSdI8uG77rYoNVi4ZctJsUtSbtoyKW6B5Fg4GrMPygB9ugzL8PVC57oyGHrL1oiGL
jWtTH6Jn0oE+fOBy2MgrmPiZZ7CVPw4JfBNbNaodRrDjJ2Ym+8mZKfbUHZwitp+HXOdryng2ZLl3
M8un4dss6pusClZRPKs3idK8zkxeSM6sbyrjnlPKeFNVEXqZqYoYZZQpn4IJMEAeQ+JvRte4TXxA
tEqmKp9MJGFXKG2YgDat9rGLw3tZX04cTWYdf3S21yOgHmQF60iIRHMHViqn3skwY6iuiiAIPjqK
Ph0wji43st4fnRt+bg6qNUJmfRJ+aDmXu8zD4Vx0mYccV1GhTYx1ZC3zaGPlTg5UlZy+ynnAJhle
XJz/ZL3rrtrKQtoEmQV44eKcdmDZPJv1dD0hIfpiKdfyJFbLsxCOBMJU8owVlAzCGC146lSc5kKi
PBme7T4Y0NjvE6t9lp38vmJhFvj6ZjmY/XVoXbuWVwwcoE2/DR2N0b7BQnBdC/kvqQEmd6fyXRKk
z4qF19Gl/hKm5PlzrbevjZd62V00RqaG7V5lNftew8ZsSRRY8TVSYv2dLEFLe1cy/yrJHMJb6dd+
Mvvw1iYzFW+lt34xxyF3NeBqQeVA8G65yB+6akX+bgJvkf82OXnJ/79+ecoJU+nZFe5DPODRRlfW
jQLfDxvf3i/6rzC5SQo4vnfqIj+7myp0rGWDknXXw2hUH8JW13ddmIT7cO7N57mP72SArjfqVThO
+p0c2nQQ3QyNOP1vQ5s5stah1Ac0ghj29hyaSONGwUs6QXsdg7k9jy221D1K1qwCqwcj6rUndEBW
eH8SBXP6xg2ySGDrghe3S4sDMu4lRCNa/Y5NlxxStg6Oi5eDGFK2iiGn0C0fnJT1gxhSXsnRf75C
KPUCoyABwauKWluhJmDihZpyKJmhNi2hd3NdnLVSLz5kfZvso0BpdpVWzS+j0u1kQOr273si7Miv
SgwZYAbGxhVgfmIUh4Wwo6gaq4y4OEp2jteowx4k2LiSrQMeDQ9G91G2/SneVpthr1ct3gKsKVUj
toC+G+7yrpigmco6tAZJEGBfdi/f/XucbL30leMNQTXtOSvwyRAho6eAn131Y40vAf/SDdJY40r+
WhuD5KnV6v5q4QDhBIx1STrtLmnqUdQBO552C8T6UpZdjBg75rG0nF0KynPbwJVb6Vbt3dYQ0G7l
OxPFRDDMbXi4NCABq3D+kq3KtzDZQQ7CN6b5vcGKzNdBZA/XTx+mGmB4u9ZEyoaDSwXE1lwfEc8e
nhs7OMoMyJRHeHOI+gjJ3P0iK7CcMrkIu18tB3hOlR9QSEZJiQNFWSXfjX/VCwz069XKNLSRmuJM
Vx7gcnwD2ypXgISI81wnAk4aegCBXjUTZk9ZOU1abIaWyE3XfPBqU9sWc/oTj/K6Q+e7AlSqukZx
XZr642R5/T7PferSUkMHLx5GjmPZxaWycmYlfi2j5Tv5AiH0sUUFaK/pHZwwY+8D2oW/nM5Yq7uZ
dpZlZZrV8xh5LfZTOlkN0SDrZKt8cUU/FC/ag0AK96bmrZQUa0wJHrb9Ur8NtB5xcCEKp3oDm5w6
7Xa2kFtD7lXHr9peJc5hUryTUWvloUWDB+scfw6ul7dDUpFUVJWTn6H+DW4ouJat8oVj3fYqMOCO
93GUPChxt+3NXn92Bit5MAGHV0IFUra9lRIbWthb5Fs/MCJgZ3vuGxrZ3k6vso+g1JOtN8zFcbK9
4t5SPNCkgm7+FlGWDqrdiYGgP0q/2ClqeKyb7ZStTBwgN0vZb1x8GGq8LzDCC67IfOvPcVPM17Ko
CXCjLGaJ/1Pv7ddGUbq0XXqiqPJtUdl1qq/yQ6jdKTp3BRC3t48uF5/f5WMiqR2dm+Lp8ukZZlFc
ealunlrb5ABPSY39wqAotB1CHNVT74/qjTKyPJKMi0InXTGQwMOzUxAtCDNysWft8gqTQQ6wK214
/3KpE4dF9dXcJ9Exhyr7p7h2snL068UIjhir85z+GBrOlTIjWBIKLRDu5iWUwvooS5nIsPpC+qPq
sYzKazvbXRpMzS/OZdceZYSrYkdn5YG5vXwiATbaIO/nvVp4pLMvDZeP6BLi9OM2tFJvO458RwrB
KB6D5AfQIf0+Vrr8eoL78Kf6X+NnI3+Nr6bZusIDI4P3bauecitvDm2RAHvX5nYt7wt+ZRg3w+Q9
mQJHKYXs5EtVT8qqq/pic6lrhcab17XvG2SdDLk0aFPlHjIlLXm0x+41yGh/FQdx9g0RDMUtNGBp
Pt4OnGpf/xbA4riyMPRpnEJFhx9+VJAUZ7dtSKIJ0lo1OQnPZK3YuoKYVZswzGwt/pi6LgreNfIH
bQBXVva0qjDdoBPwbJbJhIZAVT+Rlomx2u3s7+TFVn5uTl+6qMQrmz0O4lNGdtTM0t1eYgMhvEPG
eEUuoL/rogxb43YODxNK0iv5K5JFXQkhyIhfnCziruO9K8rWS/C/9+2C4RZ/D1ym66cYD6kfU41A
UM2vkLR4tIq92r8PamvcRXYHGK90+pu0biawDhZ5AzpJMdRLpyTFZRQ74aUTZ8Pr15914juHRUx5
sMc9LmXatYJsQbh6K5bDVN9b4uRVVHFmo13bBqooaRXtXJRyHoBAoPfp1ibfzdr6kGMwuijWKrjk
QVxWP8153W9sL85Ohsua7xIRzvZaFRFgWTfLjFj22dtSYKQNMjydL3JpWaKc45yMvbwddObQ4H7S
4S4s6Fmu+xo2+Wl2ROBy09qZs5oVu/kSNsL7nT/0YKvRlYfg11MYk7A3qryC5Q9Zjd/yayyJtXex
CqusY9ylOTbhXdDvOV3nTN9Ns3HdhamJ1ZkAStiiXNaBudKqSNtUmuWuzbYPH9XJf9aEYjgkMRit
QZGca5CYj23pPjdCYw/9CX+ldONr/UT8pf7X+FSIjf0WfxlH86srpJz2CEuagEt1bwtxJTqj44VF
HGltlFdK+yZu82zTlrCUsMVSrtj/Kp+0yXp04sH66Q73KW7c4VVXdIeyN6avqqJWV3HUFx9aFccy
OXbUed6W1Fq8jM1ha84STrE4wW+zTS3G9pQa99/aVj5FpgNI2W73pus4Gxc1aDSjR3svcSfmlKJn
nQ9PgTIMN746NFjQoLmYVzoOZHNImNBWFGEj3+ynSITlVdvggQj+R4Z5A78O2WvkbnwJk6PJMEOr
8s1c4ztP4hFhJPzw7hslrkAUqeOXBMF4CTrpIvMOzqz6McDxc+2PU3gbc+B0gAfl75wuq+7zsnjt
xApg6aSH7h2Y5XRbR46NfQ3qR9mE0lEnlI6i2bZPHCzIGtkmq1EvGhvYPDpct0sPGYwxrqzByQQs
VJja2JngsTrhQoDrHz/GagKoWSKZsxQdWmUxh2F53wgegOgw4jyHXEOxjSJ0nPgJ4REmiP6yaEIi
Wcttnyxquve+KFvlhlG2wqE01+Fs+oda8YGyC+GleNC+1qQt96HtgboSRbvieDecMoc8f4JwkCAE
qGbE8omU4kJFGJMGfGCbsgj6i4kgq/o+f5CH4kqFeJ2e2aRijOw5NdX4AVe1+DYp6garvaj6pHSo
rmGL4HHGHPcvLuZgsr5lFwcSydc2svjWvY2a1+5KP8AoQeRhHUWov3MyoKyVCYdqyzKq6yjPjpeF
cuC21fWsJ8cF6SgjqixGDJ1lswREyioRITvJF9MIa9lJljoesuCCc+O6VPRbOwvth7bw4tt8RGfQ
VHvlI4AUkz/waBziwVM+Gv2dV3bWCyvs4oRVrbOSUQNKU1dxyhTzRkFUtFW2sp5DnGBvwKDbyt7j
HL7EWUPaN87KO0/NfsrqqfTqDeQoFx4clzRnAMtT2nwwIp6h6gA20bTU9sSazF45SYQLlmPYZ4tE
1JNZ9XsSwdUnvwmSHX5GwS4AavjJ1dODVijTk8YP8wzOJl3Jetndn0Jn6Q5ZnbuNam1NuFDpjaL2
pYEVvTBeKHrlg9yysAxxjr1vvgqdyr1Mo2oPhd58D5KyuSswit/Id6OOl5p8h3MYLMPQr+/ku0sc
WqntqoRG3x4UjWSZryTFTZa1X0M+mD2uCqi9i5elfrZ452OF4Kk7Vn7FCYiVfVeCnrzS0n7+kngJ
qqClHzz4YFVO+dxC6BUNXY9IQa1zjwDqslOrIGRTnRcvjpXtZACPk2RNEqw/Z2JItAXeDxnEyXyT
ezrPEyXfGnZjPDh5kEH/znGEM8BuQ8sOQMG/5JCgf8x1/92Fvf/iIVq4jjjKuksaYYAGlfLo1vV4
luO4hmk8RJGbLuOEqB121jis69FSdv6MKqKP/QO6uzpZQyGIKOtyo+/35DDYeYk6Rcod6vm5iDTj
1pOlcpiDFXvueqcmo3YG5E3u02u/ZG8Y+ciEWgF4ODvKOsVO4apV9ReJqZdVtgPg4beIX8dwyqa/
8iGDH1hIcmJqvhRBBdJB8TBPdfTpRdtLqPDcIKGvI24Ik1TAjQ1j3trwQra/9TG0zt14AU5jiR1W
mxSdFDH16Cb0I5yaNHf+MnEUGIRZ/H0yEfnr9di4H6MiPtSF2e+0JCyecrzel5BBSVkgWPPHHHvH
30fTyr57IROEXOjedrLoMSgV89HAZBkrz97Zm4h5PlZx6hx0I3Ku6rG2HuUL8TG+wUshqb1qdWiA
5NmfE9dGpSzH5hc2AGBGSc81xvm10uuzfpWWSbyXurJ+iamZ6RqLr4wewpgQJRPSx20GOlodG2jH
vuFsdbfB0NU1NAA0yG5t5WJuEJA5DdrHCh9kZyvXdnq+4gPk0JNTdpGLG4Obwa2+yfWqajgBam/V
N7Qx9GddlH5tE9vEIOnRf+y0Zxfq0glE5riWC5rZKW+qTu2e8nmKTn4Lujtsw+dxnqOTfH57uOJa
NYzXOnJPdqO1q+WxHrb2SkbljV99cE3ftj9DzrsamsS7RV0NA7BeEHmBzLtB6X5CJLXZ2EpVn+Kq
90DqBigcCyLvf4vQ5zK+q+aiXlu4lqMMF8Rrp9J77pEUZZ18MdOIB/jvby/hra45p459zezOV0oV
mKdFJVkU8wkb3GISpC5sPss5/2z03ogoSJvv5E7P+qkFZn3rNX66lY4RrrWqkIV+TvLmW4GzALJC
jQM7VrA41FYPNhNUi40sypdJT661yVCvJfejD8D3A3N8km2ySnaq7ULfqEnxYVJHDvYFUhaGTHPb
BzjAq6lirmWxrUd9pwXgpFPYl2dJd3Bsb1VbjnaUvAdJ1ZDvch9BvSsZJ8uT4rJGbn4GFiZ+RQFu
d57wYpDvxrd3AcJUS93lXYFSzfu6IP3c+6V2dMBBNxP8FnlbD/pAmN/+VYceCZ45lxt+ZPVLsLz9
D6WVonnWFVeLXkFR9zpE9wqU2tRiexBzwrWU08FhWS/LVtW52OuF5mnGeF7e1eDkeTf4JS/kIVmV
Vljea53n71iBoauQqf5N0HWoU/5FKHIdZVphC0iEEAR/G0NGyKrLGJeriDH6xYvm7Qqz6vzIRzff
YwmN8E5Yvr70dQk3Jo3clWyonRBTxEtz4qzKcXbPv/WSAbJOSZR8XcR6doXf6kPUJP1jPA79I5q9
+zmoxltZij3NAXxVNhsZwb6zFQ5tS0lGAFHE7ypEn3kpVmVzNGGoI56h4Bk6/DWc7J84eLAquBOP
Vt48z15OUmNSm+dgjF/fjaJuFq1F1bSrf4z799b/MEowBDPYl3k4dhi/DDBC0rhIDvmYVxvJ8vh/
jH1Xk6M81+0vogoRBNw6507ueENNFDkjwq8/S5seMzPPvF+dGwpJW9jdtkHaewXd4e9NGDQPvSWs
u8EKU0jxgCMCiVW5yv2sPjisK96C4UTd82xngAlPZaYQRrbhJt6aKNFGhflaI2NkCwuemnZ/caSd
LKBmYL5mVp1uUz9ONxSFZeDnJLOz+KFpPa1BkbO0llhesdegwIICPjw2dFIPFdO85aCk1fURexxz
hEp4WVn6q9EfmtFC/sboiwOL2mGNp1NwhI9zcW8F0FAKezv9FiblesRi6p0iAPWpN4ap31HqdIAu
L2q6MdxhVSaVDma2M0O7fCQpByA13bXeDet8DB1APHqwO/SI1Zc6t9e0MqZFtPGra2LAURNg1zVq
jZfKwuJU9qKFI3uMBwI0PC9Tk3sQcHKjPtjbsPG5t7PKuc9NOLq2gFys085AUx2MzpY7AYEdoDvQ
pDiAsKEqDGRh4mmmgl1605UpAiYl/bE16+ehru/7sYVXkNJ3LyEpCU+1jq87pQ8PLXXn7JXxpPtO
EU5TTvEkD29o2rCIY5AihkRLlUwC0odVp680q9dW1KSBGp4Kd1ANoh465BDd2UMw/XlW+Sg4R4KQ
2qJG0hSWpLCUnKlyFddfeS56HfQ6ILzWflvBdhlJny35zRmt+L05j9KqAYChz9EerpAHzUVlY9hm
+PffFU323XZr/lAmPTjOAVYbRsiK+A0uoDAU74F4E2OVfBS3M7eX6ONARfYo057DByJ86KwLVlE2
GmeP+dU55DwFDcjxv/5nXDf16ly5SC78exwiTa9QgEdhDr7szNNziI3h0zGwm1tGblrtpo+C6Q0Y
Tdn4uzb/rwle13W7IQ/4KhDuMi3qCNmYuFjDg1AeNXz376wcOxl647cIXiDB62PrlbSwKFY8pVLZ
cNAZ0GHBKkGdZj1Rm+AwzS63OJ1rMXhxCVtOz0J6DLZO6R2MOF9Siw4TlZEepjUqowv8hH7aTtHc
QyemAAgIySEjhDEKrIjqCw2A4JwvKAuUQbZnGshRur+PTeWB6tTeCzQaof6ofw52qD/8drm/ZgEN
CTWQf7zO/AZoRgCz8OkN0OvQG4gsWHhimRlvRhTjX3tdDigWuX616vu2PUuUIbWcvXuu7kARKoZy
l7Kd06x/dhvdPvC5/l4AK7mG/YZnBoswwzqpxI9+5+fYwmoF6CE160J8TKX47rmbzk/5d2FmbGH1
dfPoFcZnaBb2EIfX+48hzt21m/HsFPZQxzQ9S2yYKNkV+4d8IXvX+gGNIUU46kBPWdiJ5V87NUea
UX5q4iA4tUYSrU3tWovc1cFOq/3NCMkgQOs77RzikwYbG2fzIWkXhZWbZzihoW6TIP2H1V4Uo3Cm
e8Pmn9PqEdLheVEt6HrD0GhrK0k4chNKYUkdSHoJehpYLraVgExy0U99NKp1o7sdNe+dvkqi4XDo
XdA3jDoylNOwILtRVGmEomDgHtb2qsDuQ6ilX6gO2OY/12Wk7WFiBi111xXGAqpm0BJJjOFUprBp
1koPnHq/c9djzbBqdaT56kTIhetRHd6x0YpeCvOHwUvrdZ6UCD+7j9NoPOs+TP0gnvtIu6MqzPVl
UCXVjjZGhT80h6EB78saO+Twb8HtIKM9s2t95XsvbmNX3zWzwS0JWgtPcYy9YOtl6TEc0/gs9AYP
MWOIXpAb/kEJcCOa5khHx5waKVFRMBuipGk/hCsklyaLrxy+8C6odK+2bzkwl67C6Xtbwdyc+n1g
B3fFrV/FIw/jvJoq/s/++TrUb1RgGIZW+MBsz0LmJSqh/htBYSTL4FiumnRvHjroIM7NeXQK/v+d
60tc+a/gW7NRoxJLRduFKfhoeeGW1mlw+x3PveM8ghX1ufKDXv+P3OvC0xTgORk87YxhSc1pgeic
ISPST6vFUSYViAdxtKUxumAQiSdq8a4GGMs3ge9vW33BIiP63ozfgtj2f8Dg7hsIx+VLlyND3CZJ
cQY3Pzj6UKvZhEFZPf0xh360as7oeOVLq+bYoSzOyJgER2wSzA3ubeUTu72OHk7Mwj9fxyxg5hJ0
NrDZilIPcYzyVEXW87yNKkFdXbl1yX/bWolSO0rOnGlr9eckus4wcHfFRqwc5gtFGmTr1STq+j8n
OVHwBVDz+gKHdnM7ctAjkYu3X+B+ba4YFwBmwI75hbtYb8B+fTxRM/LLU9bw4aHQmvilLTY0B2bj
7X2UykeKMSXXj2ONvCcN0vVDrQS14M/rh+BNQHSWNtpeYyxFFVQbgXLGNRBRu4DLmvY9FXv6FBLc
d1FQ0Qfg4bGmDM3aPPlhNhxpUhDCAocmAT6bbYzUTD4Z/1jSOlut8l/nRY+nJM8meYC2k+0BRpL3
ANkanp3+4BUyaXngpldsC/NNFfTGMQ+S8cQTT1/bQdA8Nwk+TaqR/ZrEjLFeiFxEV3YEpFhb0kPI
HbGRcLv4CQq2oQI8f/YnbvsMVPxnP8WT75+KzwBBPAj8GGgtCLGmiwEy3YUWfpA6qyDchmwsDfYi
kufOZs80SF2cxRfNsVDZLtN0oSWBtjQhSAQjt/j6LzfA22BgeDGyJDBpCzKoZ0heP/EsgR2s77cn
PO7FMcv6ZMuzdngwTRO2rX5pvcdJf9eVwv+pcwbH+KL+Lvu4WIwD/kkt6MHrKKqDS1p4+h4JtHLX
pqF9h7oWZCHNfHiNbOejVdOvfd25P8eo+pKmlnwNo7BYaU5l3o1+jKSqOY77sS2iizG60RqiIvLZ
BXhyUUdG+73BfZbeQ43VLtwy2DvSPt0yzIoOymewVAKOVTvYbtudqjyJNhDPk0+OgGuyzSIY1gTN
Nqg672cljK0fc+0LUvAOvu5p8+RwP5r+AyAfB0dUZn7/D5SBPf0HaLoEO5T+A26JNRVT/wENlaB1
WBrBBdgmth89o9x1Sf1esM44cbBNkTMH+23am7j/apuNx1cuD3KUz8biKvorxI8SrIJ/OwHQMY0W
uYWCtTrBkIjj9iGjjVENzOOmC8KNSwq3rcGXOX4f5wKFyTtQObA5UAK2yu4XcjHWs1OMzc4rWLyF
IB00cDCTAlDbw8y6jY5jCzJeJsfnMXsDcFJ7EfYQ3dkh/0qtRmudvcRnuqRm4kd87bphpkCWgMMV
LhSUofp8pGYRWOfcc9oHumDO3myz0wDZQwFDXdACQeUu4o1rrusRlBA4I+yEBwU7XQ+NfVazBIQo
jx+6JA73rIVfg29FwS7H0/xc6xBHt+reuMA1PNnUfRLDsqet1pFs9AdWyhGaC2n6BCe8dR7735pi
FCiV4lAXxbFsq/6iDWWz5NWAn1zM+JG3Pj92YPkFK0Cgsboc7J2r+mgAj6pm4XqMHX0LW/vWtdw9
d1PnyscCLsEgftXOHj8hfox71OpgAgGcEy/DI8O/UscG664bJXvG5V9ZU5sgCYcMZl7GuyPzFmQK
jAW+9qVBkaBD2mRXORH+lUOU47uWl+k+rjLtPmpaWKK08RYyPukur9khAivpyEAbWDgc3CSv4rCW
8bUfoxn+NKu4h32l9C7YFOjmAqhj3MstVB4DK7Pvg6JHmbJmKbA38ozKkr8JBxtwJBTsD7kd/H4Y
h/I/zV71CS3UU9wPbqfTxDhF2Wq+Ruxj+QdRXYBdBnilZM692yJV0HAY5/r83aqsN0O22kNohvml
DrGcgnA1f8dyHeDH0R7OXYHCRCvEta06/g6vQ2ixuw2+iHBAfhUQL6Z4yKvq29izQFtUYVkt150M
8pceIiiHIJAQL86RCOTJ8C0VfbZGvkWsZugbSVwgHf05AJUbUJuaaAOEDeCo2CHe02GIM0B3WucL
jK/d/dxfDnW2n2Phzg2PAQCplxQCHMcX2SO/77U5tH3+Cp6voi5McX3abVonHSB/Lbwtr8bhfYiO
tMcKsMOH6gW621S8Qeq6uqstXkA4wRxPwLX7xRsEvMyFDWHIAxTPqnUIbMyaIG0tVgKPIILOeRcK
GLWWreF2t8iYhWp8xJJlB8jnGpKj2K2TrNJ8ULlPUFKLfC0d7yyGih1cEjpLx1pufQv2ph25JP3d
xv8Rv9gcuEzo1VMdANYFKB4GUH9iCkeGry+glKpJoxDUqqdggsAwXpwGcqpPpHsIy6B5dZwBJKgx
/eY2HXSeIaj6AIS1vTeAcN3cIrSiM5agw3Z7clx1+VcdXFo4jYEN38Ys2+gcqJHA0oMn6gtqeB6H
C6NOl6DnVkdKXUPoFbuYIu6O1NdqXb/CXkVus4XF2+6jYXWz1Vo4b3UCPuOvXHVafGy2Rll/dkJr
sxefoeXIP3vf/5rvW7p9gtSeBEzq7OtJ9gaUVnMII97CY0Yv3jsIhi7GjIOtlhbtg5ciyabK2lXs
lmuPR9F+VE3MzlARmGYzrmM2lsPw7ZPglxkcWj+pEjPgdv1Ih9IpIKLZ1PD3uPXp1mOWasVDq0Qy
/5pkYYMJmS4BmlQYW5e0y5Yg/TgnFCetC3Xh0WxexsDADzHQuyXwD0BPUyfFJHm+NABtAL4hMVe2
bsFeEBCnhY0Pck/fUGGaxZm7HURxftnqzhFJlnWLKMZKFDzEeBXUfndu6xw6wkkSr0hQhA4iRSk1
z3HfdFo5bqpSGyEWEEKKE4VZBp9TeCczdcD+BfIjME7bdACmVD7jJwg8QIBm7AD5yEeIzSooH4H3
YI0Yb3oNNqQxuXxJb4QCVujCZdCHan6XNhuvcup9zfA5T31Gk3fIAv0xzAvPP4bww1u2jg+0EGGC
rCztwe93u7NlSajaGOGeqy7qrxttWOtUWPtMcHRtqq9kA8gnvsNjdaJDxuP6WBqvWJxVJ2ASoVpD
p8jgluBhQNO4rCRbgGfOzjpWLM+c1ysqkwW2lHvUFJEPVdiYOUyG2DaYfunged0XH9y0UJ+ZgbYD
4LXKOCJbWhLUI+yDf8Ftvca2wO0fObIxvWWmG8CtsyUXWr7ppQaV1bkNRR/Yq/le8zlOlaQytt50
wa1D0HfuqdKaExUdW1V0xP7RPWGncmoZB6xF2OnUpIokhdEkFTGB0m7XoOkUhregw327VmrmprUs
pB5M796QpeSb3yDDatiufAwraHFugUSUwmV646RaczA0fz3jLwn4S8DMuc/tIF/TRGJCcvIalYgV
jVKwpy6i4yJ/zXL87N3qWbMroSxwQaEJbrCxCw1dtGCjAAqpOoOdYH4JrXXim+Y9/eEhll3rTGvM
FTU9Ezvqouydr9CaEoexhmRN7Ia7PMfmBz+PyNn2Zl6fhvNU+vJy/VoXQ7KfmhPqgUfmbgDmxdIC
OKbLOFhMX/8J49rZX/044vupD3eRYt9C6wNUCvxsYmWm6PmRtaEfEDDOXzOLwzZcDdKBLkoTNDni
KUmd0Kn52il/vKqDLudFqxsOJHfeIxtuh9gc67G+/WcbiOVoxbQRP3E9Hk6WpUnsCSGoTTs7AW3i
wv3hV1h8x1VgXWWQwndVQ5Gj1kQK29XRW2Pv4YB8ijmU+wH4uY77pQU6J6QpgXXw4H0O/8n0PlAe
kTMkQgdVmMtInAggAWEEhMJOApJREl4aBKRQh6GFE6CaLvFLQyFbDBGKs3EojhIi2OAnIKHcARu1
d+D7tA2T2n9K21aZLhn8e8PDZQpO8deUR/oUq/eQL3F6BnFtBwJVYQznDlJwsZX0O6m9lHh0TAOC
MZgko7hRudg/QS99uELH60wbW95l4wrGFtqh6eX3rjIljMAh7kP3LrplDUPpH6nZwmlD+lUKYDVu
ZXP/v2LnPsMxrU3E/K829F2MrsyOM2z/Nxj/dKpiimHMjoTWNyScLd1Bk2uz7+OLb2PpQ7WuANCo
zRCaEG9TpS+YkPULu2raM8fj6dVG7R4V8de/JpXeS5LYkAIdi50YO+33h/2t7zc5qFtfpHKcc6E7
0srf5lN/DBLr4vNT1aHzoAtf/3C8pwCwza9YvlkrAMDHIxCu6QNYT0DyNRgw+/hL2bvtk1m5WC7C
c2ENHC770PsnGm+tMl/ljXxuIgvgE69lRzO22JHO5sP/7OtQqS8XIVyz4DKtWxAv+WNybfvdITX5
gnDQArupdeIFuK0ozHSPWvQ57LNHatHBsMOHFO4yE4z6r3hLlD5sWLJHwlj/n/H0cnR9FT82VgjR
FONoSWUcC/jN1tTdAjQraALBkgryCiAlFMpLLRz0FwuJglcjBVnMq4Pk4jhxcRi9HCwSNUkPfH9h
kfyBwZZkR68mmR2gf71p/GdS6kIhhybRK3W/JtlecfVhByFsBxVS0S6rJqofcVtKoepeeqcezNm9
1ely146JdeEJmJdIAg7XomgNoChZ+4UPwSmvPA7/OuMh4GX9Uy84dK1/XdFIZf0Yh1BUZ9bonZqo
alZm6MEdDcZITgs92w52hSBLoll3cXrMOgMVnrxAgruU7jLQxvyBgjkgj6tBBacMnq1DWtn42PHs
qLY858fGKPInp9eGu9rFUlcodGxnuhwJPBnsoLONB//gHXETzKawCJvZRaMWBP8Io6vFlj5gO48w
mi6KXTz4Ph75QVScS/JfGoS2KGXb3BnQIIViKZpRZjd3ti4r+A601X1p/WxePDx2f5Y5KMKVZ7+0
UEFfuUXrXdLGDfeRntjAcZnFna7xZhVZsLN14GoF70wYhV1jnbc/fcP5bW5QNydRJs65AnoL4Bfo
5/lF/UUGBvshBDaq9IEMObYNWhZ9NY28XzSBGz+LSudY8ADTLRM33nEkL5GRMOQp0DK5cS3oNfx5
SQgDsB+j0upP4ThmQkVvy0OJVVLbWPqJDrU6a2x/mWCje9AsZ4DMRhiyaRSU/pUxlvgKSwm7xlWf
aR+ZFPvBj9aWPwCTLZn9EgsHfsuFlp+wCbNfXC27YKGfPsBhtH8Jnz0VI5KM35dxfk8zopTBzxIC
tguaUcLpatsBwb+mURZBvBJsxXxHo8zwjUVhMyAX1JXMBDlK0QNT6Bnw+inZnYftFRwNelAQPe0e
HvTpc5cGNuisOd+4mm28WW23ogCZsWDV15Z3StTMENpDCz3Ug69QZH8IWgk1xtqLDkFpW39Nl3YY
ftUiLVj5Y/vP6fTC88w209iLSiYB+//n49gDg2mBMnS4m+CIZT9a22yALYML9rcPYVanvM++0oM5
jo3cX9AMaXeb2qi99bxCsZMUsFp7nNYrc39nhMMCuVSxI8pOpGPtPsI8JCuC5gDtwXdaG9Dbolcx
nHBrVwG2d7fFQDbk4QoAIXj93aCV+mjBKwEpTwqjfmOE0irEPX1odRlLrhfYeAWOdp9VqXiA0ulb
7gjnUKgW9beOGSx77g5batIhqrEMccNRW819sSX1LdgPYklXooEs1Fwgl5AIvL0CJJz4BZTCJXXR
y1A8g90bi/V/vpn5RQrP+Xwz2MJ+fO4IJC8M7OZhQQzQHvyG6XQ+jMpk2AfnZhvr/gtTLRqk/jls
7vOY/NHyzgZE1efn1rrnJf5Jrjokjm9OB9ystGWAevSK+lrT10AQVBNS+UBddZklqwIU5a00zXCP
53OwjjwPNgkeGH5BnCYXC3qYMONwp/45LPXA2Ar1jh/g8y03vA3SvSma/pra/ZUytZqfw3t9sNJ7
pw3bEwrE2PupTK0IE7D46+adZlpqpt9hVhDf5Un3gIcXbnI2IAKR/OGGerSAW5/2jLqItvKsBvtY
lUs3AB3aWdLVIORXQ9O0LpK3lrMXaHLSbKQ72h9czXZZ8wU51bzKVrF08ruC6/ahdvBl9rosu+bo
fHTLjyIyeL0ELvVbPozOKY6d9FqlTbwe3KrbUBPMSfvAkN9cNGaLUQbeRswMZD+EW61tszfgsZp1
3oqLDP7NfrixQaXUsKpFzZOV1X5E9hQ3PxUtIpSKUH22oYFk9dYpxaI7U+JseQ8GZpa4IcxEw+BM
ffAMaMR2HgH4CLyB0YVMsp64D1XnPBKISdpAQumhO2wI4hRq1Xswas69CDhu44iKmHuFPILzkbse
D+Hn00v2FEUoXOB+CyXZ/ioLB5lZg+PzH0gxbjovQnk1kAPf1YEU57gAG6ZxOFuHMJuaEgtaUfcH
k0HNxh0AKqRkA41OA7Z9oBYdphAa8LBENEJIQyo2yG+Mj3+29WIoocUxvNDofNBVciGo+2CNtwwQ
q9OHB1TX3xLyAKc+3NUg2dVkw3pUVuOx6FCbhxckdF0q80R9FDeWxTSXqbBxiIKlDvH6rWB2uYOU
ow2tKLBHpkMZVL/1EaPE0foSxfnMxn8ArhFBKrA1Ja8FUxO5QlnnG6L9WWXX2bD+BemWOlktkSUY
8SxdtNBaW8dkNT7dLjK6afx966C7Q+KLVd94zn6KL6F0e4SaYrMaBsFXjt+P9wJr7LFk4bNRm+XV
s7ZJX+XdEgUqcIZH7wHfkOA5qJMXZqTthVpYhACJ0QTVkZqVA84wcNdsR83MBWurkS2MnVgePiew
ONz6dtqthGp21lgeBkuDQpa6sJt1+dkU3Q96C87oDPeWo+1pDEpRlXpDEb2hMoLJV6YEG43AuE5Z
0LLAWsuEA++29OzocTpoAIV6Ul6oBTEUVGDi/EgtZ0ziR+gzNdsQqnfLeVLcYWf+vy6kLZOhBTM2
yL1X3V1TigjSt8ExioSzJFqVoxs1/OW4N0UBCRs51XYCF+Zho+3zMka5v7Oa019nOawo/tNnsGZf
WFD50mvmbESVFRcncz/PvNsZjY5d8FZFUK4kILno2nqR6nZ1ooSxyUGPwi8Y9kIqu0yjgWpSdplG
W8stV1MNKh/4jmAwpleLY2L1aygUIvs9A2foDBAmcYQc78oIHOuOMvdt2AOPiVrBymlLVK57X6X4
CxsPHPjENrfSgQw1fZWBire2ifwIjs7O5hlcGFUmi5I0gOrnO1+vfu/L4ybeetEVRc0S5l6g7sEX
Hr7umvekpbI92qofRZHh5OWJCawYnKCFOQDgjizm0A85lo89e2SwjEadCjLLtwjeQ7lNA67+/4yC
iKi3cRjP91rSDruIR94yrAax07T6gxBF9I+hw4woukXg5xJvYBj3RfBRXxSd471qSacvrKDwX4MU
Z5nq+2t0jkM+dgUYQHJiiivQOOlDA27HnZ3p5rPNQ4i9dNYdSYAKJ/5rLGD4jP4x7xZZNXF1kbb7
ceuh695e5Tb3H69ye80/X4U14I+ZqK9uhQcFTg/6n1+iblhK5R+Bm26CwrSXXPtKSQdDneeQjW1/
R7FG3/MvrdEDCrTwsMf/bkTDf8K72v4M/9elUZQCidUuINhQQY26GdvJtNnzx02std0LN0Zjn0pI
EZLuphuzqZ/ig7Zp127C+ucBYuchQHK2C8EAP3edBdb046PDLMgG1bI7BJAAPZcGBDw4z+NX19Xf
JgMYTEpdcLJpEivdEZCRo3BLmBH84lUiM95ddDzjFuT7BiPlXyxNtfHswnzLGhf68URPaNraWVIG
K3aDN6dz2J6SWnQAlKS/+IaxqYGgOtLim1blkEZztq7sQTy5pRdplAfNHcVSP6QmmnXqpXLlIpEK
31/ureYfo3/rm3PF9POlODvS4p2pGT0UTJC0zRw/OpljnJwkWNFr5Lz5tSjBLqHU4SNH9v2H7QKd
Dp8L+2qoKXXDolMctskJkuBikTZA++hx6Q7Lumz7T7e6jK9NCSGRrvLuce9OICmqnBjmQ9sx8MYx
ClH9/tzYsPiAnNUrgID3emF639SJ647pOxx5liX4lqhumMNyVHXM+QDS4CqPY3aeu3qnzTeDikXJ
FCnaGO5sQxxVK9KI9qooPldttKLPgbpEl3bnCsnzDH/oKgtKZ0v00A5wtalZKuEhGq310NlSk0bn
5qjBTZMl3yI9Hj8Aoq4XPtg992OGlAqWyXyRlzCUh1LIvwdyH/d8DxjQc5MG5QSk0bkI9iwBZpYg
vqLnxRPEeKhBhyRi3gLeRmxPkGCKlwUbFnrTC+DqlR1UAXzSqTSaNa1QkDVL1l3i2bvc864iKNyv
emv/48Qy3XhfQN96ifxGc1/JYhX3vVrYZMo91Qy1DRUeAVZp7huMQiKwXbZdkyujYNzvsHIogvSZ
HmgcBRYnS55/jVSDPjdohB50EpQ9NRLl/MPI2vxABUwO95u1Ab2kJTWng67Xm6mYBD920ECScCl0
IEOGOrR2oBUlE2wRq5olLArcDW+8cdJ3yKRTbnQTJXSC4peV+hFiq4XbR7WBge74Uo2xvmcFl2tZ
hMOHV0LPxBlhzM4Z5IAa/srF4F8NOfKtY3j5jlUyu8ZJ+5VHYfbtFgBXKYgQeA7WfyvYvcanrlXP
dTotTR3EKqQfT9Sc+0yQI4+YMFBslUTJPu/4FebFoEr3rHrSYf8IEwTRY2cm8/s6BR9EQK4Qgjgg
mCpE8BzLpAPNlzR8R2UeOwHRfSu9Ot/9VXuhKoxkwzcJpV8sc4tgiXUseA6qRDPHqohaTZ/77co9
Jo1ZHqiGc7s+XZAmUmiMO9xn/Ts2ok0HKt+3WEQPMPc1vzUiebj1/PcEADe5DqCwsu9BAl5mom/v
LTh67T3PHraBxuIn4NhAFVSyFI78glpz+G0O7TMw+FJX9wA088FsbfHMvK1qNKBO1mNmuLg54JYy
D4jWWwydVV1G39B3TgBJpCELegBATGRHRsM5QCduM+MKaLBTEYM09f1n5jxKQg0C/D8C0bgXWmnR
y0BSq1sDboRCb55p+S2iNLzmPLFGpmXdZ5EU+A8GrpFhbrt2EKC0VvaT9JzywessqJSDbEldPGnL
RQGuzrFQETQBQDWxypzQV7lelKBYPYqNmRQ1HtpjfRfFSbock7DahKoJ+3TrEMGeAkyI1iyrSzw6
r5aRwmY70eFVw5t3OLr2q9GL7LOJTNxxSIAU152ufFGhaSXGLxMBOXYtaIEplIKNAvkuH0WypCYd
3Nq+GBDnOdP9A3gzeIy33ymVSoeihcG7W9ge2Lx5dApBllqnsb6grVipGP592Qx3qssHegj+JpJt
6M7CBxNJq0A80E3HAWARWCnt/jbGXfZbq8bjdw2+EyC5qtbcRXEJpYDuba5FUz81ezgENFMctW/B
pR3724S7TzKqtpTXh276XVpEAmR9kUB1oC7vbAZT7A5yhDvbxbtjAXLwEXgUXyq92VJe37Liu4JF
4uq35oq+WT4fQT8RU4O+XH994XqtiM9jssLq32xfoGXsHafSu6q4U9mdmnQomLmIusCfIsBg3Gtd
rW2rvK4fglRvsOvS13Q79EWAlbgxQn1fre3LGnapaW/1n8ooTl8q0FL3R9vmkOYbmFJKaZx64k/S
XdrN4jOWClAOVjUnEaJ0ujC1ZOqbmsBT+EvcjWuT30MfE46shDOqUmB9dLAhdvNvM0rgrF4z63n+
MZnMCSCFiBKVgyPA/IsKbOd44QljakInGU30Tycy+Tzpk4UbQmRvgAc7nlOZu9cd21unfa5/BNAZ
UDncooBCAejv+pF3ffLAC+BvKbk7JP4HDDa6JwcuP9NELeWjmggLwPtGN+WiTLjY0hccMkLlPffk
KoIDTw6BKhOyy2q07GOodNkJoHESZe02bA7E35tuAoNdC8g2Q0ar9+w3DxSYC0ls6ZX7pqmWP/Z8
P4xDsWg7v91C3gJllBsUyLfGjZ7a+h395CjCEdCNaqqwg9uaYaKoEnWK5zirV1H5HnYHBzj7yT3V
941Zpiks9UMmh2AP5EN1Emkfbs04/sIiwPxW1FdUbtss6FTH7fPkJ4jRjfQLMM/l4vN+xvNEHufd
Zx5WDkobeNzM91/ozeQXoXQ+bvfqCvr0W9OPzIXENgWCv9W4mJE6BMqhZojveGFz80BdhNihfjgU
+htNAzuKBuAz0BwAcTr+z+ewj/VRJ07QzAbFmR7P9LSe2nTq1J0EvA60L8dhR7tEznPp9bo4q6ZD
TavyxXnI9H83kQP38FGE39JRA8CKcGSliayhatI9SwSBPTWnLMGtSaPVLfivuaVRQXzJt80t4aEi
UX2YBoMxIgdiqq4FpJtRmsGWCZ5S4DOkm7RvB6hPYZTgUrrMpwkFbIgyAV+/GDe1PWiT7hrb9f6j
9NKVJmP5OhpxhAshk0ycbdXvo479ylT/n/HUn1t1tBdpgnSMZQ50nSQs021LfE7HlF/odjXfvQwn
W4Z1ZU43rrm/BzMFuff+MCfurLSOFmOh+Xvqo6fFmBXRQueGvx+VIEsLPbz7wF3O3ZOIDLWZmjq0
AT7Gvy6VaMnWl11/oB8I3qpyco8fqsJEApf66CDhw7VunXHbu+Ar/iUS5og63gkzyRdZK6q710pR
hjo7eee2k9yXKJhcwdlZ8So0X2G4NBxhnlssfcUz6gs/W3tRhBTkH5MYLDI3tWshGx461YORAASW
w9JiR016lFIfxMHYLunT+mHuSw3oEYsMNs2sS8SWvkAgDzRrd/C16WE6NwsN2jYa/oBVg1TMts3t
fmVBZOWaZaZ7djztKjpQ70BG9JciZ+ODVM6vBmf+Igkqd0+xeVFnW8cb+xWN8srWT1X9lWnDK32b
k1paF9Wir/qtRWNQgrYuVsWmSGpxtOgpT5FqbG7drhnHPhyAm0jfUMZ9PlAW3oQRBcrSSCHSwJQT
R5YS1thufdenojpKdWgjs/ztYMC55Qi8jbdwbOwp51EaoCYQ3OFWVaBjbrRHz9faI53NzUKDtDk8
WH8Np3oXfaq34EG6kaNyizfGq+uH+jXRBUSJK+uOuoZkcLDFRoGNmgyyh+tQWtmGmllhvUskFxe9
lldvkvO7SHjZY5z9P86+rLtRHdj6F7EWYhK84jl27MxJ54XV6YEZxCSGX/9tFWk7yelzvnvvixeS
qmQnxkKqqr03Ep4OK59DZtQvzWhlmzFoehQCwkrPyl+VzLxTi2XxvjCqq0CHVRyhZgoH/BzkeIF1
m3eGt/cmIEiEc4JAHCKHhPI1wdoJDW/kfFXzMsCnBbABzsmLinAz6bi3yjFE6bPRvl2e6bTo1/jV
+UXOEO87b8TPtvOmvR99KiLUq1SBfH5fVoKZjYyWDbc2q0Pn/UKhui/A7XXjKJA2qL7A8wlazhUb
GR7ABngdBnu402pRXwdB9JTlcfac8+nEoW94y2TYPOIWU8eG9BloOnGMoVKFOp4CzQhEjGnGjSU1
E13Xl1mfOtsReL19iQo5HzjaaZ+rF7pK8xga9SgQ+zowuSgBphdNdNN8BeXwBiUuuWVfmck9w2Pm
emIRW2fgiwMXSxZfd5WD2lEaASQLl1HDK8R7kZzJ2mNdFAclk3pwVXYWaKThRnLLBB1PGK3SKhlu
aCC2saC2TXEiC+qiQW6hqqLU8fTKpjxAojyOAZSxjCWNknFSgA0yNmwfdCBri4coYYhqgTNHJqBB
g2ZbAprCnDTaUBOZSuw8jWI8GGqUyWGl9YzfFy0v7jxb7MnK/jwHy7tNZovO5zhXPo9x9UoJQAai
WZT9/xZp85t5yfSENJMBcuQQDEpGBFZYlH9v9WKSJzMCCO/sTLlHqP4ORYokbtgmB9mAJcpGgq7A
puuRJVN4N2EH0jDWPPLO5Pfe8IuGqKd1/Ri/4QfqmZxsAY2TO3y526YS7cNQgW6sjpL4RZpIeTV9
EL6Vpn1iJhe/gSxesEEM4FOG8gRKHSLsPxrspRvnR2WJ7zWKW77ZtnmCeN1VbqftC85bxlKbKrnD
Xqt9iVD/LpyaPwC22R+5ogXFnO1LgWL1FdjUqy15uQ54WUoW3ccoor7R6/BnKNr+kXUAEIejuO54
Vl0DweZZwj5wjwus2nixz1dkNRoyxb4BALUvA+ROHl6UpLuoNY9/87/0Iet2F1XM2FLX5SPQFfUB
FguEgTyIJmhGHxvS8Trr8xbyeQ0ywlpFIFlgMdUAELDTNfVlUdP4tcOndVsYUEe+GJJNH7sbLXvW
Ia97oq1z2emQn7Pl3JKDcUdjtJFWrcuYsvzsN6pZzpZ/8atVTDCpx7/5VWYT7TwROYsws1570OBf
9zbibGnd1mCsBm+KaLgNkqUBR1Bd5ut5FKCjbePVIG7SCudhjDzngPqjEHhdGMetOd1iO7YiW+oC
UmgRlEF/N89mOP+ft8pyka/JM/3LWw2i+xm2q7AJ4584yJzoAjLZiBQM0c/SMeee89D5QtmQMf9z
cR46X3xyB9bLWgWGEyMQe+c4lvnbE5CNyfPqBR8REsCQm73JYjvf6uCsVjBh1OlZIlpJBxI+DbaX
/oiy4V9Ffn/2DgZLvABr9u6dywE5b1GBMVAkw9ptA93HaU9/0kZmboFUkEsUlaGaLs/4ClmacEPN
xHQnMFeBPpOajt3F/gTxqeNsXLANBLunOydRP69SnR/1pxr54ZuUBzdkMw5hdVCVURCkwvz/+7ez
WBofRzydwP3oxisPOZUhr9lTzHT7UFsiXBAnaNKDWgl1TwXSJor7E1vLAHzVs5lhtWAeVf09Mt2z
mSVAIKzMLrNZZzPNsr7OJlprOEWhfj/KMH6wsoU15RK4MbwwKZ5tPtjX1AJDHMRZQBS8pWae9dZG
D4JySU3hgJK2NNhbmzrdA3ea+GGCMlwyfZgrBLDrw1xgpCy3pvAaaKubePSeWZVB19AvYy8bFl83
32OByi0aIWuUmPiNlw/PZZG/NZCQ+q4uEjbOF9mfi/PQ+YJsbKe8eJ2HzhcXm7INtwOQO9suQoWf
BQZzXxjVSog2+oFKG5AeDPX4kITIZvXxNF0jaIXa2NbJtkCa8xPoX0tQ/8TVc2hlP4oWkjdus5rn
qZnxmLqh/hJVJgh5wZ56ow+t3GimZVwhy2wc8AuI1thztPcZogI+wCP6d/U5LAt7Mj9kAlSk+By1
gbrAItKGr59jDGOg8dTn6BJWLhH0rZ6TJJk/hwcOm6zTH51oSvwaJBBgMhrvgrzg1yDD4td0Fff8
/QphhQTCyEW7+TJAxuSfdv3dxZWupJqJrtKkxdvUBZTPZWFsQNIU7bWxbHb6mIEdDdrpO6n6kM5s
drin36/KAD+TLkh3adJPm2IS/DaMoEhsGjJ/A83W0kDU65ccgULN2vCFl1qPkBz07+xJBjtInEwb
Q/Oc2QmoyQ9Ojunch1xb5KOm7wGDw7lQDye/RDZxrvucT11/ui6HrgEPtCnW7esJ5M30AEnTYliA
a8Xc0VMp0rEbkWlufWh+Ga36ztr9T31bNdXFmGbO8uwZ3A9mMu4Kp2k2qEbQ9wXQzNv4fKVBQmru
oyvQDQAecO77P9ppCW82AGJn6zHV8xtDkQCNSWPstDxAZP7TEcHz+O/GHFsE99FPpiZKonexF/7U
a7u9QsS79m1X1kcUlZTLBnXnr4BjoLZEOj8Tr3wrkWR/FIMs1pLj7jAK591Uq8vZtDAk++a4OMBa
1e+uC9l9wEN9m9au3OhD1z/aXffQxmn+QxlI1rB7gBCnLfZa/V8MejVDFNvTPANDQhgw92aeAcwl
vzkImk4WkMS9ZnjYdI/26ctVnXv2aUD67a+j5CHVaKvsLr5W9L1mOt+XOujqITLykERjd++K0xAy
Fxsn07rXEA08Fh2TD9K1jQW3LH1bS7d7ABlxs8HDcFjS6DQM+gFnIxBtqtEgC7p7oSEoj1npJR2N
eTKrSKYbbRTfm+A6y0qgql2Qog85e6VWwbL4SutDB5Ffpj2BiCkA+b4RbWZbLU8WOM3IPY1qQ34q
uJHdjrHwHqfyOCofII7nCalFE+Y2txfUFFDSWXFQOGxMxsSVbUlt7MHwCFEUZlYrh4/a98jAJkgU
tn4LujBzE1ahs3PDwTw6MuuWsZUXL21r3NFCMMHJzNJ3J91K2W2pnFA67eyqKIZ8sVdNi65jfDE6
EHJx2pem1uKflW14/mTL6DawoTPUge4V0f40fAR15htZ2F55reMJ/YwjCluBl6rbhwWkhRs1V8LM
L3PFgCB9mGt0QbFT44aeMr8cmAcEL6JxCaqk96FMXiksR12tO41Lo43y9SVeB7L2nQiN7vhvToCY
XeE8Av4EAyHHGAWUd4OlJXcsCF+jtgIUVXVBNQhUzv0zDVGPirztwhgZ60tfKpDM/c952i73bkQy
z3MwoV3Vg+iyx6Gx6IPkHZVrQxUPj5U2Q2iGQVf9ktygEb0ssjXKO9+TbohlWj2AfynW31TP3nNv
NJshkzWq2DqUBMfsW9OhXDE3XsBMOKF6yE5WperuE/vRsAdxh8B5eWwTbvpcm/Rvpd2LhemF3iEy
HQ8/fERvVX8nIZ3sDGm//TRrOBXTrja091kZ0tzZ6H2cta51EAXXPNygHjtY4N52rmrhDS856EB6
b3z27BaJXzCaLArLGl8kksSfrXSEnHZZDrkV6Ml7J6tL0lOAcKAbeifTrr0TlAm9E0L3ycYUk+d/
GShQ2+RPtZduLwMaJCzPc1A3TY34dbKpCtPzHaTQlr0uYsiSoK5nspNpVbjFhGjsigdN8FqkWM/D
VhM75MySx7zswR2AcWTEa8jypcmRQ/Pl5OYgrUuBQPseaBI1TrV2LyB4eWWAvmGesESEcQi813hk
HycUdXdCsiA5QRxtAlZYrMY8aR6ELoabzDaww5aIloLddWubGcApqokfQgvdQEvsKWh6dhrBy3SD
ms6PTogBLdvyhiKPDeo4oc4IRv1kKPMHmTB+x1CpLlUIU7rxD3Aj8QOZgms8RUSX9WsyvXgaKvoZ
ZoLfWckrjfG4MzamjQ9n2T+soTCeRd1aVxI50hn7bOWQzNKzqASlaefdmn37RJhoIPpVetOzUGfY
V990/kbeeW5YV7lEqQVZFRL5mpbX5cmOzGqHM2KuflQdpNybsJfLonTiTZjq9r0J8Mp+KGUEfDDA
NjMAJ2drhCQrcC8q/M3ZoZm4dZ+4qTY7hIETH20xPuqoAbzWBuTO6SadCuksewFVdrqVBxM5V6iV
zmZ6JnQfOr3jC5k50KTfumnh007H6ZjlRzxu9rQ9wSpt+Zne1/vL6Iib+kOTRulkbSlfGv3i60D8
897EjynP/AQFDYtOh2IjzSgSkVxRk6Zo9OG9SVNcmo3Kq12a/+07VDxe9ACDH6NO+9XgGPoIfZ0e
8VbGriLNto8T4FHLOnLtVyfXV02h2T+VKeQvosewgqmnTDUXh0zIZUm/DjVg8OsueJKt9cNhlv67
BwETjsFtOb05I0ufC6YjYxgY2SmpUmzaONe2oW6Gp8IQyNX88YWejP57WlSJZf2GwNXb1HvTMUnK
zmeO0+OJZY0/XR2rOnbBYOf83VWV99gNol1FTqcdEESp9gluvDVrPeOefAblY4ubAksT+bSl6aEe
ePIWmT7Mh8rG4pvG1sqHsciNY6lubTpsIpxbrTRusFnURplFzfTRDOvjsuNxdt8G3bCBFqO2mTiq
+/Qm3fdBG72FlS0W9ogtOjgbg+thzMcFDTDUYMcAbD3/mycAs2Ih885Rd+3joNRRWivdTIhe3VAr
V9kHbPmxOCtQoIUs92FIEF6hUakc8jD/6mBXTbhppPEYilwD89uIIwCUaBJWVWugzYdtCd7+l9Ac
5v4qTat1MMXj3B8hSjXnxlT/Z/sEaOHVhAgt5LiFKI9YZb8D5QVGVCaT6b4uEW33TO5cO83IjkaE
4HXB3OhtSo29bQz1UzBhyZ4aKKvXYKp9TlGyTf+qf/UETBxPkjhc64VhOJuJDWzjprnwsaqWj6aw
gfwxM3aN9TW+yunrCxL9xkPYeRHKJgD+TJ/jNSBsR6bXHn5OtUAGumPFo63cK1u+uydaj0rGROLu
y93GTwMxEzunWX2buT2/R7Vwv68CIVQN8PDKs/ZWHwoEz9PufrKd/jpQ9YJQhUjyB8807ty4FX4y
ttOa2UWKRycQlSqLGDeIn+VCGlvqL0csjH/pV/b0TUwOe7fnYCD2W3A/LQnFqY+Qq210GwBhAo1y
CyluEJwvZwCopglgxow1nmtYb8jYLntQJqgbBzyi8QbgwGphZ8EPULVlmxk6mLnQLtIlyzaUfaM8
3KXvw6nRQFFIrLvlqtVA0KAORHSASsvcugLT7QMdj3KWgtbBnoLa9yAotqVOMj7bUavNAvD39069
zQLXPMYctwwQGRunLVDcrbqYK8Fp0eiBBmhCX66p0zoPFxOy2BKp2dkO7B/OHrko8DfK4FjlnfTB
hlxtRi0cvaW0gmgjpTn5UkQKDNOO5jH95vA0gOiA6mmURyDgMbcr3HCbQXmQka1mTRDvCsdDYXkg
YYiHWiATEubrrAzB3hiFETukisIxRfnKISeObTDZwqiasrWR4izEAHG8Bx3FC0jfbXAuxf19Lkbc
4WYRLGiQXk5IqL4bx0GqLfoeYns0IvWeH6yif6EWUO7zdLI0bFTIYnKarpiaYNGDTUEsXhN9AFUB
QCrLYES4YqNp7a9+6EecUM2h3PSJ+ZrZZe2Loux3NnabN12pAZGUpPytR2BFswtQeIJfDXiIoboP
ykpuyBZaMe+2SIw5ZAuQdb7qxdicitRYxFJrkE2owLHqoMzWV31KWOTr1TwKlBl+wMrjv+3UaIEK
cMB/M9BbKAlRVmN/0YEkGUCvoTKXr/dgt6mudBMMhpYioqWX0XgzO6O5o0YswATudbzdSkUcDI7M
6mpCZedsT339uz02LvjxmCBURIip+2qPihX81P5pS3PTW9FnQYwN9dIGE/ta9xyQtIdyUxqZsw8t
L1nOy3XYY8Hxuvs0mew9WKzArKKW8Yq3cz/Z/6WfNa69B+h47QigsWl5TQLoygVd+s3IdSgw4Pmw
g3CB/cDT5J4MUhvyChBDCG8yy5sOZgHuAqFW7txi0EeO/uGJOt/7BhJhwkmHVTTa5QL57fqWXqy8
6zaXPs2GCAs2Wd1mFKxcDNjNqYIFZVNXr3YDmoVirKxjHErrmleavkAsKnpDIesmCorxGSx97abr
o3Sb2qV4ipr4QAZNVqHUImbvnqjH0hedKoOq7H6TQu/quUKV7Dq2wPVVlKcwqOpFOzkIm3SWH7DK
eg2rHvRWKdA0luMWp1Cf6oWhYBvKQkYN2AFLFq+o9pAqDssOTIPgr72iLipMPPdLFMFcgVIFBcxS
D6BF9seWzKiLrs79RduA5ujc1zK92nVFA0LwxcCafZaB3AaUtOVVEoGipXeDvWGLYG86Ka99JJ3s
2v94/dmUvMmervLUEmtAPvGgiazs1LbmA20hqSU/tbqczWPgVMjJkrairmqpsQzkLyujdlFPqio0
xgiF2iYA18vLkyGBHs/c51EUkmyqYLTAdKGj6O7i87WtcOqlI+MbDRQ4d1YM+U8jcEFbaRvJHb1A
DnrBCzOAXgq6JKg6oCes31OLnOIiBmJca4rlpe8/J5qM0j4lMUjq1SPMRizUAlXlkR5U9EDLp9Rc
JS7o+sjiMvDZlgbjyjJWmm5pKNH9E0z8PC+1qBBh6KCWDJza+7yXyR1r8E1XN9fvt4MWW82Kvq8i
719QAq8f6bSAnMmL7kFym74hNQY6wfexukaZhBr7P/h50Nnd5j1Cy0IL77UAa0kfCPAnMgPl9KX7
I2edjpoZM7pXtRprKXHcavlondIOZKU4ntlQ8oxCYNmkdorKpFpi6xS9mgLq00rRzSmb71BvMR9b
1mVrq9TSfcq94kimnm1/MDUN8d1rBkRDU6SmS30ywPIPljuhTtTthGibEcXYTqrm6CD3VQrLPbpB
J57i8hsdtKPKMw6x6dg+NUuv/Ohkhd/t8rEzOKjKe5D9oBq5RbZs7E9DkK0AOGnu6CXNIcHiGcCE
t3qEOrQAlI4+IBuAgCsP23X7k+OlsweeRclt5X5L0ibeCoGTb2grYb5An2KwGzQe9jFOA77q9tmD
VAEkUWwdlaCgD3frYfC1dBpO3Zh/HADOFnfF6PWnDiVwXz2cuhyg68gRQ/LqTaR0r0yjOaDcyT3Q
olypylnVFWuje6A1mfpVl1BWn7vIcV6qz06iB3iIgxwUPHJINfuu4n4deV2BkDxp1ok5htfU92H4
YgOpMDBF2v12nnWEQM+mCMHa9/4uLHLmdtoL/KcgyPPe9iCxshm8tt+0EVRApEIMIArs8yku37QU
D+LKa/lphLz1TtOyHNuRwbm3OOp+LUXf0wGlTLa94YAF2TCeDbOx0+sg0kykZ4tk51qoNumV/kLF
q963OE+PtgO0SVzyFWGYNc98N6MmmXUsSFcp6rUXuB82YezI38CmbqCW0f8+9/zz4pNNWSWx75RV
u9ZMFE+DuRilG4q43uExSlZK7MuoKRSPPcK79l7ZUVfE7Pxm7le2TI6gnS2hOSAPUymmu1ZW7gKy
1+mOeSF+aaqJL/BjM4ysdGdEOrAvatT8bCzDtFjlVR1HQKT1/BUS6hbEcaDIBZnrVwkQM+5kTQm5
KOGuIHjvA5kboDRled+3uJMR7+5vK8FjhMJHYJwySFw6IDYFaC//cbGQ1gi8M2IHXqS1ODIhd+hz
jhp3ML3vMgYJV/DR5jehQpgBxgKJq4inm05XlHF6pc92NMozzZfzU7TO9Z2hSL7zIuXPElS7nULH
5IoK3FL9XNGGF+ADD9xgfG2Rt1szF8T1f+kn+0KXm1BF060AS4PIPOc5NjkyHgrKoaMaLY2d52ao
8lXh9TpUL1N2IFOWW/gANh4zKg2kTKs+AGuCRIXvkD6MYJ/JH3TdRroJNyG0FscFH6Jhn6a9fMkg
4AUyBLONUP2rY5MTK+EQMjLMatiPUVc8QsTCN6xyIQR4d8E/yhZQTgILiM20XVaV8UbrQAVtToot
tDSdn2fb2i1BrKdsbaHww0LGmygL1jhpyhtgJt7tIdn4YW6O5MZsT3N7am6yNRX64jw30Iu576H2
MoqMYokyaA1kO2F838m2uUkUIxsVmGcKnxX2poa9GoghIQbb3liiRuADJLxTNG+RLhuoGNmUXW/q
z5d9mcEAlA0SnBf+hNkA1bsvRihEADxnbjMl6IOop3ftcgUVRstSij8XC0vJ+wAR7F1rRb1OPbbh
kahRimdpoFWqsR0cufjGJP5ZFaRx92NpxRDFY0sExqtvAsWpG9Cp1WsymyB9YWSAPpF7ZBcWfkAw
M5W7WUTv7jI1lkhe27WW3ce1LR/wFusRaMnbGCXPD5HdMax2hnlFg3aRm4A+DuGaRkWY1Vc94Hf+
wBv5MMi2v0EZ+pYGyWEI67VmlNEtGcRp/Y/ZGHi8QO6mI8g2ANahjkZTlAzgPgVXDx1WqC9LIFXl
VvyGuqpBL5a9cqCTkMvtfp+UKPejU5Ld9c66bHqzekPsLfLbMg+XUAUMtoTvHevovUmQXhpFgVGw
peZldAYDn301K9TXJnjzVl054MfTdLc5kAxXvWp5Ve6dxl4HFzDKVoMYUHZQQKGvQz38qiinbklN
Mv7sf+k/+1NXgCij71gx+IOavFiMiScOpjPWz2y4JcolcB+xq4DX0ZKImr5YlfltnGUZwHhZ5egr
fQqqKz70oMfDtxReAdJ+pDWTFtPEAgMw0Fsu/lmyvvagHHrLOhCcI1BaAqNkh0gfDsNPHZKPIDzi
EA9nbN05WD9ljGhC4mTJ08jibul6Y3QzeOm0iUow22HXiseFk2sINQXhbTn22sKbIjHPiYLH8Wc6
We9zMm58mJMP0H6Zv0UPj9q7yCx/VIg1HCj+PkWNsY4qwFgpOj8mA4NgZryjaD51/Zt9gtPuQm84
Mr1cMWQgwE+PH2rZSXlj2C0q1KLOpTF6cDVJft2iaOh6coInO4NEnFQ4HzwaUUEu3adUgDe2/WcX
GViNaG6BtHm3Yji7LJQTzdNClgREl91vMlXT01zU+sv09LZnZ2rhIJOsghB4N5wfoJPQh3eVArMV
kHFblJOXbanppdV05aZu71OzVCZ/cTBDI9sidihOKGnYIbYanAroblw+T+ahxnsHrg0sC3/+BWQW
diH2OvhTyfazpwT3N5ZSsOughlhX+9DxKCQ4oM2GP4NvQv/WI2cNkVVsn6ywqV4G8z7qC+SXwAi7
BY1PstbALfUt8aC4xOzyIRE1fhcxUJzU/7+cVdN4tnQSjSEXYhlpAxZjEDqWlZsfrLE6eBPqgENF
KkX9BZe3eGS0KONG/9xVFCCvBc/UMiDFy1y5KjZNMrm8gCYWDMVQe64TrHJ0K/VpOyxwD5jzlgh6
M8MCwUpz3gNR01Sjk9owaWr0YqxNWr/YNrkBeNPocHBa8nRWB6RmDIXyD00ajaBlizRF2+Nnh0+P
FFWGe8TMdpy4sFC9Ya1bVoLQQ/0L6I+2IGV+LBvDd+IhwplPuRhWke0SIsu6uMQM4hRdPT05Ifjn
hwr83RT7sEGEY+P8+ajVDoKtRp4iXD4mL6ahrchgchxnoQVTfU2eEOaJF42KmqSumD1LNr578iFN
XmQQrSnekk/aR0+9dKNFrajJzu958YTy1PyeNPXfPO2R51eThPo05NBfZc+6hzSJU5wOUm3TNK7x
EIniG0Vj/suAAjqdg92pmgEAswSkqfWHGf7NYHKk8eCY4ttfDD5/BqQ39ikCxgAyg2GNG7p9bEGb
D/7YESm1uI8eRyf8jWpC/hNoNnDHJM7rVENL64tpabmzqaNOJWdTmtVTsxqOza6EDi6086xkOoLh
CNXU9iuZyrS5sVI32AxKjI7JnYGV5Qmlg92xHXgOGA8YOcH+n2yauAHtr7JKG4ZfPtTZr//pZLUW
dJQUb+ffnCTHSSlWU/55p1oM3ZGcaC6rxy325Z0uTn2BO3d0n/6nTn8+Hjl157/p8k4c6WnUaSX4
mhWLm4RiwTUK3LY9Bxdvxy1QGgQ839lNqR3mJoKgBfaGbrwhG3oxGvBjOI2ZLcw4sW6oz6plei1j
ua2ryGxXgSmAVQyCw8UrzpNygdwjiG+CzPQ/PHOCQgd9UsDXtP7OD50aXLHUN5/8DWUDTk2+vqzd
1Ec2kFtQT6bzPDQ3GfLzPNR0OufEpipG+UyKpEM6xdFVq5gFqkAmx8GsIfWZOCH1KdXttEOOt+CO
0/nugNJKvcLXvWZjEP6wYlMb76CyBcoYLV6WuutuTFUmMLpTCi40rVrUZls8CLvCatwnm16BpMii
CTVoIsfukVpl6vzDfeAJwuDKoQ/YeANagk0QBvWaQap0yViFc64DPFHUZcYRkoPv/BiyAAlqk7nR
krgxiAyjU5BKF7ZaC9tLP5A3EJFJongZEQsQGePkC6JWiQzvhD8HB8E/81XU1hKI4XkTNpNRk9zR
aWM+cngCvKU2/uxQnUDs1GiuvQIyCapFLxAXhj6bsqBmmjfNdSCieQ461ExaFviJyz9auH8sLnNI
iEXsyOHzHGThqM9Bc+SQkEDhI9QBSJgdx3AIlYblCRxsze3nLpVDua0VylxZdSlKLqhFpp+7zo6N
spoCyAToUeqsO6OV+3ZI5d4B4FD4dDlwQwIHqgHX7Nox8FkTA/pTddIw+czmsxFqNUWw+NBNZuRa
y/G3yTsQNwKdta9KCfriXICwT4NM/b7AtxRDmw/ZPccKw9WHTrKf29CuWRiG6VYtGAJWKF43j7Zi
GuQDsEFajRS56qKXDKce0wcjT7iIkrqAgoNqzy7K2km19eyrJmiJkZCsYxDnrfmls3H0ee7Z5uJz
mfvDG4Kg6amZ0zmdrIOlBcrvxhnVPxFvc/l4OCi1a1GVwON9HgBbIFCD8KqRw0VE9PwnKjPyAj8V
mB5MLHyOnoLCFVT9zDIDf0Jl1M4mhc/Qbq/H0LilQeoCPgirYodA18WihwW1LhaXOexIttdaZM0W
Y+p6fguqwr2MTbDzleljqlXxbcCzW1NhpAzZN1cCKWIkJqfyWSjC6FZk1oZGQc8BcFvNh2tqqjkK
cDA/Cl1DPSHmQGZIPFtqjgrEjotET7SHrlG4aWSpi9hot2MeTciJoBmGDlh7m7cw8JCEUz2tI3U/
qWV1Rc3A8j7ao7iiuYv4G5RyXL+3y+nazTp3E+qxikQ7ybOZaVtsz+M3F/B4RMDa5DjpZnuMHRtJ
OUUfPdVQtcpC86m28o+e4RTuyCBQnqjzAFX7XOLj9aZ8CaJgVSnW5CZjt13bdS+Qi62XJm89lJHG
xi4BF+rGCxt5G4kOSh1TYX2XgXtxspFyeCk1A4hN3dA2EXJYLDM7Zw0FCnPljfXge0AC8jtqRzzc
m02a+l0UFT8YaDUAOhogDJV369Rw+E5DfPS2DqzON0MQTSmLqAPeoGnabj2VI9/1XslvA+yjZguD
Z7PFZY6LRRPlzh0vwx8pa1offDviQEd4aoaA+39oxqpJJ/oognbIl1HynanAAEL4Okq+UA43H0Fl
/3GUGb/1xnpTMPujBxHg56zbVCoJEE9Rec0AXfCpKdq+WgvoGm1IAnGq7ML/L6exSxxQv2VVE29K
AXz0pIgBHOzlD3RFL2rFuNKiZGEQlwCNmknjsjWNQEENxC+r1pPA6uAhVNcnOU3eSdpj4QfQqN0C
2Iqm6kPUaDqa7Df12Baghr6TdNaac0DbsJiAH/JvvmROvjb7beu2eXASd91UdYN6OxQ8O1gpURRi
A/L3p4uuzv1kBY4VpCupD+Tus+3FIWo6F3yw7/3kYKq5E9Wv5i7SLl5MOcSDUU7nQrEzcA8DzoPS
55buHvBzzrcyYPfUohdohI3Sn23IPBQmagnr5urD8MWcpkUOpQZeUTLIlJ7nttUbXAzprRp7up/f
IBvD6c/bzEa1tdLxfcbmDs+d9ICyDLw4QqTLD5dxX62GXIKkIgtQ83oxVNYWESuQ9Xwph3ql27mz
+zADXQqa/PNL+8lYlhrgrSWH+LAWJ3s90JM9D+pkT81ktJKtGdU76qcuGqQXW5ldbL+40sAXt7+9
xcVOh2Y3vdml6/KOX1whepwhJQ54F22KTT2yd55ZISKldt/0MoWTfuOuAqQs2xXCIL/auAp2l/Gg
K92liEGIPO/Ox9K2PszB1HbccAr9JsJ2Xe3mu8F19yxKb13RrKckGb/XGjSyB3eoblG3jSi6qMad
N4zRSasbiN2JUn9BMuamVSKxyikd9OF7LqDG5XR5dRtgJ7eJKjhFZcQPZeZBaigAuQlK73bIKoLE
FqTyPvL4+Q8HIRio3DdPF4skcJt48I0hMTYdhKeC3O02Fo5OT2JAWKCGhOKBmrzQ9q4m+W0HhbjH
oS18yKlqT1Zp4FleTL+ssg6fQeYzgqkoTpY0iHLTaeWFDGhiZasz431GagagiacZE13kNCO9UdU1
OXjcvOmqZMUB6i3enPGjhJ7qisreO1D+jzJ+qgusrKggV1lC6vIqMVtRi0zPjpQJnFCLnIo2udL1
3sbahg/XeJq2agIznP/6PGDJYtRjuafRvpan0uzTW1lk2qOVX9NfUEVBe+rN5pVaNGHt1RBPVf8L
lLm8T0ijzBneJ5z/U5gwBlwe0g9tsmjaqr92Mt0Cwglczmk4rIVVeM+dKYpN1slqK70qeIRAIRiJ
YGCCthUaHmV0Ik/pWtaCKyE/Oxs/eJZ2UW2dvtxmXBYbnDDZQyG7Yln0ejA3cVO1GxyhpmWUMvbA
ssbcCyeqfTLGKTq5lY2+jk2PdYsmReCp07z/R9t3LEeua1v+yo07bkbTE+zo14P0ViZlqqQJoyxB
bwDar++FzSxRpVPnvNuDnjAIbINUKjMJbLPWPQkzi8VAsEnkiYaDKP/iOEvECMhcLEuORR9UV8cm
+tODpquXYujc03yxSpA60bDhKYrdZXTMSla2SIOr6yyedIApiJ5LAKh8EJB0nnvzNc/LjGkHHWkW
vMbgpjTN4AZ1gvEKxcIMZD4miupGWfODlWj3pGJEFsroKrPfi6ZB0FagJWJBElfZCWU36TBEpQ9u
5N+TV694RJd4cewiyU8Med94RbfTGLWt+IoP2VK2Jj/RXP12R3OiRu/9hiRmEqKqOPIPs/JsMc99
cFCPOKLyCmvEI88EovJYabo1KmfneDUCtABJdlR3at4H5d5yTLbCEQMV5TYaPmqL+2fHk8UT4rKT
WoaikUmNrEgNiKRsUhNN9M5blAPpEzGIq7dSeWsSXjypRQFioyOLnhpb1zLWg0iCW9ro+6lbbFGs
j15idQqYNvrQAL9DcEsju+DlpKETqsSbPUlxQiq3NQihV5UVvbMHUpz6BQUOc0/o37FCA/dTNIfG
7XAo+KCLg365VvdrYWwc80TX0ZSX+9Nd1HbXu3ku/MOcFlv1IbXEyi7Gak0pzjC2gS0RcvMG+ajy
sZZsS/NVW5k7VEVX61alS0mt7E3jhqMTB9VSvFyCbg2YBWZzpoAMRU7Mvp2mKDxD829T0lCJAQmI
QjKaIjb1ryHpulX/U6vi4RZkAzWSIwoaE0+Feuk5kTjjZxF971q3Y13Xg/DRA/fR2A2vDb41C0vY
xc0sAKC5sxQWGs8AGZfHWw4C5rPQ4JQSkzkgYE6+k3+VZoT6ac8Azbxj8PLwu7RBkdU+L/DE66SO
gjqtLYAHPoBoIkJwd7qb58I/zM16eZW4exvPC6tFK03bb6m0Fq1O4wqZ82I1VeSyBIdougVVPXJL
8sYWju2tWqcaV1ERlpMeaRiyYacEDBRMcn5GP1W3jmLdWWijhYal3AauO93SpXBleHYT86oT6WiN
XXxUapWPnlkO6sOgPlu/UyQdJ6wA4tPniE0D7SA3PW8f9loztVvMw1maI4Aydb2SVJdFOym3An+Y
51U/0wKcbgilK6Aj3PVSsD0Nnag6JU4uL2HWiYvRSPQn9NYndKqx/QcjmiPpm1GreeJi4nTxz0Zu
quFUI4tppTcjegHkNaqa68sD8dhDGGTRl8EHwiSYgaOFusPnoERx9dtdXv2am6Xz3N/p5aDo+go6
u00Ymz9sSzOO9IlMykw/IMWJqBF9YH+XxlF7leotEhsd8sIJqCsJXo8Q91wzNG5AhAQUI5ws1GWe
thzUhPyamafNaKKO8ktw/JRdZK4pLWMB5mrBjcqd8jDO78NZSspo/h4n5X+2dbg/bKKkAv17krcH
cDmaC2E12SP+z6BpRNaPRqiOzh7dIn9FD112Bn5v9lgJUF7owP3ekMZsTlL8p/5kPvTfTE1i4+8C
GQ8Eg5k7AKAuCGxgOdLENKvQH3E0bA6scJZ/0ZEy0xeoZE93mZbfeyrbIFEImAUasjluAYCGtvJO
HTD4TgggVYqhsv/0V1Ut14GpiC1iVqLsq8r4VNzFVNXXmPNgkQPha03DufTrgx4A48B0qvQymX7t
OwArDWnlLNuQgd4vcopkBeQ+YMxq3ABsnZO0yckFlMbJY80vrbc5kqKKNEGBU8OWLdB4VlT/H4eZ
t4v0/As1C1ie7XirMDe/+UA6380dAiR9053Uuho5TjP56em6oqeJhL41HQvpvRpBb5AV9ndm2CZ3
hbWkgcwAnNGqy+g4wIc2i2z30ZQUSYdM+XNZNTriAHVUsy32DM5W9nr6XNnRjYVK9a+2SOyFhnKd
Oy3Hh7ezPWdFgmjjF6z6CoxONCiY6IZPrGy480DMvSB5DUJkESX+Uz3gHCT86j/xXPS8/YoABPOM
J9Nv9wDYtu7KvFmCL0C/QSsJzlwSmfEFY2W5I6nDM/uOCyQzw0L6y4F00F03HMEpcF/WBUze3LR2
o99Mc+QG5YxXN6RCbpjDbRTtr+mvkHHxw03T/KHrAGKcly5qYAydv6SVPr0NaMTVlzhnRDfcy30A
YKF8gP4KgC+sPPRtv5gachrOwO09NpXYvGjNz79zbTkZfwEUz0fXzPDZOU2q1yKt7rXUL19M3x4X
uh2IG91n3iVL3DuarzpQn4eiByJ55FQvYQLQbpkA26kEozSq0jzklDBvWv3VvGQFuxiJfVckdfXC
cabeoHrbWpmFdqZf0NGWzoEji7qYHvFUnlQgpY/u3W76kWWj6RzYGIABVxUqkZ4l63Ahbaw6exFB
UiwaA3xNaK3o33uIRbIJewe44iJGpRDg2IHRi7sorhTCVdPdheruT9L/QA8Mqn7+aGsWNmyqkglB
bHUuQvsTFR/hTS0vzI6WHID8cumL4RybXnVLQkDPF0BRSps91S4VaWltGAo217MnwXu0zaiiqDdP
U4mTKn0CEt15tES2xgaj3zZuDLo9O/afjBS7MKDP8O+Gy5ZozMXbVYEnlkeV+yUfQnvhhEX02Jas
X7M2Aox50Zr7jLXooY6G5BZpZxM53O6jp1FwES40UU+eXE+rF6N4tRrWXADgEu54F/o7PcPh10x8
YEahzvub7Wyp7q4FiuCi07urqt4U/g4fmr9Vnb0OSlVvnXjyOtj+7LWwkN8l1RT9NNuUD1hDZttK
feJQlbIrUTj8GICB78Ragc+G+oB7Gs7EJlCtzuhKwr/MQiRCzVudE2zQAJJt6YNsZNr2gznNJwwH
flSxXAYg390iwYtgVirjH+mPqI+bH1VpyIWNnfrD4KBwOkSL0cHtzfJGQ6f7Cvyb9mcHHORtAoIk
fLeOAmDmL6luIadZAB+ttlR5ACvTbY0jz0Pm6cDc0v3oR4h6QH+UP3rACKK6DNFF8p+XznCwclHe
VB4HkLvyD8zxrYsoOa9yYP43qNwLwPuzMDS2Z7mwvroRaDpwZAmeZYevrTO63n0P1pWNDOIGh5wQ
Jb9ozd9XZmSdZGaNm6JCIRVvOjTHgEP+ybCQVjUSV/8imHWuIguVOan7bpmy9s2vCNxflwEVgTst
ozf1+2WA+eutHNkNGzOSQBRmHFCLqmtsbiKb7tQc9ZTRkJSbOEURmGo2ozm62AV2fr7PkpsyYiug
9qKdX3psI5vY3EWlUT0lFXqrrSH6mgcoTgd8PICT/ISfB5mEK4qMKEvmxcM7y5xH9dNYF3d20Zbn
UOaITcdefjJE/8zDHEXxNrCQV4YJlG2U/GHcVPIYtR6gOPJGXgBjkOPM3l6VJdInKwBZAKMV9e84
0QnQxClg0MBZx73t3E3dIQiJ4UDmXkdgbaMR9SaGeeYiacPZsbF7d9X4bncz5L7YV37XAk+gtm4R
OM5XzC7cT5YxfnYtxctVb9FL6v2ozAo46UNZPgcuu1qXwF3co36m3fnAlZ6sbdcaH1v8AvVmh2NY
aFwsZLFvWwUdTXc6OoAPARsuOTGXz3NvuqHaxkbqQj6ayt57Gmo1vBRdoTWIIlV+oUMjqLGhBIMh
W+z4lNgWA3CEKbegSyBpiNpWKC+1v5NpHa4IBxWAR/6ui7pwZbZAeJDdeJXqvw9J+sGWhoOyJTjS
0EQoozWLAVyAeAUlQrVrOeTYoU1AwtM9gRDPGMPYactFlbNhTQICGyYpDaWU8aYc0CcWVl15L7x2
X0ex9VSlsX6uNWfr5OnRKCrnWQyJe2IoIV0UreU8c64bu9gAQS5Jgc4q103Jh62P79yz5aByyc/y
ZrJty/Cx82V2R7qgJMj92HtCr5l3zxBdJ5PZPynN/mk5FyzrqJFqhy1JNb+A/8IcdqEX3+LNro+D
K51jnTr2xvF15370URLWl078giPgowRgLh64+QLZP+0nmM1QZ2k0n0HdZatekeK+ZX28zaKoPnKc
nt/50SVY1xJZv/fjA1tKoobo2h7IUJy94ZkzAoE29kB1a1uffE36a1fk3ZaGfYdS6QS94rfY7KfP
kf6Npv/WyPe5dZGyRbwTUT1hl+6m5ADoRaOo/2LyuD3WmRPcm70M7kdnFfl5e08zfoJvMSBf8KOM
WB9NxTjJguLB6pakToLZ7exHluGr/eaa5kGobkmGel7lLErluBUj0mXl+MNF1QoANNvbxJLZgxn3
2SPgr9qFw3N+lJ2fPXJbR27PNcs1Sb00G0/KsjRGIGPgEf7BUg87fnSrNllMJ1EgFsuHBKUqK92J
0y1to+xUJHdhAlxky0X4BZso8N07LJmkYwF2LaGBUlJRTUyU100orR1Qhj7PLBJR7Y5fAwaaB5xO
Uec6xHcE4PA2oqYsdIpOMopFvI1I9qbZxKClSXKm4SDD6hWYRJObNI3BjdkV8cZGhuAJuN6v1IMA
LM0doI/ZC6nGUiY3uVLlSRRvMt6xY6a75d4bwSBAJX1VHdyDZjV8GiHcdQiYbBJe+p+5Fa9IAX0y
yaosMwfw6ZF7S5ZURohd02RpvFniyQmWCy36ATgnkHnJpmLI+4OizNDxGMGDsezP3SyK8tJc41fB
AbJeXa+YOlbShQ6TUwsROLfujQGNJiSgs6WPZxhgIoYKsTpbnHS0xG4MzebLtio7vh7UGOzP/zhO
0vY5bIwHC+WWn0D6222RgjHX6GkqPwVg91qi1tU4kBQ0CreF7Jp7dIiiJNFulzSdJHp+btDmtiCj
Vm+6bTQU5pqk5EMHnDSaXrBCFSa3WTzmy15Dzb6O/dIGmLPWEbg97Fg2FdLveaFdZN3hHNV4zpcq
NLeO4p/kZQs8Y+S8UFodLlmU2hcyNzJpHasSZCYD6pcn81CKAL0wzH5GPeCpsTUQK+pxvp3ecnr3
r/8I1LxNIuxmImBHTd0yHoh0V9MxfDqSZ7GVHmyLr4DJjbM5Hcuvx3Q6uNNxPO6b9OB54arU0Qg4
fa16NOtuRwXcMgwZ4PUKXkyV4mGHx7gYwS+ohFQunrd2iheT98cPBlRpnrAoOQvb2Y04DpAC8TEP
vfcXIzey8hW5pFXeDMiPrgwESBGmVbwifnAr0KGxLIxVe2320IzhN4KqGHowegWOgYOtqYtj0Ef+
1AmNFHBsl5oqwrTXsyEYSr5RpzQZpiVv76m/GjxOi3dUNDx5rgxX200/GTPVTAuBIEGMoGpf15/s
DCgylWtpD9gODGst58PZzYDExxGs21Wlld0WoYfGE9/CDnSMc/BnNvF3tBgtk9rBGaeQI5CFK+vL
nzyNQ2orWqCrJwBMG9hwe1/1kSH2H/IiODYFavCENnwdcssCcoM3PqReE6OKRIqT6+c5YMJcf9PW
PLm4mp4vsXm0X/NRO7guAGEEzP28GSdzUKuND2aDnyojt67mcVm1CzbqwFdAQdqFKR+jptmvdcMO
gQlgGHDfTj645lr4g/7qg14Cmde5887cs8FN/fYSipi/TJ/JogBmUZzeal7oHBI3Frd134hbqS48
j6d5mip6q1iOCIRsywHArl3Mta1EV8hjxhjfu+gtW9IQ7YwtoJ4k8Nus7JGmfE+A4a4JbiI1Rebk
iIS5n0QfzfVObPHcvX4Di5BNkBu0CUZoH+1rUZ4vaKs7z/UoOFpMW2PS0ZXOBPeIXj1972fVL3ko
ixT0w96RpV2zihHfeAlTPVswvTNuXQ0f8riTLzQPRphqjbwUzjyZWb5o5U06OtnnVGvlIW4MdJeo
6dka9aqoXII1zdtmVK+TdFi3PMhWM8jmjJ6Z2UOwZaP3zbMtCSoMBcsZRgKBprG2P0Wa3u1ojmwn
HTLhgf2NvPSRbi2GZMh2QNDkD4FMD1yAoJdGoMiLdr3ldEsaUmtyJaMDei6cm6qp8af5UbnxW7dB
8XuA5k+rce5B1f7dA8raaymQAgCkaHLWKte599viexcWw2sYBM2yU/NRkLo0T/qxgcJMAE+0OZpT
qsI9UK6d8uk01breIaI21iGWk8Y0fDOYml7fhlN2vrSB6Tv1DLUAqdrUnoueIcDmfo0RmQRIlRPr
WzWsBuCkxHWU6lvB6mnYoQnPwHG21ddBilRLho/eUdYVeJ4LkQEBDwX702QXMEyS3GK+cxS2lf11
PBtVGdhcSZ0uHjLb0nZCQ0OeBZgHo4+EW8pZIR5q/K5vZIYitLfGrGs/VYuOIaEOhEoQUI9Wih6Q
hTWm+m7WjmTe3SgHZDbPB+YvB7NAaOKh06Nhn2nVKfNLEDioPSJr+R4crtEdbRFRdArk0m6wdyQE
TBHYz/CQRXskDMKmqG9lWZ6mvaYydSIjupu2k8q0AGX9qkmCBvBgqXfMgdl8DMBVtzGK0L2AWj1c
ai4bv6RxvkszPLLTlm1z4Ed86TmwDEamsYvv9e0mr5h7rMDbcPS1rEfB3S/zqKl1Mkfxd3109DTb
SM/8JMtAe8jRPLnXMy3dBB6PXgFqsKByhjgc+pWVpOEpFLEFbsEQFSmqzsHMnclyQPfKZOmZI391
ETmsZNF/1tISjHWIcYA1INlGbd1+MssUv8RW05xpqJVf8C3TnnAOdW5NG18OZref8Dc4O7S44yCg
bLTYD1dDnIcHkoohujP8BLukNkse+wIJXKU1DJyfhgpbFxoix3ld9+qS4zHwtu7gveaxdl3XKPVX
svmwLk+wruEg3B0m6ZonQn92Y/4zd4YGpAeOjqh6vnEDFQSO7PCpQAiUpjli/Hd5OT7QCMc1VB0P
hjMJXTngcVg35mpykY7jugVH93Yy1doG/FJpf6ChWg7v5P/LctVoXpejNUcc4XbREHAED0Z+C/jE
lyZnqtsApUarNkbRSI6nFHj7yi5YNQ3vdnqsh4tJbvl9d6OVmyg23RBoSuELkLRUbUHZBKsq1PJV
69XOSutFZi+Qsm9Orlbu81x/bW2PPRS1k+7bUhp4fidAH0fhDIXKhx7EwtKR+g0q6+pzFuXaFGSP
U28RCyt89YrWWzMvyQFxXYoLmlpxjFLJhMI28b9q/+ibFBwf57j/774Ht6rPMqjfvW6R47yJTuDr
60bXsrgwAFJNrzvFe9L//p6Emp+dRBgO6HWu1uC37O/RSGM+FhKRQs3polPHKuMRMWa5cpzaxLnB
MtC2axhbBF3kiqT2oPNT7gLWhmzjqOrudSnXJCSD2bnyNjsnYT0GYtU3rrklgz5FL3JQNHCOcqJT
N6iwqpXyraxzDY1ZOX8RdXYu26p+EFoy3CQcpY9B5oQvvoSn0PTBjqKGwwJbLu0zyOAlUgltvaLZ
MQc+LRd5ewNWvuah6uwTzdMaZtGgZfu3Nfjg9h/XsKqsPtBLAVqTURYPEYCRCNgmLJpxV0Z1hK6M
EdEyReVHiDkBdoiTgOboQi3eqOl7L5h7vGfBP7sSKIVbyBpQ5uVLn7nBhpl6cGPYIw6LGYgikiq4
oQvN093AotfKdFAfr4TzfB2m/dpncljOc6RSAMTxpKPWguZ16aK06c1TaXN0eHRCW2qo1tt4wEAE
IU61NTyk+EbA5T2GbuktTQMpJBJqpdT3YxfyJQ0HO+wuOn652l4m+OJUAszWvPOOJG39pga2SpGt
gepKHf3GOS76J12N3tYqgqK+oylNPew8QDJOa0XYwU1rkfRtLXKGGm22um5GrdrNN3nMARgyWPWJ
dWW2TDPEBUs1V4IBVy5IMujVVYeGJJ61aa72HX60mbeYKw5ZqwFzkEc3c8UhiOqnqWmrFPzSoL0V
qakppoxmPzHqDz1h8WmKVN/80IhUf5968wXu9OhGQ9nPQjdyc1/gvHPqzPF5TsPpWWkuktAy9jTX
+qE9a4yRVa6wAwDqQDSipidII2BRjeNuzHqcHNWILiBpAVEUvpYb30OJqOdFMSqZoFdrQX0sxsJF
GFyJsxCZZ6duUWczW6NZYhdEhTgWRolqG9sAts4HP1wP/A3L8cNGABc611aofQf5j/AQ7ZEj0ItU
MdLbfAnY+T0bnOu8x/HkUPq5mid9AsRwMA+QiwSENvVHfZrvrbzA8aK6bzizgR+MjFenl2ijcOr6
FTngo16O4ieaebd2bXVf3DpPly7n0aUQSE6JAgGSUbPLc+c2Ym0lXvuEExc4YRPf+pGUq8k6Hb6j
jqV/tt3KX7HAR4MGKhn285Ja3Lxbsm9i8dPDkubbko4logv2jdk2xlNzWhKIfQI1d76+TzTs4cA1
IJbCjPhjjEb9VQtghPssx4ND00IgD4pSIv6XylOl2ek+qcryAPjq9CgSXexEEdTnXousDXbCzq2d
y2LdIad7wYkDbKaBXjzVvNAQC3Orz6zMQTOOX7AvvcYfsgYJMxvt/CFqLzlIIA+iBL/eAg0Aiyjv
snBhdvHRYnz8FvbiNRiG9DUvzHaBKmTt+T940Y3tielFx0H/lxcd5czcmI64vmjDEahkQs3iH190
kTjDTdPj8WPFiDXUSIGfwqHtL4Bhe6HP3TyfSq+/+CJ6oc/RPE/6gCKf5geJ0Dj5edOnz2nkotxm
9q/0af6DfvdrfvYf66iNkID/ATKE/xOcPvXRjwYbLxGR4chgT10Y2JcuzexLEOEpP1iWu52GoYzu
yxA06Uo4GRXAm4gAlAtCkzRCD6kWblCaO9xOKjVnuwEINGjokABo+5sFr6Z/WGyQNRgm8eJoMder
a6DGnIDBUqxBaTA8jAz8ZpmG2KQa0QUsezUCjtw/0ND0XWunM6dCrh8qVVWND669A/WndynUQBsD
ttQsVJyQDKTuHG054mcbAt9i6Xb6uSvc4YasbdR+bqLBKdaki7infytN4N3IRlRAWMLKeW6zjytH
JHaA0KZWJU8tmJ+XhX/f1IO/D9El/TkYAXwaFPlzAQT6s5VHbEGwGXoqAdRYxMGeQDXqSnunBiAE
tqD54Xc15a0M4+KdN1IDJWS78oDbtEem5eOi+POu3kjNV2r0Gn5/bbQo4zV2kgbSS2CNQYp8GKLb
srGbc2+jVp2ypkNYbZKu1j4FHX7JgANZ79rUYk91ZqIWAWnVDpBYHy3p6NaDs5ssgQCZbW2Z/TeW
bouCe0rIDmD1JsuxxU9Z/rYmaknOpECV8fRqY1kj5c6xEWpaxIFLlW4z7LQ8xw1iv5R9m4dUABfg
Tz2Tsgjaq/JsG5qQki0pz7bkmaSzMknn4X9qm4SV4vNWgCkRWHerykbwDXnxHYHboagxWvki9XaU
HiHpPBwL/73ybKsBaeJwrb8SnvicmN8c4Hoimu2NyQlVJig3e7t4s8QIsGOB8jQ1mZB2Cu75g1/q
AL3StU1vBsYeiEn+HbZG2sLNzfj7aD8Ew6ijrCt2lxGKLG50Ewf7LJXWuoty0D5W/rkF0cR3tK59
sYcyeQKgGzY2tWnsK1v6d7nyRRrw5TWR8c6XhRPVYUA6FsT2DCHxrnrWM+cT1ZYI3dgbjZAvts+H
FWC+7bMJVKbj76oE0VRBdShlejRlgdStcNF7KwsgqVa5CRZc7FxGtWmhO6/h49oBv8u0wSEBbWlI
mqGuwtY68wTiADhJbRQ7DHWSHWsXpQzrKfqaZx5+wRcWygZOhYc0KSD8umOjAASLbHAOZh0XC02F
9eI6jh5IBdnTq0rX4ofBnnorhxpdxF1gom0NzWfR0bDr8wS6SaeCtzk6UHzQI40CHdHbCSrKZOAB
TnRW619jZnj72NF3TsZQxdDW5cW2THczmn59FOjyO3VBjb55jiMSQxvaokap+le/SDZMVRQ0Q37w
uKa9knlracVFDr67SUb85+MMtbtkHvqBnMw14EcvDS0JJzQAu3GdTSt7YzlVos/jqRS9iAt3klMt
OkBcHxMRp/tQ8U30ise9Zw1+33BWXYN3sz+/E5BUXSJnQEKu8p1VUMiliAUSXa6Ij0Ej/DsNOcpq
a7OaL//9r//5f/73t/5/hT+KuwKddEX+r7zJ7ooIgKX/9W/b+/e/yml6//2//s3Ay8wYCqx8x3Q8
IOcZLuTfvlyiPIS28T8y1y9cM7N9tEw9AZxO3KAIwHoqRuOVRlrfgumg6/Fb2Hv2MqsAf0wfgtyX
9S1CGVtmNkjEIoJjL6MAmTH62ESSpZvYSNHrbOfPQiEnFsz1l4kVZidXaNpFzaeghp/mAQmfzvOk
X1rae/3ECIFyTLg0o4UQCN5Cc2dnmtxmSWQ8WZ31QGgkeY4cSzqI/sEXqKYhDVQm6Y///L4ZTLc+
vHNATHaxnXd103I83bY+vHMpun7B6gE4WPueo1kaWE9B3ml7MSJYnaDffy+7Mj5qIhR7uwvRPKjm
/nSXdMM/SGeLWQ/If4YxNogSop4EGd527Vi1r8BsCuunhVLRRTf9VIfjPuTgfMvaVF/i/wz0maFA
HBqHKuAEKkkLRrBlmPmYdCsgEWW8vhvwe4A29s469tTkbZrFVgLkc0VDoK8BDmdw1jSiVm8nA2lw
HrrvDYZM1CuU6Mfrziid42ANu7b1i89IV8aooumqA6Cqs3vfBY8ej8fs2+8amZMCqSxt9/R5ynUW
bjwWhOB5VgS7QlMnuejyQUifTJr7pUC/WoUW8cmaZHThFSqq8ugyfZj/xj1Z/+Pa/61rUZrXV44D
nVw2CPlvagWDTVjYaFovtxo4YRfT8E1gJlWBWjl5lc4WJJilNppkFzQkB+mYBOvB1lGYYbX9rZa9
NsOo2jSNGjXCCdrJJX7P0ya07+gSSYl/UiyG9Tw3RGi6jyv0aZCVUKa18ubaLx7YkJBXUPZv3qY5
gIzXK+7jcwAWVVDsVX6l0EhVS3t0m4MZiaH5skE0wMpA1kdSv4m+APXZ22dDk2LPqXXyGIzdzSQF
dj44AvBRXE/jjk++0FUIXyIALw7SWr98Fb72mjQglQvDR9+pQRvTJ3W2drvIRn6AeXea13l3Ta00
0g5f1Qp45wtmgyVhsOzVNCRFnqPGvK6aMw7NUGkZqjWLJmh20zip02w9ct9aMXKBvv1on4oRnAVq
GboEym1PPLltdytQxlYkqXMPVoLoJqjlLkUN5z1NOV2eHWqGLywNSeAjvL8B5iIgypQVXTj3mpVu
luEmTLMkXqaKm1vTWPDOl92Wd11ej6fZFWtOAnR0KG3+tXwo5G52W8Tddfn5JX1YngS0fCzicEO2
EcLZq9FiwNL38O6glw5Ba0s1flpmftTzpj87lend2/3A7gL9lgaemgGio3+sNPNpUvfKytuOXZIv
M6vy7kmv6SwQDFfAXraDqomXYRX00xLkgXT0ODuCoPG6DJCo2J1b3U0+35Yg9SpzF6Ht2AiJ4Ttn
Rml7CDPsft6+aIgGglnzTYCucYD30zB28mPjt0BQrUYrW0hgBh4662BlsXbhie48gJNegN7Wd9BP
h2ED0vl9PVbugoZ0gX4CNOxLJ0L3nb6uCiwcZvr7DB3q2Fq5Wb10QDWlfJMh+Xa91N2RrnjznaDc
v15azaHLWu2SNQkgP9L2hBhNf0bUrz+XDhiFA1HjnAokQzRBKNILktCdn8TZEo1oxToyUohJQtYk
DrUgncQBGsyu1rxHq1nhgurQwl8DCjSrXfsRKkHpEpn8OpcpxPFEXWiutsFlQCo94jfv5kiFlGfb
2V8zCms1237wR67mdUmPVGThlzditDZZlKBDTA41ai77+oGHhX6yR/kC+rv6gaYGe/wOQimOqmFM
MYZ32Q9ZtiQhXcCbsUJUtrtzgqR+QJOavXajBEkC5THw7PS+NXP87yGkqbFDV5pjVfWOXAIvbDwl
w/BCQpoCXux3Tzj8REaaI69rpqiYKhVPx6oM3GZVGWO+pgcUgDK8jdMMwBdRG3F6FEWlvRSlp9/R
U6u0XXfSmB6KmW4ubTCw3JHBLJ2fimNjTfbSwG+t3ujA1nbELbBKgfHfsnMB5gl08IWJvO2HapoT
qgZDTxCmwHG/XgiZsvM0JMmb7Tu9D7ZN8z2pYx80CpUepWugc9knrcoB3IpPCn0Mer2dpmoCoEdv
lH0K4/Jc0pAM5iEpJyPA0tSnSqL1m9eec4k84F9aaN1ZIjp4GnA++tSUPtvbiZauHNWk13R+BmqY
0dvT8E8GsVaj+Mv1lqW8n78489eD5qLQMU6M33+YHmrrOeAm6vn6tF0ViY3ix6qQF7rIMdsBUt3E
ww1TaA4YjrziX2NZoVTh7wzM0TdurMb75gOKBDufFi09fpuvbZtlr1VsLgGekn3LcJxb5jkggklD
xnjw1nh/X+MSXB7c3vilFuF41+WVuOsUf4ZdN/HCQS3asVBsGUZS5aA6TcTKURizAehw72I7WHtq
RFOzAdlXphutuV64yTnRdCs5U1NxPowdGBZs9L2qOxwG/OkufLubpfMdmgL8feRV3WHWy03xPRt6
/PMcrTvHOAjHCK5PI5p6V62opDpwIfYuL4ujrNodura0z1b5haKShd+NG4S88p1U04WNLjSrudML
A+ArQBtfMZlnF7rrtDb9+7t/1kOh59V2VHdAPw1XY/BEhynRdcUq6Ot+Bwgu62kezlL0jfS7VphX
KQ1n6Z9sLTQRPLr29CF0DO8rshMO2mvwBHj3u0+fVyUFLTq4nJRU1FW19U1FttJa6c4cEAXnVoTe
Has0z4Bp+NxkbftIl5oDehBFGzQIM/tLkAcorFRyr6ryVSkzACur4eyLhuSrqNPPrHHRUQQ/lvJj
onh826Ciz6s2TQYMKSuID56O6gekI5KLqbP4wrlEXmPQkOQv8i5Zxp32DSHJ5EhS30exp3S3s/5/
6qMpDWfDPe9c4U1CUEXlyWKVO6MLStHEqf2/jJ3XcuRIlm1/pa3e0QMtzG7PA0TooEymeoGRmUwI
h9bA198FMKtYmd0zNi+0QMARJCMCgPs5e6+dj82pMIX//vx/GrY9Vzcz/hqFEnndmE/bWbL9oH10
M9apAqyTs6eLIig0NuTybZN+fH/9dXySxDf9Oh5ZRnoFZHFjbnWuPMnl3WCBI18LYLgMRPVpe67j
OQKiQeM44ktrKNrNGFrJIUmz7jjaOXS5Gq/6JHf2Z0WaIdKV4atSQGNXpPIZwTxLAybo9/N60FJ1
3ZGiSHHbrQcN60G2Ld9mRbU3Z6e+7dZqo9UR/Ve2T10OXfXPjXYtWv65QZ76tqGsw/7c+OUYKlot
7aPpgel0dtOJ+oY7zXKzXU4GekJBtxa4tzcpiuLxiknwadu5XaH+p/FYGbhej+0YVM3aAwspAG+/
ftuUO8Xwtj9628xUSrXve4tfN7e974P/07Hbm6HmKXqN9VgNjeoV7rbY1XLcnytN1IFaDNHXTMHp
sUG8EKt7qjMZt7+NiMh3SrQGSljW3mzSQYvlyZVElJ8hXwgUrSuQnv22c1MYbiPm1tircrwQstF/
am0ivJmaUxtc44ZhqRGP5sifu1Y4QUQy6mlaJvsOkyS0vXWFbWRkT4yO6VpTrtYvJd29IDS18Jzy
RYM8sj7cfnRDH56VHBjg+3NxJ2tBE2J92nbE2yGR9ech7wMLQ9wlKNOPZPk+vtW27bK/XdhShqQO
dM0oAmJn44OUsxLb1J7vP/7TDn2dpMQADv52xLs+FHum4y1b/lzTVcDh8+nCojs9K1KMDgPz7T2S
icqb8FF/1TX4gpsOdkpRozekZkW24tZiMR5lUs53+V+HRyij9yHxT/dI1X4e3qXEngFSuTMU8DoG
b7KnrYlEiyJ8zW4lfKUGkKq+6c7kmlq3v46IrGm+e/tLezURtxVf9BhP1qcijkIQfcR7MxmsPsmm
bgUj79V+2zvRnCZzpAwv217NLPw5bpsP6SwM/rb2KlIbrt9fr7FtdolEOEZrVTi6zeUcRUiWSrOJ
IYNLy206ZDFruVq+jQR9s+3RtjciCv12e1SWlIoLXe4MA0qB+Jy35XGMpLgB8Kh0ZrDl4ci2lVwT
S3/L5t6e2vJ3snKoadgO8t+C5xotS68asTnbsNTs6ZMNmmzukXB83HSh9YwOXHEU6bSsyTaI5+pz
D5vU5XZFjdFZxejb7qzQ5zuiZVfapLHoUQBlGRYHU+OnDPHF26PtOXmwzaftkbPufR/3vrc1TRju
uanXL5Nkf9iuAQSVxLtB9PVuu2DEERen9833vVqlZ/RCaW9AAuS7183TibNSvx1VvaXvt0TfQ3eL
c847gsdyzI23Jlqw09xl7a4vx+rjQFz4NkJO50c96/qP20th45lOhOHpt0ZCJGmqyNI3xXt/KW2u
ndvRdkaPZZzwdFNCwmmmEJEsOXa3IAtdU/wys4tnRYkcr5fa9NZS0QtvY/tmRCkVkgGweVMorvui
L3QWd9wruqI6FYIOw2ZnNlslOYTglL1NZfHmw1FJ00pj4y2tIbY7biYDBqN3bQaW+FMiQ9PanjKc
lZs5IgXYXvL9NXrCCVFQVhSVSnTHuPDv1bEsTp0eZ7skNtLPcpQc0yjNv4E/X2itq/U98Ij8BH4l
I9toLml/8uVu5pgwuWx5bQUshGENQgnX5JN8MajxtMocWEnzyVGWhIRGbmRjHTdXDIdsrje5qdXq
K92CxN0+8fe9241u27sdu+3lPYJxJtDJx7KDq2yK1SeQ52PQxwpBgfgTz20+t2hq5/Cxm5XeBc1k
fe/Uk8kV4XU7iEAx5cmyzTFY6sa4zFI9npGYtjuNlKijw1zQl1F+bqZAZSFeNMXO8r6VsbVZAhN7
+n3fX8cVkzq5qQWvMO4Xpivru2iTHSBVrfNFD7smaPS4Pcd5aN2+jyhCFkx9TBB8ogkWDnbDFLFy
Kvp/az5LEU1kUlrYgVo9vOcq8Y1BsHQKPn6D465yGof349y+jS80i+f/Gt/wOqGCtHi2Yse3Esof
279hEadwhn5hvv2Pkkj+vkl9pDyXKL307Tyds6zzmee0t2KJsAmsj5TSFp7laC1SG9SwbtO4kDcb
X45S83nqH7Z7ZNImqheF8XCjxyzRM1te/hoQxkr2LTLzj6XWTgAhCjnMH5yoLj17xYCOvWnuzcRU
UGv29k2xkj/jeOk+67l2v32sqWWx8NK15+2gaYp+HjThXvrbQVQ/+xU4QTyFHlThEl2F7kSsdXm0
/cjLvPWavFb99x2xUiWju22XAPD2b3fwyIG6aMzNRa3t5rI92n44eRl6aadq3m87BmA6nfs+EENS
c5H+Gm3adHXtnIC+fuidG21WBm973wi1d81Kyp9nVTJ9nIH55X3ENrdYR3TmmD8XmYlZF1Xi/2FE
PeVENA524YdtfLaT3DltPBCcwpLqjn1n7upcUdztSX3DGRGgc7Ik7h0byGhjhrwhROScfsE6OLKM
Q2Uu7afKapFzFZZxDx6+OwjaSgdFU7T7PotsV89j4/slm0j8iaLq3wbKY046o4ErYouO1bH0BunM
XCvlvmyctm29kjQikUmWfR5TSzsMJi77d1mbpqFrL0KdCuky9zFFHuQf2/YmcdsGGusYxaJd+sY0
DZXxeTPSAa1QwPbKJmLtpVtZxFzVNp/dm8UOR3VAHHR82iR8mxJQJp3azVQbAeLY8TG/C/62R/P2
5Js+UKEAEJWkgm17erjO+3Fqf7yFnWy5JyV1E7ItominCbzj+06j6y1lphTYIqNZhP2kfItJ2fZs
I7fUlEVRYP9pz0AUSZVKbGsfjpV8F5qt6Q3Yzj/X5fKwtWVb1n2jQs5JJNWwxk2reFqQ4wK8iZQr
C5z098PnKXs7PFYj48eE3B49juT9NOHm5WJ4cpnUHuW35udEGvZKjdCja95m0uFatdye28a85R9u
x9SW1fzN3vP+3DYDd+boU2Qly0FaCVk4BmdiTnAXbiys7bmNpLU9eh/CjeWNsGXGs+QvIAr2GTPR
wKpD5y5KpCpgKv/zETxE5y5d95ZyFSJY+GXcb3tpq/3bOLmTTX9oO9+OVD14S9ndzhFDabqLno2+
5Ria5U/OpN9gvqlBw9p68MbZ6WbMmuuYvp3zaxrm3maIzSXJ5G8E2LfJOsp1U6J+sWvWQgbfFjNo
VGfcbRoQZC8I8n7d+9ux26YYrOyRUHAwBQkZYVn3YJlG++BQ19v1i1372+a2o5icbyLUmvP21DKD
NlwPivuOMt/7AdtY07DjUxiaj7LkQPOQwhjSwxpnOQFn+d+2yXID5bOoHl1jjXYD3rBez+TbYrZP
c1msVuW+PPWLo2PdxmhWilHxptyaDm/GMa3vD78dKovw9O47Ww8fBlIsUaI8ZkYmzoqBtbix6YjW
BGR2nE+gGqK+PfVq85TbkXOLRhN52frI5L7mL6S6BL/twAj4b8c3ffW0vXjakhjfJ8AjBOI/Cjzi
oVUn6YOYwZQkMXadTuVczDNyMFbQplLIFBSIkLtoOusWPFXmm5dFUsWDFWfSB2scnUNhKOputDgN
1yM3xZQSQVupOXoYiSTetF0GLhYi1aanVMTKtYpCkpVWzddoC/1t2Kbt+msYH/9jjU6CuQZRThTv
o4wVm4tRJHsoM+Jup+xhWyA0qRYGRTbDyHpbEVhnZd35tlzonDDo+/bPnRypjln2sLnN3o/cXmj7
4VhnY8oTGtcRQcv9V0K6lvM7vmMjfJRGRI7Dxu/4c8SG8HgLkTaF9vXnJEkzwxDmdPm6gW2H+qkz
9Pb71BDvbulifkzjetkJ7OJnFr3p1ZwkHAyVkXxM6uztmFp7ykXZfRdmPrt2OM6P8X1BQGF9Rt8B
YtkptMBSiNkdLW5AgiL9SY3yw5udOzea8fqYteFynnKcIIvI2o9CHd6kR/ZkHcMlb75oio30qJ20
a54p/+PQtn1UCTp+0XXBUoKE9MdimPRDK7RmX5Do+0QqAWlsEHjfR6R6Ph0I/yiNZvI3GcwWkjGn
lhK8P7fBHRO7VwIlnSb/PWtjG8c/Mfkj8XhuqSXlha4TBRZBwtYWD2Rmzt83t71LZCPCXSMSq7yY
fh/cUAb427Hvg9MR6H2OWHQXxlGm7beXfhs9mJX243270uWaUOx4epKi0yq/QhjB2mh7wDNRofPM
X7t4kPz5DNGBzocqKZ8r8g1uIrn0ZFG0l3gmAki2mvKG83+9j7aV1yxOcykThVbjtnt9biXrvQ1e
48EUt43t9GbTsPzXL+KfdhMDfSuruYHF2f22+d/71/LmOX9t/9961F+jfj3mv6+Puw+/D/hlPK/6
87f6z93zLxtB0SXdfN+/NvPDa9tn3Z/ipHXk/3XnP163V/kwV6//+uNb2Rfd+mpRUhZ//Ny1iplU
+28anvXlf+5b/8F//eG+Fsm/DX99brt//aH90zYUAkNpuLLoMkzV+OMf4+u6R/4nrT3Epo5tq4Zs
aaqu/vEPlAxdjDhK/aeu2JruqKYpG6qqIwBqcfqwy/ynqmmKI8t4p0zFNg31jz//7Z+arLfP4T9r
tKgR6b9ojSzV4a/QeEnZcizD4u/8VaWV5mEMxy11oarMZ6Jqw2BKdOHlsb3cwED7kmqY11vacjdp
Zqo3THBdFLVoM1PnqFvqh1r0RJYpJfNXuclqrywcmuqT/mTWUXQ1iqg/N7XhMrHOrxPg/ks4BcsS
OdftRztCSTXN7IJa3rlO5rKXeHCa5TECW7i8CuGU+2XprBMaM/BhCzwKtTJwpQyfWRsr+21re14U
VYG6mCAmA8bSyjD54qgo7DNEamd9lITPe8CNYrwZl8xLEVOdnEKBswzmWw2W3GwDGaVazPXNt1O9
JVNVydzQmQBEiQYRHX0Xe2gWf0C0fk7DpA/Kwa4R1dr4HURWnfvOObbxAgdsSpOzNURfwsYh5yxX
02ssV+UpVgjlWrfGEKfrJJvpnj9dD4yV2mTQqvf0BAtHriSK10zL/WKxUrDTPgt6Wcn8TjzPXNfp
5RM9PKjzaTiW3Y6lDffLZJwuqSqfJHTlXaFKVCL6IogNgPcAZHRIhsY8AU+u0JDLjvWpbOL4GNE5
4ZMJQ5iV0Y6VTerPBnWCzE5jP5xRsZDbk+XhY5mlr0bY1aey8JMstfaSNnwzijho7ZCISz5Bz2hh
VOOreOkcFoeWFHX0YOJ9Uqc/qjk6lLYOicSMTX92LkxQBUZFo3erAZySoYxfljlFVRB9F7X5oyzH
+xlnpyuKb4khp0Faq42XFWSCF2FCE9uOBt+mSOIpNcJ9mWqiPenOkTDgo7kIcnUXrt0CfTaFvPxc
Uww7DWbitjliiziscy+eKZRRw/0iq/OHJieFYyrb7JjU+RF9yPewyu5E1rS+U8WtmxnNoUS+HkPJ
2Rv2PbwJ9ZxIkj9EJBysgvAmMU9zXGkURONra7ZXw6y9XCW8uA5HvNJU7QZh7Xr5YC6REhhj1+1K
q1PP7ZCda2OSDupgsLQajOv2Q3IA8cyTSf2vk/25kEu3OxM7F3p5RBY7twZe3QZ+73yDIansVCv6
rMYYRuT1R7lMD2059Duj6cpTFbYJK3kIW8ZQZu5SFx/Jtwx3WRV9N5o85YuSvxSaq7Tj4o3IzD0Z
k/nJimSLGBQ9DqqyCtIuPg1C+6HKmX1KLC1CDH/QJORCpZzhOE8p0FgFvgpqeZ48zv4S9YFWG08Q
QCO3qHQgEPUTF90R3R5p9xr/VRrJmJ51eMnGKPvNFHuRZMSIWlcJuCyfmDulF1WudZDDlepDmcrP
Wscbqy0EyMZmM4JKMb/Dn7VIY6iFl0Sj7ub7eCk4mdS495pK/yim7DN/deiZETrmZtKhMzRyUJCa
WyTWsh+UzPDlTg0vihIGVdIWnjzQzC+W0kDeld0vExie1lGBxkL16ZRk9po6TH19yLxxHHIvz6m4
JNPQk15cxJflA7Nib5RTFnNS39/qfaP4lkS70TYwHlntrjOKD4XanPpaVVn9hJ5qfAHlcOqjZa/0
Mv0xZz7IbZN48uoGtgfKkCH37cGSwKlUS+HGDp+kXM383mq6k5IhdJWwyPahWnwZdShlBoMmq/za
pQXBCL1KkRBDiJpjKGykrt6lZE16S8alAGwJTH2iTu25dMs0xU6GA8QjShWqOKnbvp5b62qnOCxt
clyxEwEUptjNuqhyrUoFrzxTAsYmHchZFh6EYv7ALeH4ps5vHErrc022wZ4JScJ3diAKgX9C0zuv
7Ht8kqZk7MpK2dHZEa5oOT/TfvUBzOhN4lr3M6Fe+IhIB1Tqo0VRMB6LK5Gn6Krs6jOM7SGQYYXn
o3I3lOaIf2kfinjaC1FrXt6Hwseb/2KaKnBMXTVPu2KuIMjUyxjAVH0EwcaOqxZjy7ST4XFRHP4c
Gex4G3pCN53A6SJPTtLEK80hpZTicJLEODRVp4S6Irl9rlSu0YvPQrOIsiqjmkolTbF8um1Epu9C
4hx9srBh8tDccmsqUjtr0LxBiK8RKWtevCjQJGYeKFLlLl3+InIiHQGH+SXmcE9tskOX6vPR5KqY
gMkbfvTZcq74jib5GHqJYGLbyShdhbEcS017tGcKZnFneQBtGj6o7mSE0yUuwo96o3KpNJfH0k25
HYHd2KVodh/h0OwtG+opSXETcV8k5fBe40zoX+xmXA3QOPd0Jrb0Mx5mwYuYjuHNNSFicnU7xirN
EyV5yNF9+cLqCbCSSIik42IS31QUAM/jLLpJ5fIQaabq8lU7JslIfwGuPV/4J61WCo+b6ejP5ugC
YXObNNR94BSmq/UTio/c5BIupbtRF9rObAff1CaAkXPCmn6+q8aForlCS2dSCuhQw4OWRlMQh5rw
sO8g0qpjbHh6u0cvER1bknHnsWbZKwgqp0N1m1r199JSFV8bq6DTAag1mkuRb2BRYlwsqgDru8Kn
NiMMnDBoq5l5TTVxqafqQcRp7abZVByKoU79oZrpOZsjKFRqnJFqdYGZiuyTEQ37rE0hLeXfZfAz
wTwU+eoidVxDHxzXVmstoNrra3XCt9GOyz1O/47ailvG+rQj2SZ060o7drJi7ZWOpGaQxh8HK1F3
aX5bqVN0jkDwRhLf+sWpKc+LRdymmR7kzWLfx9/ysit2udzTpaV3gzoyXzzgvpdI6cRhQRfJZ0ba
b88Se1wg8dXzOXdYg+e2F9JkCYim8Hq67A85CS2e8w2BlbZLZP1bElXmMQmrD01ZXizJerbUrPeH
wizOZnVTxfazUUXXtAL0HlrLvDPMwXYd6KhgduMscEZ9p3bM3qw20Wmmpvc4O2dgGPVTL7q7uMvR
2RCOtxPraszikx3QG8sttwZ10XS+jHPFSdrXgUhfNTW5a3Jd8xRjrPbU9BO/Ec2rU0VkvCe5i8zJ
hkdO7layZAc9REXOtU52VaVcY7VgOs09ect6BhZugPJtx3J2bOdbZj/GRTfkO6110vslBWIETW3Y
zYQnppVNbsyQl3SgwwRBSmxwOck/W4vpjX2bBZS9Gu5JxYdO9Jyt6bi3qUwLeT7riiw8M+FSPjfL
i7M0T1OuYJoTxpc4S8ROH2vF16Xynla7fU0LyQKlK38s8/ExX4XKeai/UJuO9sY4UcyOx8DKNUFo
ueGmaqkeF0ucmslG0Yyes80qsZtYeQRJlJ/5Rh+kZohcVML3dazcN3XySRcZ8t/wa9Vy/yfloXUt
I8CWqRwmUX2FU+WPxEkHzLCJVZNhkJfaTaMyn4EkSoU9eZx6bIlmGe0h6Dj+UJM9PSYJNwhtYG1A
XHzc2Te1baSuLpvCW6qUllRZyOCDlwudPfJczCj3JNgZe60ujm3TvyhLw9xY6QKLFTsxSNG9kqJS
TsZsvFqa6SkjMw8Z5fBYRUgBl3HH/3Yh/zs5iIxJQwu5nj+6XDIrsGTuPdpwHSfWLWY0PyVcfO/7
PLkLpWplSKq3Yd/dlNGY0ULpSler9dd4NpwjMoyRxqt+HzY2cCBdcy1H1d0q7T7UDudmzxfAZxZl
3mv1kLmSzT2k66NrbAk/sam2M7vwDWE/tHSycsKTljI2j8auVST1fozIsaNEuiO1lGtB87HQiI+T
c78Dfnlv9+F3uMl+iF7Lm+f+JdaalOrEsU1L7eT0yNPyKJ5wcdVPOFbPqsgvEsumQGss3cWM8aAL
0QM7toE1UZQMdBX2A6KMQxNDyLVpQAexLXE7mBI7aKb8BqHdPpRr5hRF8W3pR/uohTCkC8Hb23q6
DsGlYFYJIq5/bUf9bkQIw6JE85ymkl2TP2af6c0LLpoMRlLQin4+OVi8S5ZGnto7MwB3MIEyXgvf
bHJ3ivP5Rg2RTlioKBNCPjytEscehet5mr7ZfUE7OUGaRCrGnlnBp8RerpKqWJ7UsDgopO4zQYXC
i0v+Ybl6mMgm9QSue6ycreWFIUXvPD4O1kieZZuTw9Fml3pZ7uDelruweAAAr1zjdjR8+ukHtAHN
o1Ms1NokugjmXc+tVsBK+JY6oepG62QB2JjvyCKCx1CPbj/LbQDHpvUsO7O5fpsT3QLMk1HfPKFt
oS2pFu3XOio8syqUaxJnuTvI0rJvWLTewFbvLqt7L5qyH1WbDwemAObNqoW5WTU0N2m3gAlHC4Og
ff7S21p2s/2g0jN5Kjz6gMXufBMXi7rT80h1CXiXJXVFDWh0V6r0XuTZwR7UBz7oBLIdJLkhshZm
MMV4wgMGuWT8hBoBUn23uvcSMutJJJ+Mrw3Qwh0r3OWQS8SxWkl416AycMNU/Jgkg1WZOb705Woh
0PZDo3xIE/sCcuys9yEcJdG5SmxIblN3N1FaKFA1VQcyRTkygbQ+kyRaHWQj8uC/nbNqMc922HI+
93BPmSPUWQYZdJBqn68BHbLPTDCufRbnO3MMPyDIlrDKhwJrCvolC6BwZaAHZxrT2IXrEOh65P8X
oYOaXSGQuxoLAkJmeLpjOTElnnamUFK/Ka2jUs6uYg2nvpivRHvTllSlo9kMCKNJqD+oOCPcIg/b
Y6Z6sk0xmXd5cEUOuVaHysQJU4kGKJ6i6H6dOwcVISic2ro8tL3+uc7mW2vFdOryeDTU5mnsmDYh
poMAoX+k4qM+YG/AcZO1J/ihtFd1LikzAUFVN83AQDoigFhLcf36JMnc3XfzDEDStueKhe8Q2F37
reJ2fe6WcAmklScRfbELTh/ZKPBYGu1nLbw3k6vZVuCo+h2QZOJe7cRvKa97OZHWVWzQnTFCDckc
Rq6x5Sueyu7URcm5N5zWBeT3tQGuOtPNIVFtn0RMNVoJ8pINNxRM4XRWAKjaDpipWFlC1gYEZzql
w7oGUYFCudqfCumSgsIn+ECLaBlFGZ5ubhmkAEl72QQYNCjyS2GUyqUmutRXskolT3hs9iJymsDs
x/RIBup34KD5biI+DDgv6xGADsLNxu+tYlj3Tmj7kj7udXMg5AHkshZNN4PcMoGV4EbPLYkKVCCc
WpCEUMacOYPst9FkHrvBuukVJz+GhEEFJHiOAS65G1sUDjKSCjCbVvvL8ED+0Hg/WeR/yiNrrbA2
FA9dwuTmOi+O7LI82UxD85KqBN773E6fqOwCgI/ECIBtDgxg+W7fidu5lL9kVdkdCTXpA7llaRMX
Lf472VkLzMzknYyskQUKTGt9rYinOiQkIHn4/lEknEbn2UgYWldccKGm+/NA81JNNZl+rZL7tq7u
JIXP1xBfUwXBsijREeFcIElC/YHK9Otic88uX1pUXaxBmtFPX6p0YL9qccnNwiclNC8iJZxLmb8Y
SnjpneZBzadTLI2l6xCF5Ka2fljmb3bXnzMxHCPByys6dcCkJ6N1IUM4QI4rER+H2q0lK3IM67PI
9fpQdnzy+NUvGPgmZELVTKySuM5Zbx4lB06XTc9tL/HOXnJ9+VJMDRAkOWLRiEfPTYzBuicJ+87M
r72WLru2YWK3hJSAABpETAwbZmmtsZtNmyv0VH9cM7XoKTH7Thfqd3U04EbE8dLoluvNaoqdBqdh
H+aEKU0njdmJGw3jkYSMJ74hkvpcYoHzLa17Khp58CC9ArI/YJvOiF9PMSHZMktxdGKGXDzOYUh5
pXGZjj46ukkh0APKW3oFSbcsR7PUVTTbcPErlnTH+ia9R6l7Wb+dYZl/5Gx6NSZSBPBB9atx3cBi
IfecOVpKsjB/wjB031LLbwh8c0PsGXsVn5sf2onLu/PD0kkri+y7BDz5rPe7bIg+1QblmLo3yCHM
rpEof5Civb4DzUsz1Y+ZKIMeHaEjGW6saRXgGRRIlgEddswAZEzTOWEdV9tYB5q09sn9RfWVB3H9
qlVYq7SQNoPRya/hqHlZb0HzLiihDvUivAKZvDaneGiY37qG3F7BG53M2NrLxC6kxbe5MT5yS9jr
rRUeRq15GCfzMZ8m+RN0X6a26HAivW1uQ6lGmKsL86Zs7ikqjoeOED5Die5JKbqjSHFVqGF6uS7V
R4zFrd8kyl1UIujKIz7tstBzn4U3Mb16d2PNee7NlaI9mcaAqk4v3SF3EHUl0iedNE3XlHt5Bzga
IeNI27cc+DDT7NPCi7qEZpFrFxfDNRT9dRjVpxAVJAVGaVXwztUho9YM4ns+ECp4coC9qS3liLo6
z84PEXNXTEv9MiffMrnWbg0J5EYyPS+E7xysJnxYmLqg5Tw1cXbTOkDFJAAsqnJuUiY1TgPPUtYG
6DYgfLQGZJ06PEyUcyVRMcNZa0POaB4dXfrQZOMPOIYHWZf8qVK+qhWX1chJPkgl1eWi/TRo/TFU
1iWMTTGCltDZYDobdsqD0kF4C/PcVWdxpcnPEnI6qfKNmfTnvlSXQCsc1a00G4wuU+WG4phRUo+Z
4vAyokA7OE33JbehGxh4v5buIU/JAhHo28U42a5wpoCvw4EWA+zmqLjOGiycObp32jbx2qxg0tBU
10xdJBdfWU1q/AGhb8+FmdZ+icjDlqazyilR802Dk8daO7Xxy836Kj5cvi7THXJmm4sRd57hnE8p
RbvXSAynNsxBg33pe5H79Mi7AAjCQ5lToIq9vuoeI+pVCt0iEqYV27XybGe0SEnmKSn2rM+/ywbu
m1plkbEQPyoUKjfkjOoz/6elzPBKncJLqvRJdNo305YPy5TcLKPyQ5PaUz6qjxRkg4gPJFUV2ecm
/rWo1adcnmS3QFAczzQnwB/72qwOwaReWbSDC5nGXVdaCL/H+rutoJonaKYyn9Nm3rfyejk0H8mi
41KIudHqS6Q/kgqZutmhFN9VFRoeI+r3Vh19khxSMrKgtkfYSJb2qC/jC2LlxM5eEsyRmLXls2lM
V+uU2p818VGv7c5tzPhhCR0aLFl5nVWurYIrpBuKvPYB2rzIcKgqs973xveIDowSsVhJ9YYwTz2+
tA1pXRU1JCSEN1g8vKiDI9io9UMrh3dLBbqWaz0gZ+VpHKaXsXnqFRJuQpWqNxSEYMRKa4USAFLn
u53Yn2cblmI6PoW1vEbZHwaRukD1Sg9pzLmH/0NKBXcc0EFcy6THJpy/SnlDNGemBXE/nYgfeUB1
pbKKKmJPoQyrUbtWMptZuZk9FGPm5pFw9o5cEcUpzcx7u8vSjoCawOJks2ruFzk/m2n5SVliJhNN
iD8iOrSUK1w749IwJ+JmUMl6WNrvCInuhjQ/KpP2Cd/+JV2zQXt7AltDl7fTVaIvDxF6NTeR7HLn
TORM5bovDKs4hEs/eFNE7U8vLW4HGg0X9Wvfz49DJmJs9iXXSokvkbhVAZyzLpNNbzKLF9sejgt9
DbdaQNpQDkh4me5+NCQPDd6jEtIlSs3zolNtXVh1AXpPdpIxPSUdocnI4wg3TxM84J1yqkcUGK10
0oboOEKIC0Q7il3ec8LqaApjrtw5xSOhI64TXPQls3xIMxW7baO4RWc9ZpJUuAuesEZH9dAQBt9r
XeL2fXRuJvmQkouUG0bmqlBHPCfEiT822SMFrYclVlC/QhDT1rv/AA5mGOTH2o6+16kdeVU7Y4nr
Pxc6uTC8YagwJ5F4YdMc9D5TfBIb5OOUN4FVaIOvxNiTSrPdp2nx1bSZ46Woz8xpuc0FJ0QVxV+V
yIzB2k41zb/sVDrTQVGf/z93Z7YcN5Kl6SdCGtwdcAC3EYiFEdwpSpRuYKIW7PuOp+8PmTXdEsUh
LftqbKrMVFaVlemBxR3n/OdfOgFDoTQwNqm1+w2ifsSToreILH+xJm9jzumwG9pPY78C7ZG+zEWP
s8FId59YW8BBuenhAXUxuHvFwMCelu+LLo6e4/cVmci54TtpJm6GQT6CQ3YjzN7E1N3t4jG7QKRD
vww64I1xyDckM7bQRQH2JuToHpJl1KAEK4biwivM7s4M9pGlviE/6y60mEpmYWzNsAOXIblsKECl
neAse3Z8KuOfcozNveiWrdtM4qoXxdely+RuoNFEvJ9cYOAMPhZZzX0kgqeiCOpPGO5TcAO4JPyA
JhQjRXH+BW8U65gVBd7zGb6lXiEX9mj2GXpFt7er1NzUjB/OBanFQzOdWqxjEdEPs7lsrWyGYi0a
GhkGAxupynTbtV3HFxgcuVfMT8bcwsYkH5PNYNytnFkisYrHqHKTyz5MeyJCbWpV2GbTklwqh0Kr
IqJ8Q67ZCM5AhEg54wWQ0FfyjzvxuM1NW+MqF1SYjhdU3wDuqt8MjBjuk5CGXRFq/BB2+c+kD+/1
PB6rKLVuOwN8zfEq1LMB0xynKGFjj6o7LEG071t7erZjfLB66D7XiW2wiY31J5NhKmlZADHCG2bn
/BALjDPPCXpOvOKqjpLjStrf2QOoWOtVZz7zZzEsctOUNfi6K3g7h67BEnaGdE0WyNC6/afRnfNT
OzHyaqPosTFBOPMqC66oDcLdkozOsSdO+Wlp0yvEYlSCS1/doTB5aFqSkJkW12ehAeMyoq+3yChc
3xq/izlormUeyU098k/uZT2d2y64IGOqvOwKkGBbUh26Br9SZE+tzJN96znzjiHb90h6V0OHPbq5
tMmhlPXtHOU281H+KEmM7IvExrM4szZ9NIQUImD/MnPtk5NF2cHyHHz/3eqErfTgZxTUG6kXtIWk
rZLSh8f14qI/V6jtXckYLqY2wLMj9x0nogFUidiXTIwh6Rs8sqrY15Ba/cjwNnORqoeKCKRNjyPp
PsgfCyz2N4sYNzZAPyIgjOLn+IwRqsUZyjCGL/4Xt8pt3xGlh3s408nAQD1or6k44zKNtC/GDhA+
A7uIQQCmW201zZbR/EKmbPZhMiJvl07dleUVNzyW+VoVYePTUdi8FT2981znl4RBPI/2wn7JAxId
SD0i2hIWcdnw4TFbjxyxEsFx/TxnvJ7TEAaQNTq5rUo6YIz/LaaZZNGJUY1HOGUA51Q81TJh1gkH
HxAKfQKo/2Zs6upjOCn6rGr8mqPsaHCTzdaT16lsB9zVviLqg+l2/2HMpod5MBjUYi4x0XfHAXio
7cx/60U2USaNfd3p57oGmB1HVe/KuLy3lplXJq4vXHoQZlYgi03KrLpx2l0OtYDzuYFbVgnYD4Xj
UGJ3gIHlTLB2oi4V9N6Th5ZnQ9qLvZNmerZawjOKpILhDNXiUJbWDRS95Fxr5w6/sHG/LFG11zJ7
sOFjnKp0Rihn0bVgT9Ae68pkIs/4NEI05ovHmUSNUw9B5SLL/LALGCmlxXRiQvspCCJUyeb83Cwt
hKnsQ9uHBrONaddjhYFd33AWvfo8ZBmlU5Uf7KU29nDAUr/AKRYn52uy3+zNYshw59DYGRhXsq9x
MzCdn3Er19YaRxFZWvvG0/OJbBeILLid41no13G0Wtl4JLk5FQ1cqcsT4OqwbLHOa3EETRbfSE1Y
4Jz7WueZP4pFMK2t2QRAC9DuOgldxW4gg3bjjs7pOYwZ8P39RxNn8iiEuW3cMtwqhxldLEUEWdAA
F1oWUjorlETY82xBJ667qHVPf/8hu4HBGZHYKN6fMGEx/c5m2kL01n6YSFaCqJ6cnRg5zObv/w7h
vpZ9curyiWknMW2Hjnpkk8SWfRYIb5g5Mn8enUkRHFFAkFF8Nhq2GzYaE7VzXJNYJsl9Cyb7qHoi
llxGWpqyv5a7vOsNHy4IcVTFdNst02NmC2TwhEDGwZU0rtJUxeBNMiNEMm27Db/XZftMnZ8PkBpr
czqW5MsdRBsNJ7X+UUqr/+cPbfpUABetOczHgLSwU2BeTuVQnEyRFydin0APzVmvJvCwvY2Y9han
KXlC3qBO+As3u0y4PX1iQKZfUB8KG3TJivVHoxEP2awvl3FdLwFn1B0kn2paKQWNbyuw0Qrj0ru6
EpcabcLOE+Xq0xf4U27eVs1MCUgTAqElv4yYRpnNfNtY8X5xOaPQUm6W0LCYDzZ3mB9jeZ61H0YL
zsri6o8OmgnqHazSxnplM5HnbM3lSSqol/kGDg4jFZ3eh6i2CUl06I0nvvNYFUOWfF5Wc9xRTvdM
Y46ofR+E4itkBPN5UaBeyTQUdDvxfdW4h2Wqa44y/dXs+Lzx/XEVJCn1MSv1Y93hODMZP4BUcJ3p
Q+IGrB+eQUfPKItoR9QkgZDf3ZIxzpgtqOeTW2HTQEcK+IiJw4zuuGe2w6Ewb8Lc+NbG0UXmdPWm
lN7ngHkCs+q424ezeeW46ruLNO7CNtPHqXc/ecz9XeMZT0aqKbjbdek2lIeMPIwTJmxfM1VepBP3
E2fen4qqN0+9O6rGR3Mq4bmFQedn/d8QTXBROsTFxWSTdsynNnm+5uwtt4aoboqe6s6J+vusiA4I
JuG/MTkBgiL4TO5kVh77UDETTql8syA4xqO4mbzliWrXbJ1vUwp7pmGYvxINmq0Fkx5rpVulUugz
2WNeHaM8vVNUSRvV6o+mMZHAi0PvVLAblqQ5uUSVbMx8OE9FcXT68QkvuY+jZ2KFHzP58vwu+lkW
1bFh5wDBXRQ9nBrPu+oK72uISsK3DfdcY2ttf2zd+pSXCVdAybqTHt1L5DzltY39qCr10TLS5+ul
qs5pCldLuwyASj5Kc3mjPFryBO8uG/Ovbco1G1siEbJtmcfDsY4hV9OhFXay+n8RozgRCze7a0mc
QdOasoukVx+dODowx1abulP2bsTXcxNdxe7YbYMHjDx+EsqFeyG7zIW3AY9noephIlFbYJ5AQF8C
LMc20gisQzDf6oEMD+GGH5Ck1tumjO7tOLd3jWeciRm5UEx+uO1Osu94OEKTQC9JtaTqm8ljB3hB
/e3XFVv/33Njj7v73Uva628s2f+fyLMaY8D/Ng78gzy7C7Gb/JVru/7f/0Oe1X+5nnSBRyzhwdV0
YeH+Q56V1l/ac03PE0or/AUVrNX/cGeV+Es7lnA803GE5VqKv6n9hzsrxV8e/yLQl78Pvqj8V9xZ
mLu/2Bs6UsPZhdurPctyXFN65u/EWSTyOq9bHND4PuNywDT7Wo6Re4FPZ5+/56X4ylracYVrS4uk
e/eFIeBSVmMI+JFszbyAtFTEW4Ph++6X+/6aYeMrizgCuaxJgrit1coU/sWvsUc8PMuFbjia82rX
Gm50KcZm8P8Xq0jJlXimK9EA/b5KFIS5KDJavGyM5kOZ4dpoyoF68e1lpHjtan5Zh9fg16sxDRsy
ZDakWxWSThSVS8KDYp4YYi62YX9/77vpC1auYHoO4PFsp/dWZz3iuP0zE1F2OQ7FOYqTamuRJbEz
qf42zILNQ5lnl3HVfExy/fj2T15/0f/4Zf7zQjmWaTJYgRoO7vf7L+7bqEqtzAk2qJiezSY8eoP4
5FIbbruyvW7H5jnKwy9vr7ne7V/XdNYwOkIKpIZsbrFxfl8TWlTFeJDsx7yZy7ui9vp9gw3ixdur
iN8NLR3pwDCXwpI29gIm//HiYXQTtN3OopD2CKe+Kj0AkDZN6mMgkDUCe4ArZ2BhfR3v9dwNGwcp
A582yTCKbNTDMMbtO+/Hy5v99y+yOV4soUxlrgz7X18PiIP15Jq87GNoXuJ8Zh7MNIafZze7CeM8
j3pxrxBivX0jXp4Z66r2usd4wB68+xePOMduK3SwOthAAXmKkIUAXULu1bnq9m+vtP7+3x4sK3ns
MTYZ6ygXccGv1zcz+oiyVWgZ0PAcTXxRvxhkXPjCmo0DBWz/zuHxynq20kxwTSGYKb58wva4EJgQ
0uL0dXdcbIwJq3Amf2L19wUvl+9cnni5vbmTuB2wolKsaL1cb/0RjttmmDE21r4dzfZikFhjQPJ9
auMABaKQvmzj6UfaTwXAQUb88wi6/vZd/ntPvrjNrufyEVg/BSiXXrzYBGYbsYwrg2EQVEe7zBhF
53EonnOgtI2OxXLse7UOPQeiVstGnAIvfO9mvPIu87Vjgqg4uvnivdjEop/HZNFNuvVm+Nx9nu9U
GVi7bqnu6DTI9bD1UcbLO4/glSfOy6XXF5p/C+fFu+y0Jh4bCew1155DMmSgIRp6JLHS8/SpKkJT
v3OzVyXK7/eafSO1BHPwWO/llq0LzEPMhVd6FGtMOQO0eFAPy1B+JDnhyV3nJlK2NSHewDpvP+ff
rYzX80vb2uGdc6RrIkRc38ZfPo2WIMq7li2xXjntyYhMpY2IfYCRfTDnTByiqg7f2VCvLskZAQ/H
wglGv1gyynRfW64RbpPGZHweEkWnZ2u8dAiHYaxWxqhJmGW/fZ3ijwPK8kwbDGD9k0rg5fcgHTHt
hT8HLy+ajlQDV7XK+vvZaL/JqYCiM8Q/gjrZ1REEt6AypqMxNdmWgf9G5sMXO25vB6/Tl2//qld+
lGASbrk8dz6ML39UYC05tAKVbAdXFPsqheGF4fE64Gz0O4XWHy81W5hlBF4v2nWEs/71Xx50a/Gg
4wiysMO008+zxicDdjfIavAbmTy+fV3afuXKLLpZ6bBvOcqc9SX4ZTnIRVNcGwhSM3KFCG7bcbCO
i5/yzHFZsMzBuZlMhg0bC3jTI7EjGYEfbSdk1uVFSbbp5m6Cz9TSLrUoYVvh+UtEzbDpAy9f7kvp
PvManeoMcuycmO435r5MXoxEHZtcOFc6oNusKkv4AbZHO4uZMdMonRI9wpyEOfn33Jg1NKXpS94W
H/tpelDVghLJ+lwZ4lAXP4PlQ26T5zuPULCKq2w2YEANW1NUW6OSdzb+I8Wx8Z51i/y+gATUhuc2
8PxsABVPGAlUuLJLBogGdIqyp2MODrHL//RYSqbJeXoY7HoXOSVimfZY9cODZn4ghuJIoYCdar+1
BepDhz77QjrQr9L8VChxVzTNg9u5UNbNq9RwfEBqX+toh78ZpHfXAozoQAaj8WzVcAnc6Bg4H/ti
uZztNWwLL7ORjCJsGbicfNqEdlFji2vveg/pRBknH7j9R0A2dFs94YuQTarJzzWJLkuzmdsBXeZx
QDZjBx86/S02ov1YJI+G4WhUFNM3XjLsrqbwrnSng8lH0k2NIyBwxk3HbwMnwW0ad584ly7mAVAA
XpQcPiuGhQX0TddZ08aFn4f93mBQNWnrQG987GionQRCsRmcAhhsqxCuj8E+sJSKveog3SLbW15+
N6puN2uYbaqkzBm/YW8GL8nBXXmtjo3nQV2VwOB4QPYIffhVcZLCMeFzixEpgUNnoz+mMw1zuh91
5FvEVWWee1Zpchi7WwH1oxfJBzfsTzjUXbhOeqCe3hnp8Mk1gkPNyM7GZN9do7dPdnJG8+E7+bDF
PW6aHoNe3pO0xkxSfxrrZasbCDEPBkpLaCAZoqqPCsaok3pXoxOh5IsxEghvEU/P/mwSRQ9JBQJ1
stfGtF/FFFmAx2xekdzY7VXfb3Kkc9Vo3SxardTXexMhLg90QQpWwbdCcK6oSEP5QQb9qWimL1mN
F3tgm7tOWQf4ENvGqv0MwpKQmilX4cNhwZ9lvBbTJzTNW5GwxzJyrpiUQd5kKnlRhk8WbKAybjYQ
0jYGU72ecVbj3teVgyY3hfOs9ZzujEixv3DA3AMcQeWMu60acGF32wGuqm3smrYqDkjpJ+Rx7rJp
ADBcHePWLK4FgdaIE8FLIZos6fcVfknweh1R0Trm6iLfTAegwwMOOcds4H1frK2FQZhLhPfGGNw7
wyhv2qy+yVvifgzh3i2y2UMuvVOjhY0bvmCQ0oJvSwjbbMzPVOjw3LzLorqWRvFY9/CFCu/oTMbM
hBP1DHQohFR7k5qePn9fDARfVBM6tvicutNFbDDiQJ/jYsWthgty4I46ug5t6yaWR8KFT73Hp6/a
NMRwsn8JE2+nDzU8uWB+DGCfQZtKqqNFylzs5VtP7bwQIcOHaTyY43ko9wO2SAPmg5hPxQddHs35
LjYeLN7nxP1WroNFppHOFSqiSHxXqMRwZGcL0Ae47J0WfaG3jfArYOLfVsdCbkt8T8PrsTjXzUcc
4fgcddV5EfsFOra98PdyH7GGk6Z1qKCyEwavR/FVzPkDIcrX43p/ghx9GwaV4byhWrlb5vGq7tKL
qfegvyPzapgE2aP0fEPpfas4BDnQnzjNYQXoe0suPpghWWCbWGjQdOD7T153Kbt5B7ROlG61yaez
4z2RVuAH4q61rjSgynBIx705fB/mQ+3dTgsmcBAj3Fsreay9e40RtmtlO2JNCQR9Ut4lqT9G9n0N
ah/CLSJmDHZ5ciRwICabxJe5AnV25k2EdZARfzbDJxsTVWBIyyl8bDg33UqBDjfVuLeaPUcpyqdu
X1TPLUSKPLof872lrhXaFFKVg/xgkm+qqdB/dHw2vMIvCnllQdeqJnPfGmxZSLz4ZfhhlX2OWhi3
jAQ8i8reaIcPiiiTbYv9oD9xzzYqnSpfdv19rINHAlk/R+UtMhvioTwQYlSeVnRw688ZIDtVK1Kd
6ipC5bVU/WGwGCrjHhrhJuYMy0bYH2xK6rgq/K7HkJN8oBvHVPfEQsHFQplyjXOcnwb6mPfxBquu
2nU3kdH4adoRMe1chI3zqR7S60R658H2HhSxpvuqZSSPdPVhgLFQdOoC+dr9ING5LpnvLTd98IDY
61a0y0HZyereB/iKZVP23TRNv7eJKsAGQ8l+3+I7NGMBG9rkkXj9NpLIf36IJrjEFWzfUPybhrWS
N69zPquVAzhqP2OjtBsZiOZGgn/C2Ys+296zHKZLYVeHqWXvkGAOJ83vWnio8XBjGFDVyaE9ojNj
dFbf6Xk+9cO41zrhYya+qDA9M907Ds5yBfvpnAb1aUntx9IOtpEXH7x83lVyLdjbFvOPjuDJdCme
7Wwp/SlmZB0Z0w+dzN8q0gKDiy5ASWL6+CXsJhO+vkECoahmApCVQP2JX+u4WpuZx0z2KbPN4VLa
9j0sarcm+Qpi3kJsbpv6Zh9fxk54nyk4qpioweewmQnF8gpKwKGPzIuw/6aL4eSM5whOc1dGfuTV
XxeOoNH5pJboU2bi1D43+zVcOVTWxWg/lVC8+izDeEyLTW5CqWiX9Ko3epIdTfNrMf5YbJPCwuaD
TVWg9nPTfgNbyFoQJEA1yasDgQXORwQw42cKK7Rt3ywUKhvTaPKPiTFFbbJXQTZH5mYenMDMj0mq
5354r9xfe7TfWirKXQEAJMBl6Bz1i3LXhWdXRwrtbBfl4sJomx86NS/LorwabMqKCti+WhJrN6ak
LS9B37xTbr9S/7oYpwFpakx0hPOifbaSJem8SMLtSIHoC2ZYkMt1vi+icTm9U2y/cqkuPD9b2CbA
wUsIdSbAzwyyiKViUe7mjFdTJUZyucSN6dvxkB7+N+s5Lj2UC1b8t+/CL6V9bdXxaOJus2lSXh3P
mP0gyk46xh0pGMyrtxf7o1lc2xZpObZngWbRw/3eR+RU33ERc3FJp/ypxvtDMDWMjS+Zx1CI0evb
y73aJQErQU5be2Lz5XIIXiSaRoPDyysuFotKXhKTsaFsvrHRDLyz3J/w4Xp5FmlCgmuUiAB+vzzB
yRk3De23DoNLuLAPRZhfxCRu7Noay0CHrwTsoCY5LjLn6I8Q8qbqcopxCFjwFSv8ty//tbf21ybx
RWuOXURei5G7nQ2fwOPbeLwlLvedpvcPZPZFJyp/v2a8F/GStIAKVSaZfsZY71yC5iTvbIs/sCNw
SHyXQYEtbYMGv+xAVakYMMcgGw6mEYtmdF/aKI1EVCGcs++hZD8zv53feaSvvLC/Lfti4xt4COAX
ZCMAtQcWGcjNgqM4fUJiV/Il84pxMxHI+Q4O/crFcgQ4rkMbbVmkxfx+T9HnoaIsmXu7dQPXvaPN
anzcglR5sBrTENucux6C08Ef3c4is7rd22/Oaz+AuZA20Ud7xHu++AGagFsRMsjaYroB9Y4evxI7
OVBgGvcldJkqfX57wVdfVU9xzSCEJEK+2KmOMxgFnkzptjKwRN66Kmy9i1552deMz0H3j+0Pk8nX
7WReWQ1zOw37i+4Nn5oXT7UgB9bBUyzdhtzOTV+H+8kJEPKV9ve3L+uVA8gD3sZSERtgab/8bpCM
UnDqrPOwsYjOsJgRX3tjmX5rUY4YSBnN8eHfr2gDC9mMIh3gmhc3UoqEBFBHsR0bjCuL6amvnYly
n0I6KJx3XpPX7iN2PIJh0Dqe+QPQBethGOjB84qJQQyAS64mWqk7zEPlzdvX9cpG9FanIVBcPsP6
5ZzATMa5cmwAL+7z56IZAX0K29wgl0WehC5YtO07F/fas3OZvLiODfL1x6RggVIThkj2NkWNjljT
wo0evFyE9kjs9DsvyrqhXhQ4HqAxY0btMRIwX5yi2C1VQ5QyU6skgXyZ0HiyJIV9//ZNfHFJigdl
4XBIV8c4SZov3/sWW4iybaBlkOhOn6LxvsnC4lJF9DTdmL1zijEw+v2qFFNnShiKWtdTisNkfX9+
qS0GVcU92xD2A5Rm5AnmFOQTSVPU0rAlRf6TvOxM3dTG5Ix3wLm2C6Ufsjwc+W3RlJJCch5wrsgx
9bAFReYwBAUl55QNsiaMvKRaw6UdUqPYjSEBxYzrOpXmd02HXv3QwEH7WPS1TW8MAQ/m1hB8ag1v
JgVy8LLiQJNDiz0ZlvVYV3b47Na4Hp2NblpCYthxkSTfBpkXWBrV/I76JOwfPCjVcudYfZ3vBhWz
TIQ1Mvlykwfyu8xlv11aTA2385Is3l5l+ThcVKOZPaP0a+StHouOEBkinQj0jpbYFt9FnXqJn40h
etysxVuVxIfGdQAVAtE/TG04q29yrHq6gzGh6aF1G5rQ/DTgF90i7IQ4tncNo40f5ihFz5PEFV7P
EBC7AgMqy8QrF7tdUtIKlevlR4CZe39VIQpsAaoWpabrwoLpfhRmVU7b0aiTzDdM+AHbaVYdGCk6
jq8iz2rj1tKxhz9SK2Wwy9EoGn5mL+ATZqQNKMxTUgbXdAENH2Jll2iM4s24y7cOl7Ds+Irl3tYL
o1tEx428bud0DoFGi5I4cGZvkmlFqQrfc4egQ/9v9AU9VgtuF8RJj94Ba4pgB8SORQDew055AWvS
9glIa1xMtSEhb+M5gBoDbbDFBQWO1tJ8sdw+K0424MQJ0Jc2zRnK+coNHE2eW2UjO7ADbf2YNEav
OXxqQlenFin5BDN8kEzeNwuiPxw+m9q+MBxVXeNX0X0yiUEjlR13TegIcKxzhRbBzHOKP8oEGlo+
CVubc8PP1Vgg5owm71FXbgWG0Cl85atyOA9sDtvv5qn/OcxB8nXxYGlvKdvKjD5fEwS6mKAZ29ko
rTujmbrvQaxzRCKGuopDhIRgK/EOn14DnsJg4eQ8ALOMxSqFUrEZYz2CQ85RhHLBQsMasHDHtXPP
PxRKHpI4vuytmzY1QFAo9nBnw9t8CpHLt9rAJkbK2cvwxjanTTSWybPruE+FVzAKn+B7ch+D0zD3
wLvW8GXGng9Z/tTvQ3LgrwO+Fztl9tkdzkpkrsRidOOLvEHatI1te40SD6uPY9uhPDCrZwD26Zud
iQwkqWBmU+EKtlmkq4DTHPAshl3izp4G66qc3emzXRSMdNBSHadeiy2p6dW2wk1sS45P+NwORXse
izWaA74uzixGAiyaBvBtY5EayOmLDqxZ1FXko2ONjm7cjU/eIpyTCDPD3E5egKPLiFf7gxF3OXts
qEGyK7eFBzkNZgNUQwbfdja7aJ/Bjz1EOC8ca91hxesh/omlM/NK46lceQX7SOU5Mjk3A2+Y8DV4
XqYoup7Dqr4LpwKThqYbCPBUWXaBVVF7r+mo3W0UJOoURVljbl0DRoUOwulTVEaYnyWRRpyCJd4t
NWFyyIsmuGPY3fqWlTW3s4wRgTrL8owVTX0yZ8u9MfuhNX1DY5jmVa37xWi8+KsIVL935iJGD1V5
6kvYDUDSbV0iP8MJyvROWpk4wuqQsLSlDXF5UEhqqnGev8guBHtzJPW37JriXPIJuBGyLm48c4Eb
7SqFHFiRVR83pNv1s13fG3HoXlUlfPiNCbID8p2VzY8ilZGAdDtzNsQCP+mqt4JyNzQYVuhlgJuM
yGK6x/iz2VnDPD/ElhU8JAvH8+wSsiBF4e3yfG4mjCnr8GPfSASRM2YeAtOaHc4M8ilFZ3RkED+T
vVfp+3SOmCFkkNydTTalnG87NzO1PE9tujT4+Bf4FsvcsJ9COwYq9eLYWVVnEAtQlE9cWYMuh11f
GiifbZKM7euaCPX6bFcRrEV7woNwE1mpZ7LHcSW5UEXodsc47eLr1O2t+laKOim+yrCYI38ygb0f
YMGTW4WBKl/iRM6Jfe01UWBeEN9hNzcC49DgAqNFp9+6s7LzqyicZngM6LC6J+J6NfOdXseG90Xa
iLJhK8/eOG3zhSYUqXauezQGasHZrLOx7w3tHP1Lks8OeKQzLmEHZdlysuGjAhzMKr5fqiD4Il8Q
ed3ouJxIggim6luH41u6LUeIOLvGnovmJlNmuB1wrnBI+dUYzsBYmYp0o2jNgTqNEI+pPgCgTxwJ
rTPtLMzHzSL1Pk+NToJdWnfLfOgGa2p/eGTuYWpiZPCzeS9gwbbYUeV2GwH39WTbT5MsS+zQFjlt
uya08dGqww/RiImLh6H9RWvThOMYMc4/DdFjHpGmy7D1SpsJHAm6E1oyjQBmXroG+WJcEo4oRO3c
z87UpAAs2YQTcW1DmT8aaWScpNu0K93GSHdN2jMCGUUtw8MkXWQf0jL3blvzJZhspyoV3jmEofxM
1uBA+vsURXxKNCMthlmfutG0jomd4y9ZO2XNPukRYWJXgfx5hkXMwKS00OchAUREHX/J5IygNUBd
4cZltRkHj7fVNOGU03/R1SPp7ElFiXCW0GnM6GbVc8owFHiAtRnzk0AcKh0Pn8ZWugzFZnmXRU61
w0AIr6QOCyNtUDEhcfM+RHG6zJs5F9jP4mbQ+Ssxwk+LyNm5dmgBp2cEeEE1/2amZXJHhnF7bbfk
SWImoz4DLN4lY4E/ScynnMMqQvpELICbepsOKvhuqUx9aob868RzgVWPKe2CUccG6/fwbCh7ALft
B8y9ClnuCw0vm3+S8sOsc+9tgk7vzUZYTDJVHG5D7ZKBzBGbEHK6WbLA6268YaokwpAZU5GM4YnX
zt1JNHCf03jiHc4nzQd3xkTe7KqfTTihX3Ty2Veac57z75sasKdQS9l/S9scWRjGTf6QJ/p58DSO
eu3a85LN4ret520FHXd0AC7E3aXOjMpPnCWuN9x/DjYnDNznHFbToYvn5Rk1mndfRxWzMAuP0ytU
U7gUyLjFGqlzDgqfw5SRBs7dDKyq6jIaraBh54g429aFZ7i+KiU0tIVN2/gz7cPK9BuMr7MbOe2X
rBBxeosLDRPlvgwq82yZBBym4GsXLZFh3nnNISieIq+Ha61JrzDu2Zp4F+rRCs2PTegM1ampqZeu
+kS13qlI0A5/C2KMEPyuCod82hNrsah721W9fcSQ2jDzfd2A964cns6UG2SlZYN3BUabpw4nLIZN
41wzGO2dwtOoYLEIue/CIWRqZMz13AHD9WhIb9spdIpl3TuC0WZXtTacL+QhLXKnqp/0IY+doSWW
vaDixD0SacC9xvCxbjjf+7pZnhYvbGIbsnkfanzM9iXpFnXu7v9d3wSVB6au0KYHU1f/wXiMeBp2
YNJ8ek1xmKnMlbKkPyWk5hVW57+92ItWUP2zGI6S8Hek9Qdm0GqvaDrSsrcdbvsVTpXoMWBo1UF3
eHuhF937PwvRnkOJckwgivWH/NKdTYkRNGVL907surrsxYQ8Vs/yOhuxSX17qRd4Ektx/2wHVpRH
C+/oF+3tElpDMkfw2IeQ3p7BNrZ6G9333VOFqQMS1Zq3cEJCbo3dHL9zQ192vSxOxwsSASZrc19f
LO6kBnhJtRbmPfrzein3M84Cm5WenyPhO759qX8+PlazaTw1xGvhvIR8aPTyTHcQNoulau/dYXJw
F/S6d3rrl1DzekehlJvQVbVH8joU8d8eHiIXI0/BAtfZLOr8mvzk3OlvAm988PoZx45heHTUsu1V
bWwtfOn3lPR4O5XJh64z/3m8/8pG+38tFfh/0UZ75U/+36UADz+KH+HX7FcxwN9nwj9qAN6mvxSQ
B5gHEIujIKj9HzmAIZy/INOaTFvWcdLKrP1vPYDQSAXgZnoWtsZIvVepwH/0ANhsKxNyH1M/7SAL
8P6VHkD8vhnBzzQQOtw5F0DSNF3NQr/u+1bUizCQJtuirK7xw3ycoHbtmhGpysjht4uGEWHLaB07
q1qNUpFk1iJb9Xe2uKSSCD07u2LaPCmMsMiXQELZOuKdI1fRHvA7/gcT43eujt/AR1DYTDBGb/3r
v5xPBuY76WhEl9F/8XRezZEq6Rb9RURgEvdaFOVLJe9eCJkW3iWQmF8/i3Mj7otmzkx3H3UJMj+z
99qTdk3N7r6HUbrL2+xj0WbgEW327RcdZB8zQcOrAWo0/WaLd3B8GshBC40UnieRoM/GIJ1D0he/
wHriXVuYL0jHYQe0XEOofrjEyOyoccO33p8ji3uFyRcpAdkXIpkjbqfsncNrW2R590w62UfJqGSm
rw5Re490CdkZP+I+FS7pMLN1tvTCCPylIlgQQ+SuevGRhW8cU944bHESUFYjqHK5I6tu36GXcqI0
J921PDBPg55PVAK4SDJxVaGrwxh5T3V0HyOEOuseLjC74LsR1VagjNxWV2WNj0QvQyGJRXrMkqHZ
9MOow59qfvW5Ny+lJAbKi8sKcohjbgtveUis6gEFFBzQavwtnKm/WIAdw9TGfkde2IYVXQfBB1iR
MQmMpVG8Hcdm3qaJ/OSAQQpix/veSVd1D41e7VPZr/ByQ/+TxVec1fGlAbg1m7kbQhllkagxZleU
1LvInG7JmJd7ZLnT6b8vsFfZyK3dINzPoFuQf0U9JAmmyS4uT/89d8l68GD9WBVFUYmswGSZnZYD
s0JNncdlpsthPEFqs/OegmVYH5IfoMYhS3kUcSLf1TEaOWLxEMGxnfMa6l+h4UnlERAwgzZZ3f62
kYs+AUZpZ+2kNSQbNu7YEUXzN6fLp4U7jkVa2qmNMmiVKIhnnvvkG0ieFYoFVM0IZ2gs7o3I0Ohm
JV6y9CPthz80MP9iMexhL75rCwqWwnXvNKn5bEGr21GfuoPjtE44ZPN32vuXsdJE0EBj8Eb7s8aC
3LfwajzqDrxj3oX+B0HF6N+jtwSrSeNkphJ2ZvviF1eFc/Cg48Bh0Yk2KMuokG1zrzmQYY3KZRIn
6VIYu5TBIhN519dwVhCRGDmouyLGEiiEeCUIDRIBXVWJrDAys2+nxu5bzS9YLhjMTSRWJSbuB1++
mRiJZa00QL+cA7J6Q05u2LI6Vo0dCFP6AdTALLQTHJV10e+RN0zs8MYyaA15xL3Wq6XdWAsj0brx
v6oS+ywKtSfOA5KZMnSQuYF0cnhrRwg+Vb54exdyvYidlWCXvOdA3MXM+nqZtXNcZndCq+6kO/6r
5+nRjOFSNUZnnJz+8bo+BAZ6K8DAVMgQ3ou5/XY1Lk6W7gwdIuSLSN9D02r/kgJRlFfNIdlHDI3A
r+gzMqq0RnU4TDtGw0D5syvpYA5DzuJfic89H4DtWu633rcHesrPyde/yx4lWjYX+baGFwRdAeCw
NtcgZmD7mMU3RNWd5v2HmVYro+mOANdH+wV0uxaS2PXnDAirjebNRLFntylcVnj2gwOSwA37yKkD
duyPqZxPLi78UPfVubLjkeZquow2ebUOpcDQZR9t3OebJUrfgK3tZh2iX6V4x/AJHwl0AxFtAoPp
MLkMje7tFLiVYKha3MzOxR7VvGVux+dwANmLiXoAXCqF/9RCHFU2jHaVG7gGoImNizKPJGSSLcwg
aW7HjoVGcuIiyq+KpUlSPPhIKEKw468VhNy9VIBb8pj1JlpLQEsJNrW8+hBAdkc1/OkmMbw1AUEI
RRncZoJknKbf+4PvBgjPoSmUO8b5+S3q+kvd+scYCvSyUgaZfR5GwmW3E1dT56K0JwEAwGRE9q+V
7U3u2m1SoxICieTmBNwkWvs4jSA4O4zeZU7lPUZrZoBw3yqRA0HPH3x3IRqeQVcwChvk50dJhi2D
FVxb1S0qs+k0ET4TTcey54GKiC1mLKW/i/joeyyKu44RuaN9mr4zkH3lbYrGd49t5AEJH+iIHavp
QlIg/oEODNpk3gmGOhsHGexOd+HiVwgNg9Eufkxbb3bzZF/amJjZDFB1XX3ZAglWrce/o+jaA/xH
NJzjrSk5m5Z8FV8hzsIGjmAe0fz8RbEMAdzvkL/x527Ygg2ICgE4yjL+V1bZylPVgzhhkhejWEZg
N/BMXxej344OOsVcDiGe+HNPWsd2jqBlLR2cRFAzOQ1vRAxmlj8VHjgzJ7VQJE8d9mui9eQ88foM
EtIsOPZEVVOgxvmeUuIyqRT9aBINu1HJaxRbQDrZrZ5c88XXhuRstpBLFxAxAbPMgLq42hfLFr8W
QkWHfmmJZbbPK3OL7jgrYOe7g3v0lznakSp84eVKto7R9QFrFW0rGnTNdtWVoKYQEya+z5IWMsrB
WpVcHpEGXewdR1bS900vom2X2AIC4PSkGmb52Zzts0iqHQTBZBN1XXdrfAWVriaUweK+tFyPcZEf
vZDcdNDHrVFrYt9mCqyC6+MPn8oNw5sGPsNE1nbHEgB8onlzSkAwS/npt+oeJf1blKEgq+zqbRhB
kDVkHcq+MqB6Qom1MGvv8qpkgY36bkv0G/wvob3Pbu1vGECjPE457GxeHBzT4AYzyCSZN2wEy9PW
0bLXpW5f80zci3G2DgxB4ZW10yM0OPirtQ0FYoTw46Q9GRVu2p0dlRZ3BDF9y7YXK7N2xWJnr3m/
qF1VVP+02UCV3plnQqRWWRihGlplX0oiy0ZpkyoRmVu47ywOdOsR3pX/uLSAqIiFGgMWhEcmOuKQ
e95BCgPYdX9PFdc9/Pclq23FFq5lpj7d1LgCwlTcbGMHvhjAL1UM9613sf3xuxfufkZ0itedb2g4
RJXw9xH7xv/eyQH3wgYLIdVIL44LUiBXyX2v1Xuvn75lFMEO1dObnP5m5ME2K7hsulg6C4kxfzUR
Nc+5ta99glSkf54z7c8HWU+GL0DWYXlGcf2lNc7NmdR+rFoFqSuGB6aXgZrNd6l7lBNTfSoJrsAY
7k0bs+WVovl+EuYefKFOzcpgG0oYx0DFHN6gmNxkU7vqiNeFTWPfD1mR3kNil1MRkj/Cfd1bQCz0
E8auu5jF8pbxxwm3PLk1/GYEXyBc3OQe7jsUCn8EMcSwKDTN8lYkI8MlAA12OX1pU+lvIArc29J6
mBwwT045HkpINohMu/c8Rt3r/bluXJ6y4V9dVg2SGJ6AxV8BOWXSQbp3n50TVIGb7bRvVuq+9hPc
T947grecHz+NLtM0iw0udn+zyBwpcM6sb6HhGLs/SUyJUrexUgflcakaixOHTen8Wt54wux7Ra/B
7kUw0WaMSvxzGd+zMI3pQjh67Fk+WEP3lKaZeUA+sASsVA+69LSbN+F1KMdxGxvVAK8qE1tntNxd
3ftr9NSZYKv5Ykrvu28r6lgNYRZBNWD5ItGA4ckF98kmjvv+kYjqb89qAGlbw6WpW3VxmuyU8scG
cxoDas9THsNrq7OwtGcbDAiJHAUTwyCN/S8YLYhmxedcIBn2dHekplYQ4n0W0zYDrVaxM43aggut
deojIChrV7NNjTSWhyyL/SCGxR0uKd9RgkTwxPanPiQremJYGX7Kgm86Ft4WNTHgMHG10uxJI4MF
pKX3Yeg+vJKl3jseSYANHPqqAEyqJ17BFLs3t5XLfElFqHWbn3oi6qyGx7nz1s0QKY1BXlV8QN24
LSAezfxOCA8lpSGwaSNeYG47RZB0gOymYvxCyaCxMuuJKp5+OPQFtiGdmxjSkxWp96kt5+C//9m1
9d9Eq8ugyW+l4kyl33AP3uh9Z6Bl7VqVz6BM/uJu2EjLOErOfdAhp9q3NYCCKTEUmetvVcbQGf5Q
H9risYqrHFJZzfHfZQ9aEVEmagsaquJ5rkmJQX/Y7gwP1SF1Dai+pFvCbIzTfTkgHtfS/Mfo/WED
cUF4xN46xalpbe+tjPlg9QaJELByZRpg6vIoCnQEMLyWWKGXztl7+VEkaRGaSByDRg7ntGPGHdfp
P+KVDiMBSaufwts6RbZXOi5jqYh3pQ/FNsPPQeNYVPbML4KjAorGaU90f/jquk/X0dKz1yRh4et1
WCzx1s6Mz6LhV9EknNQiG+o1NztmkftilPpMWJQb7d3pIuZlfJHUe0YXHTstbrf+OABHyvRd3+i3
KevmKwtODWcg/ip2AnNfbdLE5SMA0mHiNaoSj9MM/NmkX+OM9T7LxysqhPIlqSb6hKQ3jl1HzMYK
kkG7VS0SILRrZjzW9YfftiWmS3peXLeb1icfjx0rBUHeZ8gV/rrpmjiJOPmiu+kayDtbMxDum1w5
6tMb9XFvzd6lUekb17TDWoL9ICQxlVTPDS9cMNVtFai27MPIIf6OCzA/OeDH9+VcLfdxNIF66a0f
w4DO3FD/4i99rrSvnDQY4u/aPzKFCVVKtAfHrkMWZWjWXS+7ynKFdSYUaYSFEO8iJNhHmLihlL0f
OO1fDwjyZLvFi1gocmG4jBSs+bVn0L8F3VNurUMDFYylgCXB4Xt5ELVyYhwHatyflLUXhOl56cyC
MX+ETH1zNYK9km4q9jaHLR+od5IWSRkuaN9VYbaZM6xmfbTzkXgxdom2TDrUpq9xdOjwcgNH0fZz
yM1h/MKpOj1Iba3gXDWETfckMvUpM23bTQ4yCyMDpsc3ogEtwr3AqOQjdQGDNfZ4o2W5gFEdNjaD
fF6ZjwHY0abIIRY7vdEHUjePDlFZQdvZpzK13YvHkV/jOqoXJw0SwZKgUFt2ljvY9pRc9Rvs1BHv
aXWrTZgpzNLnq2maKJAIUulRElix9plrVVhhSQa16c17/Pc0GhBqaZ4qGRC7ePB6T4Vz24Feg4CW
uFq/9Wez3YHS3daC9Ww/9D+kEZx5JP5pDouTVfMDoZdOvstCQigslmDjtJM2/B+ySZiGKnEeJLLj
CqDKQ7Y+lz6EZB2PIIOZVzQn39pgv+ZtyQfpLSQ52D67VBM/vMxtSqP8IY5mK+Bw2o9glTMMErtU
ZlvqsyX0JEnbZdQC0xm/qC+8wBkYDYyZliDpHDG1jTXkz6ItNw4lDx2++8sw5B5N6K8LOSgUyTIc
G9u85YM4TQqyKCXcXY1nY4MO/rrYEfdgVL0y94K2v3rZIoqOGsIPnhf0L0pj0OGW+Wff+39lhX3T
pnitHOu1lurFq7RbTiFLKVTeFtab/tL8dI252kmjrVaREOQ746FLAZZrIv1EmfNazcUcFCUvg+Hn
1SYf0qN0vZbOrOUPVi44ai8/1/XEA1MTYOSWqXnR4+E7YnEqKk1tB+5LtF/zv15v7M3kTA5bYWKT
TOeXMOZp77PNBepD2mzY+gTnNGcEa0tYZNHZZ15GnN9BS/E/WflJrJweh+vQwCiy9LwHSa9+eptm
DhIp/hol1YaGXhArF++RFe7WmDvM2BF+Ng0f6mytgWaLvO9yrDC6KG4OW+WD6c939FESLU+YcRN7
Y340wKjlNaMg0QDGpGphA20xexytv6aNanbI4pzhyg5mLtmNGiFD+evyE87+sqwjJ3Zgm8pkSm+3
6la1333f/wqvWAKTijLWazZa1sqA5HPr7VvUpKTkebxN8onbST33xAXFWHfq3HtOlPmtFa2NAwhi
vW2NT55IzoxLWQmzOYKfZjzWINUBeFAaev53neJ7Zh5NnlwSx1tvjs9R5+7ggt61UmI4Ghl9cbtz
TwNDIAhJeFvIjs0GDFex1R2mbtKY7u9nYvMw39iwh0aeg2wwra2RDQiaMIPpEfMLLJxq8u9Gl91g
0k64BDX1XC5Je2A3c8mm9Fkkh4TxTFDVmYHh0f1ADlcfZvwreNxkH+ABsoNYAkmeC+jYRLQeJlfu
rfGSxs5rI5o6zA2TjHE3JocEe2PilQGH+l81GfWmmsWbU09sEdvqzeiNw2IMx0zZZ4GhYYNk6xyV
EK/6se8pR2QSLJ55NrPhOGTbCBcmKmA/HBsGeaWDfsDGlJo99BPcT68GyJ+kZRIyTt7JFvVuWjA5
HDLkDso5ktRnUDMib8Ruk2zkwDTYN7naG1Nk26nbzV2B58Dsd1qLdLuPq5XncmuL9iJ7Nq2G/Yas
0HeojW0+/8DLpq8+1gBnlagNULoHi+lYN10wUS6K58gUn0Tck+2a2G9ay45pjL/hRSOVM5OvWAjK
UMmbDfHVLEbuZyLYK2PmaYS1bbFs7h3UaFDVMo/XJba30u7oTlqx52e+W0Ry1VBmcZMX76lHddVH
Qcx79+soxEhcOwP3dmPBvEQixjqPn3Q5izBfrHs91SnUPB9dvEj3lTK3llYWd2kJvhHEB611+uVZ
41tLNA6kmgr2GCzUINPmEwaI1pM/s1Y9kAgyB1Zv/YnBuplt98VFTtDC3H6Izn9Es76li5uCrlRm
OHoYg3xH44ekmGCV/ZJs/pnulEMEnl6WUuPXpcR/tQwTy4zlescsLGaBtym75Czjxr6hM5l87dM1
mvo+dl0g9hwBhXyRCcU/jlHsXIxKl+2cG+fS8ucnwSJaFv5WlzoSl4WjTI14noUmjpT252op6OPN
Ij6kbv3uLH6CHJKpIpHFYdaJr3Y04XdlLxES2Y1W4fEs3M9yNv6Rt8k8yq6+3Ty0lmeFO11f3nxt
dIORrIlNtPDwDBbW7TpyUMfqsAhl/MFUpN+azXzyJCQGgugI0hs8oj6Ic+rs4T/K8KtNjRkhDdzH
BTRFafnmA8xYL/PvZtdGaTIx3CTrkujh2D8siEegla35hzzlVowdGbwVe8Vu4pA2b9IptFMliJtf
1AsgRO2RQewEVG5T6xazyym5Daw0GLczFBPdrp7SN5RYTpDprbmztGLPG3lKbYsBlRs2dq7g/oLk
ThW+uJIsOiV8yI3sniowUAgH4/eIWNeptYatazI+SU2GSrm7NVLrKmfxU84mbWXvbJnSqZOzAp81
q76CcHpUpKkRogHS2DH178mjWBqz6qisYj/X852Bkojakjc1DiuvSneokZ5NgeXVzOPDpFeckI33
TAJZui09epEaSG1cWntqLe4CCx8xJYrZu9158dXeRVQc9GC3xVSSNtPG+8LqbzlajyZ5YNi9BGrl
vPUUh6mQ4hwnRXot/fbVKLQ7f2BAo3wOcAfZGXnyd0VUu3dMbcPJdkYaTZdGami/soI9iUyfZbVU
NLQdXm/TvGU6+h4X/gaR797OL3C/mnZP0knrBcNinSV2/j2hGT3srO5PraT1GXVUi+qm01xu59Xr
XbumDOrJ1gmxtm4WUvG7aIihPWr6vRqS9CLj5WcGZhhWovgyx7JFHsYb5UeHTFd/nLZeaavAa5iW
OqVIDzUKqd3QjowGYSbEIKmns8q1H2UvCdN8hifzzCE0pA3I7upbQE8B4AcFEZspaaVnQ6FFAf75
NrSXOLPJsyKPIF48hD1E4KCYh35oayQoTK25BXb4RKLUT1YbIcm7/bEwzJd+QLYTyYMxoIKbe+vm
ZbNPL1w8JZrDQEdzsWNPmyHvfohgvxYqo5luqWb7Pj6mhdpZHj+yrO/u8qZ7y9k9IBZhrsbWzGOM
R7Di9JAL+DmTbi0bv/tljYUGatFGUpPwmeQdk/3SQ62UyTVWqAhS1O1UDNHW1TmSulZn6GxlO62O
h+3i0SohRSFrzSyindsQjzjNwy8HRL1t65ExBp0fJnmQFdWjQMVJIwzHtRODuk1Fva91pKDWxGus
udNP600sBR17PliT+EGjapz00Qx1Yjq8Pk2ffF+1GwP9r1//6gUVEoJl+AktMz5HvIKBrOCjRwww
ecbHn/ieqRNchaoeiOTlbvNLxd0dFU3okM89OuNz26lAyQFevKYku1k9C5D5v3ZEvKHmgc1ezOds
WWN3HxPNQLS6LI+WrFbC5m9dke+5KG/b2BkT8nxk/Wc9mDA9zBQabuIM7k69to66ua85AnEuSJFh
n22dITRzVEQDr9+55F4hhXnUkYAm1rkDkXdO4QCdpFESdu+4xJZXG1oYy/RvJZPoG6kOW/JUJbH0
UX1Q5hXhXLfp/GV6JlvIv0cMu+PsnZ99kcb3WCQvI/MaLN/jC4hd91Zn4jNL5PJG+Ae3LJ/HhomP
tnPLrv6YCmjzjT1/tWUebctET85VFRuPhtf/EPCkuQZ7vhpch1vpV0ckamf36RREIyoZ5iLyuxq+
/bm9JUqoh3rq5nssoj9R4rjvqKVFmDh6c2gYfQcOYe0XMPUiKt0PWznzniFdvR+tNnnJ3PJUmHsD
lcG35jGQcZuqvNpG2d6xptCDxi0hD2jS2evpY46L/c+0o4+xd+u3yMiXrWlF4uio5skv4B8YbUVw
yZj6V5+fQyiI83huE9dmW2mPDDTm+MImJQOEsJivfU6aaCzeGJ2K20hyKZUuaXMtezXloq3PhsGG
HifKQ66kvUnTpmC4NHaEymrVmyV7dgyrR6I2i1+TCLoXEs7mrVaMnKpE84BB7fUwW+MKm6wERTv6
j0aWN49WuQfn5vO3kWnI4ahh3IiysGT1tPNsuyabUMq9HATqOVn8VHEiD6LUbn7HrJxt2oVB3W30
crUlF/Y0IDc+xTE9cx5d3X5Jj7HROjytBgxxyzpikdhQCE/0vd7nkPOfbKyPI2X+QwelIuFqxftR
Hbon2/szNJu0mT5xdsrOHmrL64O0M748qh9GQnq6t0s2NInPzYxfiPTvlhVS6axub15MLf9jpu9v
nHpdnNJ3h71s9osDdxkAe4CC92kV3AOGcI+DnmoBi89+00JnCnjQ0yRN7zvmxCX+huPSc/jkfeqE
Gmnvp8b11mp2eBp8CtmG0DEyA4xjXq1xXXb5FTv0Xb2oyZ5o8js9+ZC9I559lH67wfKeAYRgbIsz
99bZ7gY+kB3YmBXv/KR+4amt97nCUYOAkgu/6PpzPvSKQCX9CiBtDJM8uZp0Tpd8gZIyRMsJJWPz
CtyBnAwgu4kUR7OhT/c6u0L83v22K6en4f4Y8wSFcqsxOqrcoyuA6w/zRQwwzLN+VHubQ7XwAIT3
wxVL4xLG0nuRXvc4Zml71YS6pFkCMbiZXkz0F7uVusQxL97tPCLDzbb3JDu9+JE1741lfnHpZoPR
T/19nxcgaAsfMW9BN0WYU/ZBn13L8q7LPO1n9j6FzjhpHprsCPn7xRqq8uCR/0tUMtCh3jiPUzTQ
I67OirHyn0a1Y54id7PVkXxTECMr3RmvsH+QmJz2iYzHPT7Z54ZEir00o09rNLo7jgPWVoVTbZPW
zy/FyDZDg5QYFrGyzk6bdbtMB7HUfsCgGI6iNat9maX3qN8vaWr4ITuPFKuCc3Hdgu0L+Tx+MtIK
Dr2x2glObCoMPgmyLEr+jthOYo8WgQCC2WFuY/eWdYKZebKLKtrmaZ0czE5bqTAVjCBLYy9DpUP7
hKQcTTP7eY/eUvfDxanh2rKkN5J4DE0+t3CYOiYAMJcdaBO108fXykwPesP2X+umG2lN28gZ9Mes
TKvjTOGTVkSrVBlhxE6xLhkJw2uosFjxPtp5yUhwGj6KqQFjAK6aIxkHV+7dLNYsp4GBo90N3qE1
4P8gErSuZcXVbzUemVARGdPdGnq9fknc3sthrlQTST3dIztEfoQxB1bT1822U3F9onXSdqPfXchi
qgmlsar/+4I/EaUB1XnFjnR80ePl6ngxi6UedumpJm6WdADaHh+NJB7DwE0Sk7e3b484gDdprP+z
jDJlisFqMY+Owk+b0zLJBnY6EcC1JteykHACcipJKMiYUvQWTzPmN3myWR6x8J+TVzN3MKyAYeeg
Wv+9//3Lx7iWJ91Te4/9Nq+JIo/eis7Crt0Te/Ivv62bXWN/945F6V+NR7H4h86U5WGaM+QPWsaz
oJVtABo6CdPRNc5F6Z7LaOEvzB1zwjJHcqJuxNw4Ee2LKu5aw6yPETvXeGiSa+4uct/o7XXogZsU
2pg+mNZY8oyEWsFR3c0D3KJBf8Xv2pyMvvFDGxJXRxuEtJqLHLVXOWMNw2UbSNccD4NX6i+lfW0p
XpjuAZBPWPtyys3PfKs7zGLimNpZc0k1Frj+PJk7xzD++oijkGm1ePD96K0pzac6ltoNxIV69VnR
q/TFNrTygEj3SxI3nMZFesn1OpCaPCXYza66rYp1oYVdBepzHxvMysu1nI1fSMxqgcOQDN+V7ity
VW6weXxJbdqIqGZa5EI19WI0ZWT6eSu05InEJnFl0jzvdbl81GolcRtte2Q90rPDKxRrdrMJTbsl
h0Ac45QZzkjy1H4Qdr7tMbUe08x7TPnIzkz4WOF923W+U0Q334Ef3EeeOW2dimwP1Up1dRv9z8dp
wDt+sTTv0Pk5S0y6AL6/O5iNfZiLjCqfhK9iqaKTT6bzxtb9mFH/+DxYhCuS3wp9JEnuyfDmSmeu
XrgysHsBsT2PuHV1JFzLDHqoZUa2MNTZ23NphcOauWiK5VQpK75oWsp+y+LcWBisG7KTZ8XWY1fU
EZkzs6HtsrgTIXnGCtlNfFC2S0huCeHbIDJmY1iQkkav8g6VIN7USY0IJxM92kDBXcEp20eGv58j
n8PvEa8Rj35t/2s0h7hVF/o9W6Hkvo3JtSIv3triImLMPNjz1lf0QW1vlLt0SEUonLOTNP9mq7T3
Cg8XfLVxX7HyeNDq+RKDoLlTPFsE4WkHH17XYXLSh2zS7o18tHexmRm3wru0WXaYDSM+6QMD6wwu
BWSi/CVFQ3bqGfStsir8CrxYiPyQHcIN15m7eVoAPZPpU6dOYKT3yIGdR7AdrHAIkPX4xHdm79TX
sSUts2QuMXOjNmqw7mdETnbbQ61L3Om+bLTLQmd2NJSHxqBx8dVMPFTuum7EsYv5iaiPjDxzd0JS
1g55MKnmRdneEpLxcRhjOzqCFGS04znRyaAXZ4p11yKqYSob0cULDUiBERDF3Lyaw/jsFXVx7dKX
qHlQhlOGhqffRfdVFLa1fWdOTrf114GXJ+XdXCSr1BEqkhtTBHq1ia+irEtKJPeVdDUBWN3oWBKY
9q6PPSDJfQbwv8g+p5jzti8NjOIxy+omufVJTO9q2LiDXK61RFuw0yhCCDThHF1DAqeavXSnTyCt
UssLJpfd9yp+tOANc3xq+8Qw8VfAfUm6O9QK8lQlBAdF0XJgXSuIgHhwC/1blKK/pFO8B0uK1i4B
DcUSGnOoa+8za34sNDq7MtOLXWZ01bVqrFBzireaj36rR7+iM6aDbzEQYQNfX+serXpc9yQukW47
Ijncg8ufQ2Medr5nmnfNQJHQ+eaOiLu/wmlkkFaRdshbb282GWU9sVLkW4igGgFhOWUzHErWkr7b
LQGBZezhtUOULNhfJPNEzIJp4POTp2BERwM+dNvpxhpfMzAAdyDEGljLcEDhfm56oun4MzOEIfsY
auQLE24GQG710imlHUZTX/t9xw+HsdjWQ0zmcKZrF7JPH+uS1tAo6Urg5240u35Q7YhWzclYgLOg
86JVV8zHcGwNeJ4kD+XTlLw++jZZ0xlGEcyXzI5SVdgbdzGAcyU/uerKEPoPP2nGPB0yMAHFa4Je
eIvc6VuZL54Pz8IGncqtr3UhfQbdp5n8kAWUfccCWSmXXXeRrXgeWSFwTOjN2U3kcyo5YL3R53Lo
oi0Rf+LIYpPV4hxteQnJDdcSsvXi0rlStrNKmjZ9ag+vVkUYG1l2ji25jEX26WoNNscR/VTMjLZN
/5ppdkOK2EBzUjb7lCanqKleSj/6Iz61R3PERZiyy2PKQ4/gYXHTWZPvVSreiDpge2/Yhwxe38HL
vfcO4zsxqQw4JXVqBi1r00ViCmZJW5f59YM/2LeaFcNe9yvvNs99w1GRvdt9T3SyXGdOXP/EAFnP
ftMjtu0eBwEiCo+3haHQCCB/M/dI+MHaWrw1S2R2DgZu9LAPqdUZR9VpX4Iwt63ryBS+RrOvJizx
XUdrF/O22IgjJTilhyWqX1u1EDztJXdVybrKmVw7AOyngOCB2yQ0Ase/r3f2OU4Vv3tx7+Juecdl
Up9SMpKKrtR3okdWlRkPEkj2Ae/I76Rd9GSZ7jTM/2G/fhMcwcvZIPJ64xnm0S1KJGXrlwUlzHT4
7786VhJGrVMhC46QNFvk1wxUMwe8vfXJ4Vs9VSn5NDwdbbI2oTIwtHdV0U0gbpiL+Cfy2oicIq2l
2nMiFJbuPd46eInNm5IoSZ3vdJIfUWfNJ1snYvy/L6hOcJlix+e892TJAiTbSUIyDlHeFCGRpZDv
DJ/CYv1St2V3ikafaaxDsreZE04WVtKNyDRObkztn/0lS/Zt2+Az1tjBaro8/fflv9/OFGBdfY3Y
+9b/Q2s78jj+/5f89491vTCwTeOdtcTkdLb+I6oz9ljMmjT/jbRYdCVxgRilQ1jUTOXnoCG0cpEo
NPNysf/H3JnsyA1s1/ZXjDvyG9BgRLAFbA8ymX1TWX0zIaRSiX3f8+u9WDKshwu86YMniZJKmcrK
IiPinLP32k3/w4595o8kVgFSA/PapmvDN0kDIYN1KiVHCox29D9TCxVQoK3lGB2bynhxOkoKpz2p
nLSsDM2jDMkHleHbBFcE61PXHpz+hiFm3qbpUHMYKSvkHUS9NnmdnpUBXo9G1x7gxQWPWsN5MGfb
wn3H7ETsJwdNBe2KdmsP7JfQuIuNr2oGWE31pLmZxbxxtLnRjGuvDYQyJtWwVV1BXF9ho7NRI+Im
1nOvVjrBdnm3y7t3Xw2c+K3Es1sSZmabWFlr0Dj5+OaFKemtqfqtlf0u1cisuCm2I0rXXTAI9oI+
PoRZV3/1TCAAJBNthJswF/19qJurjivqWBgjIW9WvkPZQya19FPKGpVcS1v8du0swIVXn0vVKG8y
Xe1Yl7fepVDx4e7uWN04wc0sFdjLBJUBKWzM2ay1E5hXkwROMXCghuLoxVkweypGB9gApaSLkW78
9bTOQucdj3TxjEFeokhgBxBmcrYR2z37hUI+VSUmbYbFSStKjH0jWgGrXuVue2rI1oaeWr7lEQc+
PR/GgxOVuykqjYtZYuCPsx1Cnec8onmZ4CWBwzGswkBXdD7tZz+Vb1N/g9vKnLSMu3vDjX0S0JZ4
nbD+ITLRPCQp/Y+uJPWkDHZ1MjyEqvU3Vrac+uQAE1Z7D9N4Wo2SxVEizj9kWfZ7aZgwvFs2QfLz
cu4GKk7Sy8l5b71umG+dWBCtNgtPkvdkzGPgEpFBdu2io4ntHLiii7s/6stbzfu5Vho0NndfWibK
51lngTPqdSuabBvUqOinZLiCI6UqLoEaBZq+D7j/kA2/BZCVto0xQF0fphfSotQxAqkZxkYCQXdT
5qeypfPpiuiuitllbMNA9VJUmz6mgdw2ceDFTsmPkGlw3Jt5G4wUd0k4OQRIyXUU0XmckgC3RMQO
OxQBJxYbg4u/jECWEOae1jZu1y2aRH5XZUn12Gm7dHLIha+nWzYAZ6Dk5qWWHzi3aAjnRqWvTG4V
6L8PRk31HvfoUXW7tW5jkL3PaCmaZHrFq1AkZEHh/41belJIUeNjb2GUj5CDAJzQLrS8Q6yz4y/m
mgt5A1QkkF1O4sQ0R+2+KOUxFaO5pZ/P68i7bhjnI16re6TEPy0Smu9UYuMk0JErh9pNls47okKQ
9l32oyDk+wg7Y720FpIil/uC/HMGst1rhi6BIjX4SdwzeYtEbyFtYdJcWsm9zokOJnWfX+xwJj9v
+Oh7/EN6x76H6t3S3GLTsFOEdDk8tMMLG2GpYB0kVCo7l05kHMSsPWbIH7Q+RgczEiugufZN6TRw
k7SpTsVkw0brIDAY1vvMSAbb9cjISZikJ8fZmxro0bniLhuLhCFTdQ5NLBcTREuOdm18ZP52tkYu
rG6e9pPtk/fGdGdLexpn0djeQ+e+uLSgqC9bxxtg/tI1HDwQXukhpFyLXBRi4NP0bS777cAksHd/
+EbODdEhQokGiuc6RTE2qx+ujXUp8dEf9e6X0XFH9/p4Epxc6EUNxtXhbIZZI/09RnO0Y8qAUVtD
/2FmFJ6RSU+kiLu7pRQK85gUsYY4qTreRg6p2ixl7HO+NW79RORXV3rfz5IhP1Fak13rSDjIglLK
jmz6iVzVjSAeLI7nO5XnH9qMm4msRqbkLYd/TdEobgklpdHQQdwgTAHpvrvtWm4A1NYYgolvmiFn
bAbrDRNUdUzMRqxBlwReM4cdJnp1sKqMnHXBnQBL57UKAn+Nu/JDGLBvEMhoa00/FhqA0t2o2LDQ
64ucMlZvNSY71KbAINCMB4tFIfHH4LwkOPU1Hw2f/HqU8HfzTj1qfUBab/RlMSzbol3sR1pAaEX3
HbKBTdHR1LDBhKqymFeDRJoMTIdbYCa8lcnbahJL/FdLGHyh7gsE716C33znGPkJKRTm/I6iYFAs
g9NbCA7iUDHl3ZgFWmc/QkkT8O1Y5snGkAU7X+muyHOvNU0dhoH8w3YKHsrgcWqJogrY3/25Sx/o
cZXxkJzscy8q4gY7/1AL+apUThWOCpdW0leRggwHRMHR2Wbm2ug6sWcMcfshcXfQmGjR1N0X0mpw
2lb06dQ6t15LKdMFgFZbLb4v50Fn1kwspsIM7zn0ysNQPUaTuihd3vi/lJWM5xL2KNiQ6S0ibHGF
Uq04uQv4WUvqAyGIDGnb4EFW2BFgzJXAoZLQqxYlZgQS4RBGE9LHuCMyvC9pisS/jKDIqUv97Xcn
MgzblrJO3evAbFZjynjXLwVnvCjfOFP+qWrr1tEfPblJvOmmrvDyznwcZMi8tM52NPPJ/pTNRWbG
q4E4eV/ocgHLT/gfxN1i9rIsQa45HkLdZ2ztTMlzEHaC8oytptKQzgbSORcDdTRY7goLil5ussir
DEbT6QTsm5e9BUhwtpobErQs0aZWmvkEVA9SD3HX6xnplG6Z823JcNyh/z5Xij2O9xgcK1JWKKuv
qc412Sq93gwhbcZjo1V8jmW09+tc3Qxd57wjfwTpaCHqRaM2kr9W+D3tcz/aSkwXHtdsQQsaIont
PjoS7s3cz1tuIegICdcW6ZXPNVaOI01cegIZm2NwGPlIOy7iEh0KC6Y6oTkfCV9myUxiOjY2hTgX
EKMV2yJ8sdcnIoIN+zcCxZlwzpzLyeA1CkUAav+bkFnyXbvIXDlh9Iiq5N0vCyLX4aX2UB1YmWnx
WXa8Q+IBRcFwETDUALo5k8FYX5KwsICJZeOZKkK+/YAFkhB0TgNJcMa+hSeU0xaTb/qKJftyXGqs
RQpH3hTGK+U06xnxl22WnAH0waW0t7iFXNRceL6ZnSJopbatnI3eCEwShQi5E7izTB/RpbF0KGY2
2JWvOx+iHvpLad1P7AALRL1fGaNoOb2rYJ0O83urGfbKF+lNxoP0hqgwNupqmnZ2duszdUV8yJE4
5W3Q7Ep3fJ6wW3puoKJjXCcv1sTktsGnDuC8Lp9a/VIm+1KExUVHWkFzWyXbqiH9exxmOrz02zjd
FqcCCQOZvEbFeIkQVyCKI8B1RrJAN8tKcyj9oGq30XwpcnJ/4UuAZNP6nTZYH7pTZes2q94JUIVZ
jl/FR9/GKeIAdMZaB9WH3YztZrbNr5QEjhUxVZ2H1dPYM0DCnJAXZzRGdOSxUaP2JPW+qgpy3uPS
8hDStYug9Q4+DE0jWT9ZSCKggfmX+pSk40AyZI+OEY+pWyfxodJltRHWMQUwQmOrdaFVcX5N1PSG
ra++7zXzbga6t+7kvGgY41O7nDYQJTHTC7gruxl9Cbsq8exheQRwYXsz7RiG90u0saHQfy9p2wr5
T6Q6lt96F7l4qYWZ996sO8vY3jS2pqFaPmNjE8xZsPJl3+xChswoSh8zhkK7RmVkmuvaQVfBfISj
sqdxE9ArSRHv+/4GNs+bBqd/ZbULuCPjc2rDHKsJuYGRsUsoY89Gkxgbm8CDIAjfcKXH0KVd9JKt
jbGCAw5bfJaSsNmnp++vlIFIm51nDaEJz0jDoSaarhZrvwf5haskyvoLkuU1yJBrZEbhgxG6t7g9
ViIadn5zxvTE7mi1J+RW1jPOSIBVJY1gVbv7YXZj8rUT3QvyryTFlDBbyCLdwH4NyKI+UPLuwdIl
W1PkT8PvhtH1bpz654k91CO/ZPKszv0sgKswiW+McxndrN78aWa0BsGPMpWdw3uIgDe61v5p1vzw
3mxr/WBp6r0M1G4Ge7u1Qpu+Qjmc9DzVOSojLgyzXhxTm2Zu62iHUEHphULzUqnyfhiwMM6G5g30
RTzEcD9JI9o2JaMFK2ACY7dNeplQUKM3oO+E3YdmVRi1+M9CL/d196LEuUuYq+LefeEEq9A8OG8R
PRXkhqh740C7xaOqt66u7iyyYu7Q4NMo8wMyaeYOcrhLbvlMKsPU+m91stwIjdHQNXefEzlhcCC4
SbfJ++AgcNXa+oVtjMvvMNv6kxlMLG+WcR2GpQeKFnIHvIgfWERLKABrbhUV23A03HUVz696mooL
HV000tiIbBFyrEnactMzdF0P/NInP9F3cs70B2a0p4HmydEJ/MvSggZJbrznLSCsqmZzlxUFfdhK
7XGUMqIjzhKOjn/LUzwQMU89uqiNzKxdPojsiH8gg+tkXpnkITsfwz0qlFcdbvCM+eBscyO1Jk9I
M/MddhheY8d8yXKboqCd5LEnm3pDyZisxlmNh5QBXWJJecxg4lmlujbWPVCy38XgPOI1abnr+zyU
+3mEIg9ZH0jgxNaxnuvyrScBneX5x/cIMDKT4thHfjGvB6IRd+M8M9hMaZB+f+f7wZfYpuJ2fE2W
ntDYtAV1t0NP6PvLOEkzzwgxXsihpYOUphgPxoZFNrZ/mFX2PCAtPXYxB26kn8H6+0nfr/T9EC2v
mWtY4CeH6X7Uvtd5iMco86GiTPcjrS6U7DHNTK2u9+Us925sPFTD6NLT4He4mmgLcExSLpbv6hEW
54DVPu8Yci+fuOPWJ3QF2Q4xSbmfmh+TqejNpyZOX+M5R4usbzCHco321j5fGk3fD4Pd8dLfX5Lb
zdiuOAFMaRi+98F8+n6Y/WVFRidQpMSwTFb9FloImxrRdqepxkHDSsQag4LppKsSx1vcHoowIsSO
8Gm/Ry5YIaoy7JpjBf3/AZBYKzpjrTpobgaa5LVhzw0d7drL7PJYlfZzR/ixAVRvW8393p9hFhSV
LbeBHu4Sd45gmPvnMsHlrsU5ns4ix1CDa5Cr6A2FwG2k4iW6oXnwJwvLS0Mqmx4tAQXotQZnT1Ys
5rNlwbSgUdOS6521jbGQptOXMNhxQCcekVSS6oov0sH9wwzMayNifiLEemZGNDSN06mTbCICYyCH
UWqukCMgrM3FWlqX0UZWDKKSEmtCX5GQMA/2ySUdp3qIXB/ZNfPuhlDzeATfX3IXriPR9buxC55r
gHmbGP8b9dzzbDto6JKnLErfiUofMSPDrYhij8wM7CHDknotn1h8cKClb0WLq3UKOVKmS9Xopvw7
QTFLzPfVRt8bCl9nfD07m7KnIlBzuelM4BOjOd/ZlXozBE6UNurPJlvtttJNfQ+q/iUkXW2Vhm2+
qWgxlyH+MuZE92Zqo7Y13kan/lHbteUNNkemOdVv8+w/j8wek0yVeyqymnNOj/kdcDF+vP6NEXjP
tC0gRoHJSWTPyAQQ7RlV5vkzMwlj6FZuQfxAH9DecspnN4w+MXH8MswWZy07fo2PQJghRCnwBQ2S
hE3d0MVYALFb6RQHc8yfzMEqNoUTWEfhRE9BHTRbJvxIZMq0RY66nhLmZ0VZBIcMaYbAI4H4hf52
NzLZZ6ikzc1ZMAreLrKeXR0E5BjNtKV7iw8jZL9Z0eTG5Wk1z63bBHtNVnirXVwLSnvJZnZK2KUW
6SrqlxZq7t7oSbu2/Pasd3V9GP1mV8ma48mwquYwX1updQ9B0D/oWXWzbDyFWO3TvVkj1kB1vS4D
NOeR5QVBfB3lwKc7MJX+htz8/6H8wOYm3WqqI6q6/7w8bp/+OVb4fyEGyIDt9P+mAK3B/Rb/8q/e
w/r//N8koOVJf0BAJPwqIgCFLoRuQN1RAGz+xAID9JG6BevHNpUQEuvF/2CAzH8j8oHAYEeYiqXG
lHyrKbo2/I9/aEL9m2GS70cusAKHwzf/8Z//zgf7F3re/NOf/wU79q3gum3+4x+8C3uhRP1F7DDu
sKUhDA7wppQggf45ICEc4hGaMXaADPnY2i85b0BCj8A9MBYt64o5w4jMTWtRWmiVOo7RQppJi2nr
glPEzivwX8hPV6MiF6QeHmMbUFBlTLkXaxjkxET/ee00xtonAX0PzaI4cpfCMtBs7Fuudpc23Y6e
Fmd9w17UDbQP0T/nJOgYaOUtdBwrSdG/BTPxbALmOXZZTfBcyqpeUSEfvx/wVlRH+Bp3JVM7kH90
EBQUwCSmYV+lwY8gq61NIecvOU2MvoMOZ+XyFNzR3F8d2cETTtF9wVrMuLXc2oX5GwSKRD1ypAmY
zmZwVCXDnUzI/35gR2KT8u19T174os7NN007b2zG9MSjNfWmS7ihxdgCUJiGOT8irqfH0R/7OB69
ImSp0cqBwyHMEgxKmnU1lg/H1Txk4s7h+w9wnIvj91dhndwBWaSdpYniiB0t9FrI65xKRX/Quse2
7mFkJ0w4YDgc7TF717MCsCYnT6SYaq0S6ybxzwjihdd68CNefFydrKu1wKUL4h30W8z4USW4fpSp
+Z6bBnAjfXxOjoYMsX6YJGXknIlNkshDpER10xm9jbl2wJpxAvMT0ATp7py2JS9OGZQ3zWyfFQKD
vPuNkhDzma1Jb2e58lYlWLj4UbDI6BZpM7WbHqM23cw5qLvC7ORxato3uM73c2AnN7TCtW5fXeKX
/PCgMlIgak4KaGJSdxensuf9ISbNxLsNcGDnCtwoQ2XvRG/cok5++ciuwUY2XDeP+9rujZfSwvVp
deQv2U1KK4RCvxybXyqR2L3pwez6LHhD3njrW+RtXTQCedDYmX0ofCsjQFw8eb1l4IULzJb+W3FV
Av5NL5DX1z69QY0Jemcnj8hD8Jm5LfgMYnwa9FybylCRl4QGsUXu9JTUi3cvmH6VbHsYuAnVklYz
vqb2vTMtZ8hQ/ChNhvpdtw86PPpIntU2nQ8CaOjBpTzR9fKt7s3PPIOwjpvwHWDmxCh6OMD8oH7C
lNbPnY3vMCu2E4GB7LuATqtXK2Aw3Fh64U1Nd9W0+lBbJpDUvoRsnI7jevYbjMZ1RjhbfcI/Nc/z
6HUaToWlAZsm1rxlorOrBoodJpukIK3bGXoVtEhg67h1IVS667ojVYo3EdTy3LrTtLJr4AZBaL4M
VqP2uHOPfsN8ZUoYymhgluPanfZWE6EdVpTQgBR6xhDmY8rYZeLXAeJL2wO6rrbJWKyM1Pwoa2Q1
wbPQ6XFFXbdqpIka0AGOXqfSP5Wm/jP0tV8tnM435BXURb1x9ss+ONquVq/cNFQ7q/Q/ShsDW1Ym
2iUwODA0cT570YCBUDfC4tBRFXGefnGj8Fkmfn7Kp46OiWXcOaiXZVQ510ZMl7yfOQkb/N5dZ0zO
VSr8XWIVW3K53FvoslDOw14ozj25UBOG+voVUFe2boiQ2OGa3JQEgq9jvIHowChZiu7A2vgonbKD
Js9PV5mfNhh/VLzNMgutdmlsnCWJqPsO5YUzxfEO4T0haWBOsMFA8WGIt3FC99I4GMQEElqaFDGg
/eKrDqptM0+9x7E4ObAgIwxszUeTkQefjEvDP8cPqkavdji9T72za3sxYOKCGSPHYxpUYpGDnWPG
Zwimbes0IbkwKWZsyWS2hhuj9Oa3jpsEJTveUiWMtT6WgQd4rvPqRj03aYeUxG33DJ4OalDBxjfH
U5IIZ70tZ5qguJP5dFBin9JGv3PnoMfdFFvbAXkuRfrehaibdc6nkzAoqHI60V0fPM2KqhIdqL+j
vUejZhEChN1Hghk8mGGzSmvNav5qIPDzJpU/QvODDpvD6dJsdGCSzadAYubIvr04dMbIVrwWhDS8
QVy/gGTczUlm7wYxvlh6c8v7qD0MPimCQTLRkYgfsgB4QQrdgjbzdq4WAUzQmJ7utA1xnApxY2y8
sqcQLo7SN3bzYFMpc6MpAsZ9CgcAbKzFUY9vVEZ8Frkn04haRKCgDIr5ZwonqPjEKUGqWYUpD2cF
9qf20KXDY+RAPDDKBx3HkkrcjW8wFAPA8VhHMCD1Un3aYwehX+rTmoIGMH7ePCCcJuacc2nBeHfs
YHYDVP3w0+oVhT6LRf/lo0ugP4KCt/BdOGgSBbNPnxWdZmRslx0wUxpFWKV7gyk9PWj7A44wT5C5
TduTKDHgKPzPzsaIc2DxWrCtnCFEDqNtgWauxgHDNMbiVVhE094c7M9R9Z8UKehWhdo2UIOWtzKM
yYvDSPIgmosVqGITZoxuIugHEJKpPhZngCVgxqeKhrsRrOg1vNu9/auPyTotmwZoRY1PkVBeChx0
NSWCDDk8TMRRnpiIROupoQfks4FKelcX/wiyVd/FBmGblaLRYuvRCgy/sVfhIlIq31GjNGd++/yO
XaQRIpsZMeI5l2pC8j8y+cVj+umm2c+4RVRWzVG7OfWBlGtOKBVJuBQtAa0E3W0ftGIuV3T+mFt0
zB/8EswNs/SYJf+7fVSOmjdX2c8eZdoGCvdaZLSEGQ/2HRIUydlm01hmDDIb2pTrQnicS59AnQKG
EJ31DC+unSbFNq3CO9WPLYwEfEkNlrAkGYju1QxuZEPD11PP1QZ+/uhhpbrKEt92mOdPU5s46wA/
1NYYKP5z7SnGEE7wYUHTx6Jy6ixAS0pb+3qZHlXFKD90GvaNBr8meJffcRKCRuq1LZq9+4lwi42v
0UpkqDitK9qZel8LrnXH2HxfZcsaL/g4NsiuZmnclT5Wbegr2GuCB06axaEo80/Ul9i7k/nRn+D3
F/RdioJtOIop0vsGv0nj2L8Ri0tYAAzIy0y0SIbpPgSFYFTj4NNlusmiYmsI3dC00OA21VMycXKr
5F2VyeEEc6cgnRZuD0HqjUfPJvAs5FLrOnK/8OvT6Iu6Pe3bS6zlT1zv9XI42WE1eOvSAJML2JO2
EJinh5WFOHhqsVCBwdZWDTbBVT+hPp9hHHtZ096YGg2eMpmETzE2xsR1XpNBwQ/qg21ZOYepwRpa
pg+okkuP8pRVNeu9oSrEKS6MD1zae5aibJ+5J99hv50lM9Q2ohVEFc/NvFHKpl8aHZrwGPIb28dk
9p6s9CezlpBuCAElncSB5L4Nlcv1RYBQYwZ43ydiBNIawY5h0Qlvh+atjUNQMDbybqjs2LriRt8A
AfZsapkTUUsc1ibLqyuoCo5vMqYBjLfScKDhaoVgVaT40j9VTstCzCBZRBVmR7y0pfOkpThekTVu
xFihQtHuY1MPue6AT8DBWisbEKIVNStEFBB/OEfl09uYMZAptOGrng7oPGNP1Rr+X5KbY3NCaG11
aIEtnTxGHbo9rPNVVhuRVxJWMAtOG4YmcUVgDqlPauhJaqAVOFMhDRw7YaXFjpdyGlT4R42UuxtA
KXnfYxbg5bFimpP1J1cyhHYHsUWYdAyWx5uOzo1qiWwMscSS9tYPMNrkNIbttoXqj8EGUyKtz67v
3iydQVFiIg40su48lcwKLOxJepXrHDLLp1Di1ouSHJ16gPfHTkZydUGjbm3zwxq6E5LrpHoWg+yO
xazl65j4TTk4932Ls3hAQb4d/HobqUQ/RfF4zohR2tdwqFbOXMMtTZqHZgZI4bfjhVDLz9lRGYLB
7mfXyhItgi6eff3Sg8zymLVYV1e0EDFmWTKVTJKNb9dqV/q+2DOIJT6sRsjdJGgMJZqW0vb9SzoM
1dZC+cdF1R5GKyi4O+JzaNG/dEb7ELXhmzn04q63UgHRgemEmhti9CgfOESnsMsyPPdGj7drwma/
na0G7nyefC5Acj8unzURjz9bN36DOVlve7exkJWgXUEB+BqK3rwP2uxQO3tfKLFvc5eKYfTJugEP
8xBkbcsMx6ECQwBcufrVMEmKpcZoHtwkfMe/t4m7mlMNtrsqy07YgMpNg/gTIFCUQXEJw1OvuU8N
XBmurO5XAJ3zjt7pBaz9l+YO1VUBJGMecgdb6yvUxKeb1C7TPHvBYdDmsysB4bC2OZcG1FJ9z6qT
61+GUTKnMRlLiRCqBAyOvWFwcMvoh95P6XXIzPhxyH92CLnQac1X1vT+aJRYDx2UBOzb2GCy6Ivo
gXnlg+3bmKVlnUmGHipvHDPCpEsEMd9/+f2glm9PZF5VXoLE5azv/n7vz7OaabAQOyTIA+YK9MUw
0JdUfYU6ZPnL72//fU4rAvdk6U8Ac+FyfP+L0jErdxtWBseDdPHu/n3yn/+4tkR0GjUUO9//8vvF
RiF5fkRTdlVFffbnx/j7jr+/+vNCFerdo29jFll+FP37//3+8r/fvgN73rU7tfn7Tv++8T9vU5Iq
chjj+fDn/Xx/+8+zSfnBuj+Icvv9kn8/i+8/gtdjQNLgVXYRrD222nschD4hpc2rquw3vxumq8H3
cSmxfQtQH0fdnC6hGPajwOiHxt+5uokia1enXV6Q84cnUn+yM0rVwOinbUWWyz4KgI+BK7sbc+u+
w8L4w0YRrM/P86jkXUjG1bWlCiqatLzPOv2jCdtqzYSQskWv3PvvB98AMRqM7p1dSPdeQUe5CEMc
vr+ndegqOEhUrIUOpb9L0qBttdljbA3xw1A+mEiv1FD/gFmN9hdH4mPQ6B99kv4cnLDcqz42n/08
5IzjBMOfP+JZ3sc9u16NFGEHubl+Iu8LUt90zKgc103cZy+BSjTgyK3taT4ok86niAq0WJxIBo9X
c6XmBzRYTJHUfTcUHG6rWe6CcFT3cZMcGoVzqBqyZZRCPe26xR3HiJPRNs5NRVYNXMBw91HS6C9m
5UxAlJz+rFpGVr5lk7FYGD9wLtM/bjptWxBA9pJgUVrMKNlRt9Y6Q9lXck52JBQfZWm7dyhpmw1N
PVSChdpNI556oPTiYE8x3nTIiityBYrbKDscQlpGAHLs36qyiV4YGa47BMu/h5zcvBwxrYFf4mJr
BCcxmf3tQt+ZwyHY9Epoh9my3iisVmFZiB/RKILNmOYacyVc1TSEfuvMvVcN/ffPFoGGW1poPiDQ
b/moia0oJ7kcQKDTdV3y2S5nJDd6z3DfDQaAgMnmpKNPcU3LO9bAdQpxbwVsb1ZpDIfctsWGFIRr
H8X9F9FxO8Q5H9B8TRQFgq5SyZhxya7Iqsm5zxuj3LeNRq6coSQnXqN/5VPxJkuTH2iJEMm5vGga
hf3LWJGfpLvVvR9En+VMDjOUAlZyuMr5mJ+ToijuMi3MDrI1WP1KWTyqZPHFo1JcF0b0c8i0p7KN
kn2IE42yktNqXof3jh8dAENJXPQYEheJ7ql06DpmHeObsRrlOdGMt8SpOwY0kYEpPvqVzHq3AQvi
JyuC2yhFvk+AmNCwaS/WfrurgJBpsluD5nSuzvIwu3Z9jvhd1C08UjIK+ZRTtziLxho3mDk4VJjI
OmNmVcz9StotEwxvbjvoKMl8kuSTn76/cjHNOh0iyq5irU8Mfu4wl1+ZSTdDR1wFvbgNr3qH34fz
opj5cHTzscIecxEYf+fQXfkmvlpAm/oawrtcNa3eeCbrRtWG4z3Ew+F+BFywbtrxZZy5qkJNo6zv
OKmHIq7PeAZfCaQxTlODeDQOxbWtQ0JLsN7688RcayZqu0lg4WUTziIy8x6F1SzZHwSSZ9H02cm4
PI1WFWLoRx9R2QlI1iIbzvVQ3fBO0Mzre3hSM0hJ+lWbhvRUZLExCCCSnm6SrjdYZk77MQ5Hb456
B/WepW6DYbsEtTPbUoRfF7DTr7M5UW/HSZZfe4ZWKqNJ2+Wx3NSWA92v9cszZa+21aT5KmdjPBLH
hfgwC8SumDLiJjTR74EhvPaYMiG3t+ERQYX7yDTK5VYvNI4Fuf9IKXpw7dDcJHotPTCZ8xr/JKHl
EnJeEb52kR+dNJSOp7rC5WMHFIdpEH90QRVtNYg1R8jUjwPKol2f8w8SlCmrRBGMLl2UXw4N2FNu
OxmJQvMDCC7tqC0P31+FA+4vAfJk05Y2uBX9V2+ElIlwdXeLLuzSZcXgsTmU6z7rwZMtNAtBXasv
4FUEzpShStw6JFiWohHvTq4Ex/JuD0O6EaEbX/xEfZoG2F9m6dMNeEjs04bM27h6SBLWTyah+KM0
PNQJWGRkTuG+aSWXRj6OV30iuFjF2XPaTL+d4qdbNeICkt8zxzncVEn7i+puuA6+mSNP7GF4MIg/
d8wjzwSTh/tcwKIvGZsh7pnRnVkWTScidHo6ubK27C0S5vTUxUZ6IsoqOPL7W8E7kSc5l6CFwv49
s8rxsnyhkw+0HJR3aVc1Z6V+TqYYLlyN62i0s6vNwWojNPTfQEnMS/zG9N85lm7Tb6XI37uGWNbK
+nRww2gBmlWXgW8Ukclkl1F488lCpNvRuasQ5C928bta8VElzwwZQxDU3Myh3Oqaz5LcXECvtZu2
6p+1FJBfbWZPeozHtEVmttbN6mPGhJ1S30y2/JxNLqyhZ9BMUuaK/hRWHgRcVYUmTOsPOEhWnene
R/rKKBifYkmhBx10DC3i6FfmJM/ZEg7ju92J6Hm/BwkJkRXLhATwWZjtHYA8m7Ii3CJROgyOAWl6
7gssEFQ7U3awM7LOuuIxl5vcNX6bC/gofnFIl6QLPN7SZEbePRxm3VM9pa0dMbBG9IDIAE1UiPnB
h8+x/O8JuH+rgPQfNxlYhnCdo4vFxnNtJ/fW2EQ5aQltH7tDyc8+j1aJi8Sw6PbYzlGP9ZtLRUPn
ie3Z8rH6wvQA33FSInqzVMP+0QPRJez4oLeEtMGDOciFaywIpUIayShFMeQVZXAgHOvO7JtHK64+
KBMeg16c5q4baf+Dj9dG8yDlYON6qA5gBlsPkDTESdTYy5mSgpy4h4k+f9rn9zZJdzqd5atvd0ji
2HUDo6LXZRov9BYJJque4Pmd6QZ3Zx+9dRMpg2Op8UXyIJL/lAQBHVLGKmBgsapGBNLC/C+izqO5
cWRdor8IETAFt6W3IkVKFFsbRLcMbMEV/K+/B/MWb9Mxd6ZvtyQCZfLLPOm/Ib6pdSEBT0iI8Yb5
G6v+MNQai3O+1ydIVvGQPGwRyuWbYzj+Be6DvzaqLZ7p8Tba+dlKau7RLal7D/WpcrwTFNQdzRPn
LHv1NWs9pD05VlODkyPhTPVD8eHr0B0Enl5ilPI1pWJuxpEi2JU6qzLcuYiElElErR5za8X7poXW
cOqKajy1lWdycvokYbHs2z5ErRvqW5bW+Ncwv+YpmRPNyS/4dvYTf1RtEpE1Yo1LmRG08ADxhWSM
8yxWI1Xx/FoWJ7iURslB/6rYok2Wn1PRTSe+WixpHl9Vz8G8rfMNA0kUpsJ2loOWboHPYwsEyJJ3
25Yv50Cn+rrO7QdVgLRlUCuxyGBaeXSiDcOHSGS0M1DXEWrEv6oR95GLHOhFMnrOHrIKT6DREWgr
QcYXLqIm71WOC9CN0WOCr3kWtZa3khz6NmAvISmAWuN1GPoZ+i64o095eTIKeExmEyCSdfqfSYR3
3WujtVvOjG03A33Mn7dMQwaiNFNw9rYOdeL5H1SprPBBctfUyBFPlsw/IlsadBkaRKA8TFyJBUts
KqMdLqJmlQ6wRTI4mviBwwhXyxDujbT60mbmMI+OuSfm98NYD6NTrmU7E0nrNunWL66+cxEDjaUq
YxN0pXksTSgPyOHIDpwpjzi0KYtg+rRzqvKIuc+gKtMMN53b9eew4tJPi0mzzIa6f2Hdnc4u9TI4
IKNgU6b4/+0eBIpdU6gK8iygGo1PGVtMX8oGNKcauKQZ+ootw+tHf5H6yoWEkh+xZdyKMfuEN5hO
f7Kg/xYxNLEudg91WP9xehTVujU1Enl1s8JjeCIxVvLatyVDDSKRNq0MvGWmyfSqqjYdZBPXwcfc
Zl3zgZ/EMKq9I/zglWbWh6DY9ZA71R4cdcjqNW38EOa6H/i8xxazZDUyPPW0EoraWKGF0IN4aAQc
LFB2PEGWD3Q+a+JL2NfJkvLFYem5UbwrZ4mTVZtRJGwRXExNwmvnVVf8gd2i1A1z601Wu00TF2+X
ptlUWUZ0rgIyChS0noqXKmETg8ZAviyYku8GYkWmeTA/KyheU23/6k7yt3EaOkqUsXM6fpJVWb4J
bzwbkfyrbP9papIQOcYxCm8RwYJ0Y1XtOXQ64oRZfnOrFsJw2g40AsR3HgqGZnZans0k/ioi86Fl
F4AcL1QKUolpBN6aHDcZjmkAI29B2KbxGuP94J8DI/8OJuuPjwgR6dYTQRswVMxoF6JjQSS74U9m
MnVoOJUk9uDtTdlnp5EHflnpHWBtDZO/aDV/nwF7xJRUVHypTXXQtXAPYQX2Q17ei665JWiL0wCd
QzbZXzkbDcVIGt3sjiDhrrgcAYr59FgVOrcEP8MVaJvRUiqDpp8JM6/TRf4yKxX4qZiDNv0Ur0Vq
QQo2oesEJEdMkX9PBTO2BiNC3ceAQ7wS85bSrpWe4qVHbfRr8dCa6l8/E1Udg9GkobCNeg5IfieG
XstnRs7+K7LHhR3hi9OL9JCAHshsDtYKuQxWK0f+/TCwZtNzHBP09AH2yfZu5QYJ9zyWJ2uKtQ2B
nHJk15BmsZYjowXXSrkHjDYZ78Qi0RD/JZWxTWkws8xo37ohpV8QRrhXFn+MqK9B6Ewj6e1gVfUj
psRCkuel5baT0W8QSyydnAuRUBmKxZ4PaEYTNW5xNexkBZ8LQ9W4Znibgup3kpd6/idWNXoSlI1/
Hy8DJrf5X3q+ydOeBeHiv9/43y///QcT0vnSbXr6jrMpOPajhju/S3C1JQTG9cS/Y4VpqRwC2aWD
yJAM33V//GunSbo20YabSKWbIchsqBjdP0szFQdtA2OYwjJWiaMG3tMfrFVTo/gCKPnwRyhyBLQy
v985WHAp78TQIPt/prQBjEvSlP6Mt4eFUax00qKBpmHri9ps2w1YA53IQbWV7LB4rEWOydcKQ/7S
vvriBjKxiWH2D0B8sOfXELt0+0ENdXFJ6IWnqTqgYplubCU/NU6TBAhGAoCwZtbW5HTLsqjHF+RK
YhCOdUpLXX/xqHOmrvE9iTRrl9VcH+ixulgxYe4kbsWuVaq+lQb9qQEQDob0+VIJsr0JsrTEGPrT
1/Ip6366UalzLidSPbqy/lA+1bHcErZWk3EQgXUXdJHjdzXlSo1vOTTHjddyhFY4c9pCXVibNgzB
gyMAjJOT+P/ywoQsUBKrzOriajjfaTWPd0pm1cysj3YAGhs3Ewc6i8LZnCqOpJRfklEY19MrqZdH
XwPiaGkIIucbfzNhWXUx3uameg46h3YKUqNDY4HEU9YhrbjJJYN3DYkQC6XWJYB+um7QxrFSAMFJ
DAeX5KkuimfEkCoqB6I4frkkefDHTJ5uYF3MxPyFUsd0QJJxcngZi1TctXusnGCZRIqQBsZx0o/q
3scMSvIg2zSe9ZkmknQCO+RrYxFCqMZPRhAoMvYPZdI3Zbgn3KHfkokLk4HBWVVkdXsRvUiHwKBH
mZDw8Jt2VfweFThBnC7eVITq5yTnKKxd3E8/qh3jhXDzfJ18R9Qri0Q/uQG0Xo1EmCtMdh8YQino
lCX6SWPoD4fmWCyHREjgMu1SLbhlmfWT8M6tWhuYhjHjWWl+GQH7ew4x06g2YRg5p8Tm4loK+ZIm
PqH76R/Ig3JVleCJmALTHtDQU0y9MUHNuVa1XheNM5367ZCNP7VnMvkcjICie8wxY0bq3f7mpjis
wrpU+2zq95DW9lkPGgeoORATZEaEnmfcmcz+TeZEtiOyLdFpvOtWtWq834rbAhMW9ACH72bM6bcN
EkLGjsnxCqc3b58CYpWOPqqcFKc4qOVt5BRb2lAFOP+1WyUngArwHPzA+SCnqWHbRDDUiD4zZoaX
Qu3Bsk/cd4d8zUayXJmHWMeXLttSe9AY9YeiJfdnhFbezkahSKbjJVbQ9HTk/IvR6yBxLPptQI7F
mGiIDuKA02iBiSBVd+TX0WSuGln477JxX4Nuyj88jSYfk01xHdX4iitY6Cco7AG6sdu+CRfXHFbx
pjeaN/psSf9bjrs3XEpJjGiSS1wL5Xe3ckchv10rKwBoY4YAhgCRN4H9kTXasRMgXszY/itLAKCj
AK/LLPVouyRk1VDfsVUVH4mRAcpqp+bUjJF98nHZ1D2W/nrohqMTcAgNmfA60Wh9uz2nVd3OknuY
gSRIZ6UFC04jvFfPZUTd93uatOtv1QEcmRz7LVIaUkkdEvsSXnutej4sqzTKb26dQh8+GEi8KuKf
vGjKeEC5Rg6l7f4uDUGrg63AQo7RHHUBNgsM3liqoeg2EWwCkrhbq5X/skJnrsQK+jI0Wr6rR6Yo
FP9OT83gzt9GLZlR2TjrwaOEKauG/qD0JYGNY6XV5UtvwS0hn6A2GuODT5ABnNfT5ClV6O5yC3lT
Mydg7km11mK8cEkod6HLrK8esgHA/+xOl3xtcdkeQlBoh7qKd4aevmrNuAuCFjdjpf2dVLKPpxdO
dBQb2cnBbMjhi6bf4gkCatvVZ/zK3QY5CApYrXYDjLcaX2Qf0BTA7TLmi+Kun1OEREfepiH91ZBP
AgxXXU30tjNudnkK3boHVhnzvOLPTum7Gul6PRqld/TBGh20FL8k4dWtJ9VbY1A1JIU6ZTJeF2NP
JbxdbAeHMoG4AqsFdC1zQsxiwRthIwo43M4/e0oO3D7Nr8IAeMnY+62d2nj2TzOPhLZ/GhKK7EoK
j5bowWTJpkCslfA/i1plszNqSym7uFTgpHLl7jvdvnbO9GOE5mEayr/TtO+M6rPtxEHOBI0W00ym
YHYjN9GmhtLjdxHhnojv2hf3zsIBYaPrr9Ws5bQoqWt2S3CGnC8Xhqt6UkjWExHVx1fW9G5yxIkK
xQBGJh3UHEBA9bxiMfeu//3iNZJoTsX0vC3Ko6hnVK/BiEFAYwVxgaeUWdpEpw42wxFmxrSAsY8O
GvrrLB6qF8d66zOh72o7eSk6hslaK9mG8hINfPoLUCU6ApcO1q50iD8M9ocKHfPkk3dFnD5TJoRt
MOm405q18WoE5Z8EFbvnk1/pKb6YXgl6kNpVUDvlRjCEXIkS6Lhsou+x+eMTqqLcCPTZzWnaijO5
9vivWqvIriQ5tL1DQpl2tkVk2tq+i/t3fco45KRAqLMqttd17I6XyOvrcwHbimm7e8R3uDK4cq48
B552mlsBITgAF32PV6OwPXeDd6BeWeYK7Gy4inJ/1U4kPQzsGnmotN08dmlrcAwcSLfRYKiDty11
mV3R2WMIOjSgF527FKUxgSt9cS33ewyq8T46DMF0pryrLmjWMXQUAC61/+aPxNW9kpG8YU8IO5bq
saPF+zKiOgZjDWSwfljbfX+XBbVZHrs+ENFxBcq23sMn3XmGfMcC9uEaRbyOkhqzHEO09hH2Gbc+
x8EkDJ+K4UIFVYc6pcQEjTvlGksbHpWCa0BL4AUKMkutwUp3iQcaZdCWLuRg39pebjqFea8Owenw
AJTCag+Woy5mHjYHWW6rZnaP+KfKG7rtW4cphEIwsvoCy0eq3oLcegIfC05tPbdPTJm/tEkc9T11
CvOsgG5vyFREpBcmbjmmx83WbDnGEXwDXz8EK9OxJv6JyvriW6sD+5S52pEwID/otLP3ktaw2PFw
Z1mESil5RC5BOToIKgNr07JJJVoZIPZtyKKyIFl7zlvn2sPoIj0w7KYIByja6dIIevMA7vwnCjF1
5kPZr3sOczlVwdgHIUXaDPfO//+LCd1oIwUSSk1T5XKwA/gSTRBeHEoYS7CIR8eYvpJGq/Am9uVa
pBaU4/7e0PK0TAcAVgyTBun+FrMNMMuxYlQlpQe1XsCFavVm2Sv3QE16huSg+F85DkvRQ1MZYHL7
HNnc1GHVl8ERzyJgu9Deh8y6uL7ys6d/ZY4rgr2hrnXnDh21atCvsyK+JXH6rXlGve4IAONeSF71
RDIy1F1QjWF9cW3yPUHCI9bGzm5utDQotVN5eiMh3iwCD2hk0SyFb5wlGzozdt6DALNqXXVAdcpe
o6kEHIoT18muqxQWBZTVujkGI9VqQ5zYsGj8e4Ikt5H+qBZM7qWD5K4XjXXUg0fv6caZegk+UrKo
dnWbxQCFcD9OOrQLiGjQ2IpnxWlnOej4TSacvNCO/4gghGlO+MUbu3yNVZMOqDxbhnreIiU9k5n3
KJmzuT7PKCCX9Dz0wT5Gz6BCgWlK24xIVhgB49hJd7bAYNUbtL5MVIV4AbYqooSbeOqzvYhd7wSW
9x+usW89inxq6oAqjqK+coyp1nbraovWe5gKT4HE9R5HuOe0PD9zcq94Cl+TzjtHvuRQmAYPUg/U
No3Vw9Xz/BJHPymjzkiXnKqV65N5Tv+VdmzdpYpPYgaVcdB1F0Oon/wQodqKtHITNT+VJJPY9XWH
J5m6hQGqi1/jm60L+SF96F+l/8cGtY8pLCf/HaQ3GyLaknsrvCMaQmc1xtSGej2ZHDRhLa4byYU0
jGKf6wt4CrsKiCPQsJpOcl8l1rsTAZ22EU8q7Dka3JJ6sLXDXDdV2zsjsAF9NO+Mkr4h0cT0BXI7
w/S+Rn6f8fgFkxX1SjfRnsMBjbGecc3C5hhFEyVyviAXHNPPVjgtSb3QXLrYV1BDKyy3GqSkwXiS
IaqYQnDRgi67KM3ynZArbh+o98uSTmnejuEyOBn+k5CZzOADmePMtxvgVQeGKOBhUGurJQ0nJKzh
QxbDfCgHA5+At4PVuXGT2t77KXn6jp+IqICRUB4WrRKTAEYt6q1NdaMTYgcfohu7grUqM+PTxw3o
Vt7DzmN91SXma+9HNbdeseI8fEuroQZsWu5LAE+LLwrGjkoP8t3AxRV7O81iCv3cdiAQsR9g9GTo
5fg4SuJmi+r+l50KJyO9SoOpQn7gbrJMYdOuwvjGcW6LsevONffhxtY680BcoQgxKc/PQ+ggI1gJ
7QSRt+w8CV/I8K3FO3GxfzgkfjgIryf7lSwC7ieUfvLMLZFYTk1RRl5Ls7j8SLWTMaYnwdQYp2YZ
bEwPUxXD7EdQ2w+3j7ub1bXsNGhQwy/Pqb5JTGaiGHEEE2ibm1VBnN5pHt5kD2tioCwAIQyHulcv
oSH/GQMa6DCwWkoLGEyOvVWafEWmFb9Wtfg1GMDD34aLlWdsCgBti57zVBxVmOqr/Cl6uo9KUZQk
8gke53gLFvaI8zbrgG1zUi0WtbORJTxZnHAO0US6SkrovMHkopxZV00gKeSV4JzffXcsKQtiRgBm
JtIHPY25oQOEIfDcu52DogOnYTHXmjZAatjfvaJe2BWODTenfWHEtO+V/VVzSra2OH8kIp/NKzRb
lFO4JLC3BybM55D4Zw4uWLhzHCvhTQsa8vCUXnMcgD/YZBJ2u/I+lDCvRWaC1NeSeFkXq86Db6YV
8op2RW/TPJSBAlxDy6TVj30i4xNauuACFpQY1Oy++dLlpLfAmB3xOENPm6W3mD8xjJzHWNXNOqpC
uGW5yZpl44AeLQwGbuNcgsGkzwyDo+eARbJplbUGV2xNWin7MFh5ZX12iAbLkFI0jMNsoejGC8sL
P4Ogx5Ndg1AJrLVDY8PCaD1/ziNm2zR7URVrbG5yP+dGuLc1/Q+A16+MfW4F7X0DNGbXzS8m2A6k
/kp+uB1rWmxTW9dSxtd0z8pwu82Q9Lv2zQzQzBIzOVTj+Pzvu4vtuQk3TnHQu9mzzNV5Yp8Fb4tE
BazZQ9PMJ75HS282ZEqcjYb6t+4Ka2No41fuUAypg5RDezr58Hz9ba7drTrgW1Oshn7cHKijJCHg
+cXOY0K4rJP4XHFWO0PSNql4O9e9hkkJzECT94yDBaZEFKdbWKc3Vks+6KZGim7s3Zw7gDFCmkoy
RlDkkpZV5jKjkdNXIECcMxj+5IIBUtYdXks1Iymgsy6uIZ3zG6Xlp2YqHoPV7uOONwaj/I7bELAQ
3YaQUZs3DAB/Ya2ME1M+NYpz3+BJKu3u6GfX3PSnVRGQY0scmixLUzsW3bAdEAQWOomNi5jP/Oa0
Qhpgll5uJNKOSTJ2mron6BN5HPiramVecDOTAdAMlzmGuRs0AXwGNbES03VklLYWIGfyMl9bHghm
WsTo351MQrM6gZVqCpxNrNd7rphf0AJQ9jceFs+1Lxn0KFwoS4uSpRUjk3Xs4ATT4kdnJf4mDCnw
MokJLUrjdQwkwEnrKyZAgEFXLJjinzIHfk+XjquULRk3huYCzc7ioOLDYeIw6QYlmvV91PbW2IqV
RoGtMFUPNIzVmLOCSKa7KgZO/ijgU0QhViitbyGmmqAPBnJS6EmBHmomPEyKFsAoEhfpNw+yf9cG
nPXCKFq16jSajuJoOM6fv+dSsDJgFxN5eTGH9qVvxycM45ekUi0AlvLQxjH4pDQgJmW9ZVxLsJ+9
eWnwY5flGkemuak7aPYWlRyiwfiRbSrhu2fD519UrQE8BrloYDC59PUaA3tKHyuX6l2d6Zd+NHYI
BoQsfO+LqyhBWfNlKEE1JvZjSsZHZ7CMjj42d410nRMdKZtmcSgoy1JBciT9ZWxadFKaJHI0R1b5
gHUZ6YQCK73bK5uVItK1H1zrzhaCCevaVxR5GzVgngcyYTQzoZTT05xPeumvjEWaHR4wTEaGvRZM
iiHzPwJczW0Ht2nkhdoLOb2kRXrTfZq6OoPRgCRGtil3jh99hzzoXG8iohH63RKjg30WKTFU/Urk
wU9gstsY+lz2CmUl5G3FT+yBxWoYi5Qu3jNPhM/Y6WBzWXQ+82StCaXvFCIbM3DF9QSTHZjCMQcs
Aujk3MXmi59p4877yVrT/b8fgC2tSxS4C8UdB4Ab1oawG/ZuyPsTJdaOFlReANzNGc17FIFcMfAT
xfSjPRou0ZaC35+yR9gGdc0U413JqGNEaAOGloq0aF2c3KcMu6de9VDUm5IfbVWeMJy8+AyxFn5H
uo1tcGuJUuw6qaYtJn86x+nw8smAjCAbcArmB+roym1ZytMoh4ORcyRh6hzzN/m43CiGZdzLpd6U
kOwxRRE4Fa+qTIa1kaV3oLyYC02xzWdnhGvTCtFRwGyUGNYpKvxKg/apHNbVtCE51LvZsu0xkFuN
fMH9oJaDkf7p0v5vLwp/X6KtUqfyt8j6VzZbd9nMshGYYe6v5kfqIQDHjvVHt8Q9EXW7oPD1HhhP
+jZYE2oQNjqNVpPbWAtb+gdBVoPwGTcKs8G1Pyb89GCTwdkyqNtMJ3VDrAk2aTk9ZTvmO/j7qMXs
s0w+tYXW6F/QebiTqvaXA8kXlzp0sOGQFL28hMMW1XqdujPNnQAvZalaumuTkOBoMza7qTcYNZSD
xaLihReB06hKMFLSvJlyYzyF2m+utT5eTtyWmivFMTE5upWutZ+oEl9PJfWXAkO5NnrtsW/pIJli
4xRV3gE0U4VesSyawj47tf4+4RghsQFdcZr8XZUMuzG3ccG6/pft04PjWOPvmLhffl5/ZnFPVNns
zoWesMKjvAGxGSjYWqSmT/gF8XZRGXmw7+hS86mqUVTZLgabpJStcExbwz0WMb+bAt8oOMqCXb6Z
kGrcpL/DAGEVK+YRE66YMrm5Zfhuj+VhDDloh9WfwmB9tCuSld6Q70d6BXqjeBtasQ055TBgbO8t
bWlmNqUrZbRPdl4u37C8fHkJfO/miPCfUrm2ijElCG0HWOeESfSvy+avJN8E8L/3xB2fTZXSjzZ8
uaC8xmkR9bzqZH1+JGdCFMKLx72cblMI+lF7HOyKnhL7FWfiriuKlQj4SVCWcXaQbYXoGN6ezXEb
2nyafpdzdALEkGF0aimtqPUPwpy3his0t+KN8MPvlocwjOfdGXHGWNcl368ogzfXZvMEdrpxat49
5yt122daBWeglzuHdxT6njoqOyEso2uv0eB/eTj8MTNjlHFCgplT/J0k43XS2K5CJpf6cDdMq+Ri
xkivSUvMFssaRrBosx8QN+sazhyDpOnqJgyq3AwsKAlRen5OlKBtOdHdXL1fGhkxWaSSRVg7xSox
SBk0pJnHifWNC2VFhGkVFmS67O6acF8D96sv8DttAnyuniV3ZKvXpkbJF2YQ0DoOxi3qx1rIlYGr
nzBS7DxIK7GGwjgvwl76T5UjNhj3wqxxhWrKuJE4fcRjRZ4dVq/PWxeU3o8blDc6ArFT5xTVYawp
KH6FmfrJlOYkQOUyBru3XGFTE5U5SdVCiOZZB/B+m8l90SI7XI+699dLgWoZrOoMMmn7s8lvO776
KjdKhbdJHh1XP+NwWdrZDqHy2QbNUWoTYwPe1oYzMenikJmKOlgNrweCFJ3sGlQjp2VgEOpr2kcZ
fYbR+yA5zdSYNQO7PIjP0dM/+0dABo/FASRp1B5sO/wO+2KfMml0Qu9st7RsqYLgjFCf2GUIt3Dk
M1yqIWu7ZKGuMRLRTOEG+qkSGTgkc1OF9gMH7h1SAF15ursIzWqL5WmTW877JGgpr1yuGURIbMGf
Y43JxZ1wG5kAL6bGfI4Nh/5In9aypkCP16NDa4fv2Hw3w6UM3R9KgtVGh+AsuSRTjzJ9jCzRtHJ2
z9pM3wdHHFMtf0Y2z3uUrssMO4zDWp77bHZ9W1CqUByyLPhya1RRrTlq9hMKz76x5V4REqFgmuKW
Frvw7JTRvgB0MA7SGWVmYbaqnBIaOZv6mLNrBRnBYf88ddp2bHT/wNNlRM2RHpAjw1tC2wFhmgHM
W548DF2+kZ5ZztsCZa6XKZOfjQwcJEF7FWTeF/thFYe8JuwzLFo/ObipYsAp4VXWdoAt0qCs9qhl
UdefjET7S5dHDuU6/ufbKDOe3XH2rw4CNTuNpw85JfSQCUjALOm7IfUf1pRvK9Nal21A0iHwX2UT
v4dm/lHFjoPRPUIdy38jW1H4OuE2ZTZPXBunDAvSTpXqjy1niA+noaqUc74Gq6LfKy7KjGyPlT5e
53IDchaPymTR7edNn2qIR8SyYIzATAD59K2qlqJt7xgXDlEKjqjWs3OjHkMs954HpaIa3As347NV
U3Ve+MM9aI0HBuFgUen5oyo2hOvxLY/FdlQlSSf/HHbBLi08cL9xtcscSmmRvdnTpw/44Wvi78+q
1KhcCYB36j3lsMWln+l92Utu2Ry7w+BLN7prlQefNRijpcMnpFX+w7OLnWibpxlFd8unHm7eLerk
rR9xXgBvfM9N5yfpvz0zfBk8rpp2+i2ywKfllEfGp58jHNQc/YIPs2E/oVzQzZBR0qXOKTD19d9W
gIEEn0Rzc0Tu0LMebU84ZjAc4rINnVQ8SPR2sg2mw3UM3NeyLywMK8CsPPbsQb57DsUTkacv68o2
SAqw0Dlau9Es/xV73c1WiLJh0x8xF2CNKazHRMqM5DKdIf3pv49Jm9naps4HVkQY9FnWFpBsH4Sm
f4CaY+7iHN363WteFJu+yV7MJPuNalS0N+VNv2nWwdXrh3vzi4vOOERRf7fUe56Ob0bWsJXG9TXw
/zojG7ouY8Ruj9R6uXN1BiZtJ+nZxDprIiAv51UNgE6MDjC/RCKPXsbBbXiE1lnEOgzAOGUUDxFh
z+CSRX3bzGpIQ/nBvkBk0cW1BCyk8nZT1yVqv+V9mJZ2KOJh5Rl8+B2ELGx4LLVAQe4JKHEif/lH
Gqkt/OwNfn6AjiVfp3K5R1X7xmeszc88FyjYbbylGvdbEPvBU6vaNU/BOkZzMxGqRUHie8McjhIF
dhZNDNchwRplxnz+2YCCY6U3FeWHrCKk0Y+cuiX+Ft+33rUm21htuEirFGsHF06KyjnCJ8toCv5J
A6ZwbPLT9Zl3Tu6dx2ub6gMjikS8FAJmfshbN5VoYmP25jQRtg8LCmt7GmO1Db2e5bqTn6VM/vVO
8Oa73qMCgLAU72DAZ8jXcJhyOsjxMjJ3I+ctI446xkS1TuFqbyH2o2iQOxOwIEcUueFlXaJ5zJVP
GWNtl9WT0V2mv7ccr7a1G99qrsE99p7ZtsgMHS+gWeob1+RLTJL4U/Ye4Iqshwns3mxzumfSfY/9
9xxuJDwV89lC2NgmYP1iSDimW3w2FAFsDNiUgekwFqHIyS4U2+AUrDHxviDsv1Zx/K8RwYvG1150
fEANB6CcUxuAQPyOTcm2UOe003JrDMbmaHbhfFIdOAHdc0bo58Tmk9Y6eRnRAgK032awv0qdWuMh
weuKWmuRzl54FjlAXEtmuyhT/07PFT8DB3us0xQXcnfMLxp80xrGe9PaKxayMOSCQexgkQXjKVLD
j61ppzbXvsoquaTK+lHE3uGvHzEDJ7gUOcBWpMg1bB3wz1ZRouKtMP13ZjIAaq35ihGo5sw3eU5a
GgyDMjwvk6J5tXoWYz3pMCXX7K/SqTF1jVerYXqdkINH3+QjlHrzIjzt5nNashIXDDbPva4ThTaH
DlmEkpaGgwAMZ+u9mAxa5HrD3eQCA49U9l7Ac11lMWq0jPBx+KM8Ji7WKER2lJqWqhUj+qscVexN
J70Hufgdzd7cdDpNA1bMrZH/Cx6eVDv1ZUY1+idKyyyKDD/4GuJmfIbGQNBDvzMNv/d4qMcSFLqq
6rPZvTH7YO7upSmcez2Dy4APLsH9AicfetxZt3LCp3yMk9DxDlTGFj+pzsUkeHaUDBxsBBxjIjgt
m70LN2DVtlxTvNH6cSYkYcdp9iPEWDrZ7lmsnyzu2AvU0XQ1MK3S+/TFpauITJtytwQud0IFOk7A
+lfENKW65Wemhb9ohfMws0f1LNVGNB4WX8N5TnYx4NbZiFQ4L73xi9cjR7fEUZPSC8GGavW4fkqu
fp69rBoCHT7u0yx9dx08HnpvrBBoqP4j1UOpqnEyYutRum6JhZyOwbyFf1sXn9Mtx+uMuYt3j/rt
ijNF+7QKje8v7Vdhz8E8gHLAX43ul7JHoaqpDOtS3M8j9x9yFgerhlVAmvAkYtxMUb4jWftOvneB
C5YCK6BRg1u+VSkfOuo9eG3Sjot0XrDmIi8gjv9l7BDqqFuhxFTkDhPqAR7BNir9S+z47daYFw+G
bNjYzS+jyT+djFnq2GwI9D9sCL3bPC88voOmX4DEKZcak7ewmPch78XMOPnMPcgdXnemATD3axqL
K6SipK2uY9VfW1QiSUPGSyasm6jo2S27GPdAIPdW+hra/3Sv8UkHgVYXSLr05RzEkIhzcHJrR3vt
rfjHzst15XHLjudkT1pqK8ibLdF/ojsuZ09pmte0Uf/ilFjWiPuQeBC+VBeObmIxt8pBoqDDL/iu
LHRnRD6VNAuJwegIzISQAGEIx4StnTHPWQ7OJ2oT+mdU5ZTrWHzsbfReujrUUjf98WRzxzbpoBQu
8fpzKeT+EZWsqTTb4HGfEsxNyT/KIABagB4tODXamfMsQi5hufL/gmXlntV1K9+wroVmNcdy3DS6
jfKWmCyVLVGzNKnYFGumraXcguaBioD3jQi9aah8T8clkhHu6FSUW0wM58Zg+kvk+CEMxrEIx8Ay
H8xk0BIa082ZWbfI54mzrjQ3xNPhAQN2i2PPU3Q1u4CKT/81JO8EgIgmdlHj7Spi+apF3rUSLvZU
UJSLzAowXQybqHUffWZXu2a4/Y+kM1tuG8mC6BchooDC+koC3EmJ2izrBaHFwr4vBeDr56DnYTzh
nhi3JRGoW3kzT9b9wsKDbxaEogtuTu4hBBC3euyuzYIXtDH9b0eAMUHtfwUVukIPCNInnfZQoylF
YBz6GoKLiNnOpBo7l7Z5Utk8rjMfLOAu5uc8wwdI5KVg0AHnxyFXKhYCEF91QIlb10C0Ni3vDbma
B0Cntj6lss+PEH2T+mUJXXikfKOCGc6r0ZjuLXVIkHJGb2QYjn4s1XOFjEOCN2PLhDaUCb5JjoUB
SxAJxt2QPptL8pkP9Rmew3UYmCrCsD9ZIy3a5YSFpucAEmMaJN2hVin3tieFdmhLuV6ip/yoOfgq
EY9cucoLOXGUkCYGipA2BuTQrXKGi2Zq53phqPTmLZ+uFLXCuCTW8Dza4A2Qis8yt06Z1k0BzUUb
Z84ywp0iOhJnjH2T7CAnQvqkRkJD+ay4CLT4Z13Onn2Kz1U1w3NrxfrOGl8bMh6Pma7+lAiNCVvN
rVHie1tQWyNGpqfMyVCEq67fO92THnplMHNabxfu1Rt4D5ioScRvBDQzZXN+lHZJljWiKyVrk98h
jg+xPU+BbEKAC1NHEKqFfmUTTbCB8+pt8dBBZ6O2K5MnayEA4I2Kl3RvBePMPjbNCHCHM5lwrN2E
bjiAmubiuJN7AIvXBpQrUgpAhmYZ/+oaaPCY8FPWiwgdZD2BBhjYlvM4xdLv2OGQjukBDZUgXUrH
t9z0mE74iMHzNztiyE9LZBbIyrHG1pcNvKoEejb8de5K14KptoLnQskQDWBmmPxLbHCmepj9zYA3
I+9Sh0irYIbgaWCg3EwZPfbE6XAwWs2ZSMlOhmyFpx89qq3DOEzvJZXpG54aH/eHe6Zqm+E+pb+r
dutd2/RZMNU2Ho+YjheH/67B9WO+GkYPo2lZGAdnqWeMoBLnFWNOjEEqaP8sbm3tVTHQg0QFa5L8
jNqojtaQeHiTJA45g/hw46R/xjL6xZXyYk10AfInTNxApoZkDwlR7FRDRYc3FTDBwBbSbC3vqRe9
DLL6MjtJdSgrINqInlUW/XTefs0hWHrVbgvIGdeZwVgay63q+Ko1WzwPvfycy/69XCZza611EfOw
//8Eb1ciIHvLXUXn+RZW63fys2vxe2QAoIG8qGcdQz/jF/zt+JNkuDri6Fs2qT7/9D3BdqSPsFsB
SrzaN9AdUr9hSUlW/51eiXdcI7MR6sdO8Sod1ySZBQ1GmRSgrOZX7gDFxOe5zV5HdhWHSQl9C3D8
KTWYrk0dJ2nFVVc0yWmp+/EgbebwkiygVsgr7SYwkfnCDjavyB1hs5vVxbmfzrCQYIUxjod723FM
mFcs/zNdY8oyh5jygWaXkNiPoND4HWo8yjMXI228tibRNdiz+JAia/CVzgM9sYILIFv6cR7RkaPW
GXowufyr6bcd8rd5NQy3Rej4dW2SA9CLv85yr2ssDipduLXVHaSe/jzMzqedg2PnbNnQbRQxlYIn
+JpnvntjN+9tmkHwOfBqDu3IoUbG/RdN6UuME9H3erVzY9T4WKEEkvmthPMvahf6z7lLcBrzZOkY
c7H6gdGgxWKOdXIHHY0NaH8AEE0iG9o4qp3uYsZx3eFiuFQW9IRT+ctUExNPXITgI+LmNMV34TAT
1gUet2V0epiyjJKj4/w2VvRtO+2bXeBfStbVlKbuGmkyEML5oVUtm8uxPA6ZRAECcE5HCGpDWfeB
t/DE0H8xl0G91kkNuXNlZN2lzfyaLmRSNRLKCuJvObd8v0/uiMSZkQ4gPOmiNi40rHrjp8vsU9fR
zrCMQx+hwQ1tOG8db36bRpXvcjDQzcJq2UNZZsEJoVA/xwliZ2bjAu1amDqsUGKwRvzfiBXfjK4l
29S451wNy1nUH5mrAe1qqNAsCle75JnHHlURBBm7LyuUDTMi+feRymroftOyieYGnpuG48lr/zo4
SDUPQzoOdojaEbGntXbPropXDTcjjpaIEHo2T/VJEE8NuoHHwIC0zq5EAqKscTjQ8qPg2NgDVyv2
Y9sRU9pmTsbqlPFeHDGEUaPTvZfS4EWBxBSXXB/SVvK3VhYyHO+EVbPJbPUKhKY9Kbf7B7073El6
Yeqw065x7+ADTLyNAcO6i4JMQkgzRuNQs2assacwVS/SHxHq9pwLdBbZGja8iuBNRx+GRb4ksrj0
d+VymMWwNwRoRFE3H5icbqE0IQb0bPh7k/emWAOxSrA9w++qBpogbd39YEVN12hZZhvYHK+JPb1L
TBx7czYuKjoIe/qKFQKGXZZ/UpV+tThShFjUpYfRBvjrM7UnWKBeR2U2fyyY9l2kjPSwhNa/kKv3
toWjEWvm3qPCcqMRg9ctEndEH8HsOP10I2KcUUQqMC5Eer9x5AOjfH+ICM3nPRiKLs9zP6PFD7v+
9IDapTAY5V9C5ERUXr3uBkD6U+PxvZDy24+pW/AScVfbizj1nfiCickqIs0W8B8JlyssgxAS0n1J
HaadMdmgGgtbowqOeC77fBCasBoe01Z/Bma27htL6gUBZ3KbkxnqPhVSdIi/RiMgL1is+m6Z4w/R
gWEaIlfzDZfHa90ZcS9qN1SclnzI7DeswidWTt7eZH+xldwQSu2HKP53Z/4ZUnp1ESGe6qojy2JW
PT/rZVvqDaAkczgnghJgNwebA48GkArVb3rlDntL2A9klFcgTAXkqzDfspYt+6qFt2dtaZ4k27m9
sO4DQ7XNx0TYCEcEQdayvuoYT2VMB3R0Fcw1cML4SXWavM9j/AMHnhqbYd1SJaVOqd3IV1FyU6yN
8AsIXhp03sClCr8eq3E++IPxxsYb9S95xIJO5r8i+gKRaOtGnIG5I7BKSVDbGMAokmIuGQnS4N+J
vqTD99PUcj1QOA0dy8WcjNOX6xd/10bQU8F8AYgi/gdaIvIrLTznDa1Vcc/9xGWzMSXrwm1crAvS
cH8Kh764qKR/hyQAy9OIfxFETh6USAqlGKpAkG8K6iTJWArJMAy9NgtJ/yTVJY24j5KuYJky420n
0HSYHPFpwLZvkvQ1jjCZTTZqFeee6XO9rsR9ctzyQSSTty3PZiIwlrjqbc4RYxLrUUg9JTXBqwnx
h+4rvHSwZA+VUQ1+HeEapvTqSGnTIeITiJF5Kpj02hudDETjHb4cY8IdwxATo2uRA7IRTqVwkfMh
e/VZmvsOH4FJOdrO81AoW0+NB5Xny97F5xYM9vAbV0Toc45dkPbuiHl84NOHRxgOPDSPRZYfTpRH
ONgTsU8MsSdcxCU7JTCfmeMhaaJky0dcHxt2NGnyNDb1dC64CFXsC7jFnSgFz+WXqxrz1tXt0Yw8
e4d4F5FdwJnvUlsU6zxydTp+m9r0xXSuf2iVvW0m/WSn1Pj0alYwMasnDrJkI22yhmldNoGctfc8
bR4aLvR+PiZPSQqzF7ulr68/L4E5K2QLMuhTdRi78WWU9B2S0S33UUMfCZbLE+WBBAfK+Ig+7XAb
aenX2QE+NrctmsJmIW3CPZk7ZRn9JEqjJrRq/WZmPRAtnElFNQRx6Hl7W4upJLQeqFiQ21KaKY0G
NNTEoOlYDGSUFod8KLAQThyT6a+sfUrgu5MVzzU243LaRSELZb4nZdy+TGaRPY0LggzmxZsCmUog
J0eqd/PnwaPr3IJ3M2YHh+UJLucs3k9KX1j4mFx0vdgfdenCbR8oNG2TZWNlyTtCL8VLChpj70H6
MwZz8msevE21xI6fK35+i0uXc0mkxCQtW3RgBRp7IrVTzuBSKPaAZLCZGVPZkSgKlQi1Y5u2glzR
s+Fly1cTAbrU99y2k0CasA/cLv6pDNIOIv/MTf3epQJ+p2gTMBA/yYBlsZYu9Y/E0vX+aUHH3RVt
Ul40C+tQBehvmIprSB4cyNb4jCt7g7GjeeFNFoiK8nVQqacW8qPfxjVeKFHy2XKZckVzZR52cM44
8dF8sFuo91jziPLgJNt6JMESzuaNV1eCjTAp6tm8RPotT9dXYGrcJOyKfWZloz/2FyrMdvR6kKuM
0teStNPGUHyB/FNyxA4YJ1C3XZb6ed/1twGX15x3JbdALQ1AdeIlfo09cTSNkm9DzTir9xMm7kzP
EWMx54+fGPf6A9HuBCNtCmHCmdqdyObnAWM264+e9pre0gNhWlRr9chZ1KThF1Bv3pibZxx0hlP0
+3JZ3alF+47RhaRli5dWKHxTqzcn4fYKAPI2se3dpWyNt46W6ad6yCjBwo8vob6vMjbvhfd0qD+5
QctNSk+CH8UIbCnlI+RI32C5n8NSpaS6ciOobz0CxhG7Wlu22VV3o/s6d/JjEO6DQZ1itzQHiaMg
b/meCQKAJ1jt7w6hIrRE7JcRFltCwozTZWYW2zGKDrFZQY4hAr+EPxid5CXVPwY3HY+jjcRBn7mi
d4kVZlc+mJnxMy2oSSXi98zGf6AeNswafCJyfhlrdatHJ0bmpxOIMM/dJEG2pxbn4nZiAud1ouwK
dvBg/oRdc6wHCqQWV6NO1SCIsWDODgX7oIoB0kkxS8fzwthaP0LIYuuHM2rbusNRjLMdDENIhblX
1rTHbiKqGi5VAhZYIhXnc3c3HGdC4fI++xV/x25D7wfqJlqt9eOVt4X2dSlVZfDRT9lRq2VvDE6z
X7Mx3JKbjsB5/1CDXfUn7T4OZOWpEDJYR9GPkwIQJnn1LyLNlbYuu5pX1zDhCajpTbMM2tqrxtqi
CnCWLvocuNZrnPW86cjxY7GnJFAks3tc4veuKQdayjIXjX26Q3/39onb/BVN+5bEpbtP8p5UjpK7
JBWHQicltzDpsUdMLx3w9A11bnzojakJqLEEzjxQKxJqzSFKapv/cQG+6kC0aHEdV4Uxn3VqPqes
/XVGjtqaikSO8QRZhLhzC2YB2gY0fNEBKWCrRv5iJXQuP6gV9PwNCeVtc1NSM2gSLEoKc4cXYMjR
0h17oQWkoL9p1j2knHrgxB0N1mlp5vde9jKX1HQ6ojkCE1p9OJy0Rd2LwwBqaVMYXPnzM+wd6wpc
fDOW1JyyoqVQykBgh5JTFdFtzjQgoXrt43ECcdc/Q9fHRiPUi1zGG249XoFVc3YdiBd45Ux/KF4h
GYug1jD6oF7QJVnoeNnjuAtC13M3jhEa1zm8mw6+Pm1ggpn673GM6VkZ8t///gNW6+Sw6sfaPFwz
k/iRoiOwdAu542jGP2qHMGEar9yGefkZK1QBmDe2TqzEXetxrVWeq1KoLE4PB6eLuTg3gsxkwYzd
yRxIUHctoIyj34FlJqf1zoQB/Ytxvoidbyc1zqZEv8fC+ojLGd0mb+9eZ3E3rGdth5sgaOLlsalh
/9tkxJhWMJuK9gMWPcU6ifXL8+ZsRZ+qbUOhKaT6r0YriaEZT0tWwHxIOLVjbAskuWksni1aH6bZ
DRgVXPRHxmJCH3iwXUzIdTZeNJtUGIlr5gG9uBiSVx7uHWOLk6DXxL9qMugpG6vvcNWnK8dOkAAs
72YA3WRUQUipcKttbepLtkkB0lJyux1KE6/pgtE4a+SMAi3dPatIrOJAFFDpuGBUeDUzXvFBmk+P
RhFPDGFeTDh4po86z4g0KrChtPwEhPFfsw6Wx7oMj5zwg3DLLqpIZU34iBoHhIGYCuIkk0tSPASF
x8Jr9XW0vrvQojCZ451i4IeMkYZV8SFzkj8JZncMD9h7PS+bd8Vx7Bkei/pmxEi/oeJrxpgN5jwk
puDZKN1Bb6MZGAo4WJqzadGH7prq3lePQsbjS9y4tvHADen46I0cIeXIHy7ioTp01F3rg743XEiv
yCYA93FfeyPrqcyrJm7Y6V250MPthQdCWVZx+u+XwozODov0vWwbAjPjsIsjezdUBXTogQ0MNkWK
C3hdWpb33fX5yCTEmsjQwod0FuXeA8iIJs9iVokX6A9rxfw15m3qxva44xktsXkBlFZT90uL7K8u
8ytGrfBUu/JmrO1gLSUdwqroONdJ2AO2K7jFzqQykDF8sjpk3zS792Wr77syP/YplVDFoOEp6hEp
G3K6LfBKSi1cUFvluev0Clua+C5JhR8Kjp/1noJvxhI3Zt+Czo81auhQKxZHxY6UHV0lQ353ChgT
Q16hydfTT9OR2xQluwybuWhrRSreUWz9WLC4IfMIlKXiglbIHAES0Lpj47BwJ6wg0JB4/Wp/8bv6
tqMlPl7Qh0o6VLVCeHp0inhPKSsayWSzwK5JU4Kfu+BopvxIWXeLuZ5rQ7Wh+4NNDqrXLvrbTwv3
qDb608qKFY/V7zPXUg9FowVVE8E+W5nVtlsFk2PjpYledFcillGtu3M7JR5DVLdtpU0NK1VQDAXM
pdBN+GTCv22NhjxGxpnjGM2B5kw+oahPmIL3zaj90U45n6EXy9BO8G22cuovUdzkl7IBg+V2URLU
qT0D70nHC1uDewxbiBQQjR6G4/3tTUqGuVsLXsaGJmq/1ahJxRBJz+hsEk+YtnnMcnx0OhqXEp26
o3xwt6lhUOEUjiF2bXL1ow3CeiBHxIt9RWSF453AbLL1FucPqzccGhLSabbCp3kJdtxzwIzCWuOF
tn7uCHFpcKoIN7LecyBGFjoVBSEbrw0eq5LMSPHdo8xp+fgMFrWA2l7hHG7sozHUguJeLv35iG/d
WNJbQ9GwjUsLhZjssgiiGuKcsFtx6uxm52lpfVRcr+PUcB6teeTeWQEGqq177GCUxN4UpeabTsvy
l6CP0AFQyR+xEkx6YjF1N+sAVZ3jYBa/Ld3smzB7IMSQHHqbCpEVECjZzJ/lEuqw1RtuKM1wdqr6
B0yNRtCWBCo1cN+oX5aftA6Ft2FYnHth43Sqa6xB61wmwDbzryP5BnXtuuj1p1XbrC+8SftsB+2j
VkAWZocFU+OKt2jJA6xxW/Zn6ltY5Ai0Sd0Spii86EWQO8n4FLnfSWnnfhG28SEy6BZOMQNBi6iq
+/KJsSbguSIhsi7OlDAN3GQG7hPSxtyX0X7txb540E+1LHWf7WFpXtxeKJb1+N3ixrJ44DyL7R3n
iL4wMQt3bVz3GGuoa6guUwf5b+zns7eonWGG3THT9fiiN0/1JBpSHtVBFpjdahPqGKp+d0XOGpB9
heZXnpUfHd0hKGRv6QuacXVGvPNdSMrW4OyjZAUyuhDDTK02UXAXXvcivhYjg5gG3siw7QU5rDu4
aTucCqHXV5Ga3qmYjSDKhvyBWFcZJKw9U6tY/Tzsu8IqeSsdOdyWqUFV4mnhzuOROgDGgw59H5DJ
9hVHBpWgXDpQOeF6FyOh9b5+mbLhp6uT7FSOqtsDwmcu6spfKABsvlgshZHSrw46LywJNqktrWaX
TupYA6DvszPh0oFuN/ya4UMk9PQfcULo8HeTxHgq66fcrpwHMWKIo9tyV+NzjuqZR6LzDnIh7rou
9Y1shgcBF8uzATkkueW84CehGpROAZT0ccGsIW51TgynteyPmT5DHuJyfF0lCaacdW1fcj0qbRjf
mkfmGOxHUqCvMmA+qDrKPvD2PmNNiY5pDxXDdfUVx2BTnCupOq5apH8TR0Ka5/UZzCGiNdja6aFp
jc825pmAmam2wlrtlSS/KQgUbxNIyOPQFQn5Y5EeOX2pW/JQPAEaKC7JaFYZpbV46cfXarDLfahj
AikqW5x0Y8lg6rFGQitiWo5oyZbQeJzQfCSpke9NdM7VEVns2+qfm9ggKdVCb9RCKjAXR0och+ei
FBs3pOSzrur+JbMnexOa1uxDWOZzLLPFTwGVXz0Dc3GNxrzTKgfMZC3rIyhMzy9FO+HZTxxojqH7
GpkJRBB3WG127FJd2UfvUI12TatfY5O0k60BLKGt+ajHCcqjwmjSq6R77fOeRRT8UXQafit1VQQs
RpN9VI/dKxUShMoJyY6g0HcpQPNX4lZTULn8aP/7raBWiptqbu//+y3JObIn4Wu8ZAlNz8KCx7oz
Fv42Q4g7S8O5WJfOdjIYtmxE13uip7du4dLd2H12XpaWykXHmI+LzmU5d+sB+3kEm0ao4pMY/35p
h+wXgx3BNSvwyJV/xBMhPafpl52r1smNqcOXs2yeedRyyHwFTuKJQBi1U7hFU6f7FJ17SAx5skDv
vLl0dXOQEQ9w+ab4Gs79JwDGt+IYQ/V5VkOI+UVj8xuVyZ+0n+vbwGzA7UQkf2S3G4tshIgMiGIl
OoWqa3fr1frUK25SVoGLCZtmfNGazvDbHHNkmcvxVK+/ENNyKUTHKj0vZK40MWBBLNtx7w5thX5a
sBHI7eX23y9V2mA4KQy4Jx5bCTz4/zKEQioCnrvOHB7/+2WI0tEHfJWzBM5BUGqetp3pmj3i/Qkw
V9ESnRgx8xR8NG/p74vX/NahQbMEzQ1GLqwzMpdwIZ5EUY+PqoZUZcHXgIBnH52i3MXo+zTPJMcU
AiIav8wuoopuxVCYp9ZuDo3M59N/v6BYPYeKL8YgWYRjvsqJ/dEVz9sQsmHFJIX55TpIMkm5Zr/x
SmXnlOfUla9vyd6j6twrGUP0sTNAONbXCHDcviStvgdr+VLW+vRAsJXZxyLGgxufxR3XaqJ7ZrMf
2mg1NFT9KU35XtWLPMjKgnZaZMfRjW7sddSdIOtrp7ORmDJW/kPygJr40PCaPY1cLRLKMherfV5g
qj/UU35Ni1TtHA99p/c07zTZBkvqqHsyRDy/AuskTMpsAy6tupEJwd5EF+/RW5gaGREr+okCQXni
o8SNwNC+MSxFSF+23Rnps37opP2sa+PJpsmCkky8sExyoEomsVxyPk+MYF50JLfyJ+Eavk2VVQec
SO7T0sKW7b4JcNu4g9dfGrXPZ3yKg23fWBCmL2Y3Hbj7ZuwXsfmZZhifJoejn1cw9DozOfdJ9IYP
Tz3zkFVYjZ60Qa8PhA31By/3nokMDxymKxmUARb2a8kcU74IG+aQFue/fU4MMyKYsuGYF77We198
DJC6yop2kh5AVKOeTUGbR2rkxkmijFkyGm5dxOArlWHtNM8oLlnX4OuwBrY7y7iP29okTJyYW+oO
NVB63oHExQetceFhMvqnYeysgyH0S1Vk6ikLG3mN4vkW0Z231fHm+GahFLHzZaZLIkX/s8FnZPhB
W20+mqWlP8uq3dvg6UqYwaeiDF9E2YszqIZjM5MkGTCX76GjXAQsNh9ixY/meQ+zwQ9ytmBTlU2I
22qWAaio4qxRjbprSIjssQgUAtCfGfVXp9Q5N8hwa/oMQVkTd0Nnyzp1VMnxL/lK85Dy7LiNeWWG
Y+DBPQuiRoJv1lrrOuX4KnrK4FsFDiXV45vLut/CfXJOKJr2UZn+SZe7ImH1Zlup/n0ojc/RmLWD
AXYMgQWCZkbemCKtuJYvC7jioxPXq66eqYMOCnjThaSQoLvvUR/ICBBIsxvl4KDBuqqWhJV6zpdZ
1fYfcybuOoDy7TgNT7VtvPZ4tpF/0APsku1HVXMlr1IbtHQFaJAuMO5sU36Oy6ndTiQin0BSHea2
kGs4EfurpqEjppOA+sUG3O0xNbTLQx9yNyawoFMuH4Lpyxk1UKnCbWNIP4x5v3pF/EKApGAU0aK/
ylfUCm09KY8tQdO9Y2e8rM28pyZFu42RkDsVeR8l5LygBVqWkoR7oRbp6uSnSkXaNbEVXJupzQ/e
wG0d/hZ7+/7Arvsc9ojnBUUZkjeKX/XG0fnvp04VyGqUIzE/gtbquhcradpTVhG361ajepzAak4q
RDG3L1ffekGnu4GKETI2kiIj6VaugedY/4t3+znTYufYei4i5KRYKVbM32WMqs/TkjUUfNvusTBc
bTsYGGq5e+RBElsTVYFonkn5oMmJrfWcXyKwnQFcjlYrMzbpmb0Bs+4n5mJSxGZk6zfp2hbVM09T
wUrWXcjb2KfEwY6Rt1zjzVFziH5zMxqGpT4PQGpkqO8nKsdpIyJK7EXDQ1tjF2Qk+RDhSEKpiuwA
FOe7YXnuLiswJtPZ5Ynm0sVAuqwmAnqkH+cE1nCJfawdp/HQqPo+m4Z9kvDxzSZxWBl6773Q4cjI
hpFsVXzKMn+WSfk0OstpGYmBzgMZg073wTW2R8g88bk4kKDpAglIFUOv97gijR47w3XYBDlAUWVI
pFRSeBTGfEzm4R3aR6Q5JBTtb0JLpLPmLzFmxsFU/WZU0qOiAKCNqHFfGhE10D3HFtHyN3oY4DhU
ET1PVsM9CqhZHbFgtVvt0E4G7YyFtZ/1BYdPLUkzu+5nNsOzc3VMUuFdctHF3agH9MCdF9JQ6UjQ
YQ057uPR+/h/TmX2DprpBhR7KL9JWONqzWNZxctBJN1RF1QgpQVIbNMDkaZrDM3ib2G+j+4/lmMM
Hjo58oLbLmHgUo9J3uvqafyaw55+eZdIIUSz967Lp5sTeb+phSueWQOjpgZ8WnZz9WU0IbwGtv+Y
v25WyXKyWdw/YeQ9cm6zPde0xZcDj3crnC9KrsiNZVOg6vrE2pxXhEVLKftTt8IqFClI56RlNjgG
JAfndWjEibsVoTNuvH6fhQdi5WsiCrRmGVkjV+qxCVIQJ1LqYhcRCgegFz8iPu+c3kXtHSg1hSLy
vM5i4cQLOFNMwYaRnFTNxEu18YlGB+KNmQgf3cJ4hpvLSKxl96qArueWg3lhIagxArU/aTJqgd3K
j9Ay7lpKVQ2vWGwa2as3h7tFPymv533VVtNJK7LPqWV9ZcTmv4aGKl9Np2z1Dxt0pe1dSDm7Fhy0
GJJXG+oLr7Ty0wIDs60xgQVM4lv8Yn9lNpNGS0N3v2iEKOKueGeq0X+H7JIwE/3fuG5a3a9hQR1J
eVvta1afQZRDNwLUpPsLUaRtxAo29/RH1JzOLyqTUjEz+bAdGntqt3lK43QN1lFNVcOG3ojWmvY9
Xiw1JPU5bQBcmBgd4rSCEOM17AvaEbQxRH6sU3W1y7pj1XDXi/Xm0C+EwLSJR2hR2WvWrIH4/oNp
d98tJY7+Fqou9z7yfdZOms2zZVQjBtWIPEQ0HFILuWIwmq9+xpXPjslPB0FWEkQ4CBF1zYU+vZoe
mbH6T+umFPVg1DnJE+TIT96uDHnz8tPkJSgY7vNI8eNjKPk44+AbFz5JbrrtqQWDr9ieEnvm5Oiz
l0aH2ZdT1RDTcDK2v3XeIDdGhMRsjV740VLvuIvk1cMErzXfIKZLXhS4YBMUIEVu8UKZ1n2pxyNK
LYydHjG21bV/Rhx04rcwl0PDQDyRNt2a0v1caz0hbbGqiNuGnZM28bSs2CZ9erQFqzaikzSxO/Uf
nqh1eEezAlJcHMPeghxvdU7glfulSnLKVk0ujHqLpN1X2zBpX63EqKnUJa+LTH0knID06NCpmvcG
ycyRkSjVkiWo16LMOqGyl/sdOg7fK0szWCl49i0qcPROreLqOL915OJQZ6Y91Akuy4t9LCDBqKpP
oaAaPFI6D21Ki5iy31pLC7Ju4oHidxtoAv9kn5A/GeeLN9anIsSlUFg32AH9k2cTKcgkEIOyH/Ze
1z3ryV963VnP9fa9sMsfvbFeIyt7S6rb2Dso4sWDyPvaL512nyzV0XEwMKOnjSHFXkB0jpNmotmD
A7Eg2Hr6BbX1L7E0yEkgcO9oluy2MZb5ZooHWuT2W3YKK3gYDAd3t00/Fzv8Zpv1qA/2dUIx5kHl
pFvk9NjF8ZcIyZwSj+nstyglLtumr5qVPMFve0u6HBL332UsfkXWv0dld6cHB3MqSJkYsZlS5ewO
nw7wmKWe6z4+Erg9GRiVXGIcKKn6pdWJj2ji0ZA2UornF6oCNyq53LOJp2HgxnjAkECVDgVDhzYi
gqO+zSV+tjpMJNpY9lspCeqYyc+UgczRBa/hXFEHocNHIpWLPEN38SbKzqLHk5LoJOtsjVpHnSWo
QSHgxqlE9xgpXENRwrLSlfnFSDGwJq0ebdGRT6wNsUQ42XG1t3L61ZvG4F9Z9SiIims024KPWVYf
dS/tICzvwAKf3Sj/0UDupu7yjvOExWq112bqQHNy1T4wPdmH1V5X3pav+kyS10QrocZ7KReP5pT8
Hsv+S8cDZEfAAhU1CIn9UekFAbNoBWVFyYfgZQhQEdO2dfNUhJNv3nRkIzz49WYrMJRwVBR+TVPo
jo4KDgP2427XXO3VkgbbjWFWlgFz6rbVC/TbVDsveXixQvpom9kLlurUDliPiUrhfSr52XNrc1fX
ZJeLt86ZL+NkX0uN970MfxS2H9q8HyZJJAwLNqFmhxOLvcYjXbiPtlqODNDXtWaw8HBBQkd6l8Qm
mkZ7hqD4qc3ZG/WXAHZjXhqLSwZZEVQgA5j8jrPYiTVEmMFCCO3mlFvZqyv1G512fTDHM2ALNH/M
NcfC46Hnwb+XhVv4pZ3tQo8LBZclfu4tIzMOS05y0jd5F372JRbesJVgBe0F/SSLgHnwHm8FxoqC
8gApGMuppRrZQcmvpKSzNhsRtrQaSBeS/s2yMBZg33dBHUVPxeC9cNYam9c4ZvXvSDz+0UVzOt8Y
2eq2qXjnM8vWrcYCA997tB2Q7AmBaIaVUw3lYmdpObWRhOBG6visBhNllfBe4miiLYnwcdRgMUsl
sVuJljgqvF4qEW/ZAAvItvxqpqIc0AJq72MpE8u3cpalhRW/qUn/GrKF5XPbFVuipo+2vn6nsdo7
mDHYJc4MPYBy1+LgCRZ0VPEnpRiIrx5RjG0cWIuEQ+i2LX8btBZBJzuDO/M6nSoc41jx2Kz5NrYE
SPcjbaqmRpYUUNljBDZm/h9X57UbuQ5t2y8ioERJfK2gis7t+CK07bZyTpS+/gx5454D3JeC7e32
tlUSubjWnGNmkAsBeefQUDtrT6o1a5AOSRlFdEsV7yfEyCM5R1a4fvj70k0tmJr15f++9t9HobQ3
5RDFjBXXbHeXM8DZ7f8IG4G1iIHESVzcZ7cGz+evL9Mkpn1Rlf9IOYovfphmaxmGI3mBJEWaFIMJ
M03SQGuHI6ZlcF7JwbM1qDQ2vY8gwi26eVvV9nypmMXKaZZ7kG0fTUdqrp3hNU0GcjDiaW3puhz+
CZvogsI2rH1Ozb+dHc++Yfmm3S/s5xFV7zusKXc3Okl5KIfxtvTh0k6+B/Vk/QhdqnOYo3Rf4Ru4
7TPAtoTgFV+6Ztzv5s8+ydjvdk9lhEf8DucYGOkyO8V2pT6Yw8pLi/GgTpe/Zqs5N8RFEoS2z2XP
yvIeKxSR825vBL+fZr7zt5+rFnYdDDG0Fn+aLrw2S6TfENq0uLoc09owqBOEtfln7mDaO3QWOP+U
xhGMCk0wGzMHRcLbaJnh6zImr6Gd0+gsmHh4/GM79rljrYW+qtedhUdWTBkNlxy2xY1GvgmkwdyH
bees+V6obArZ3q40sk0uUjC5EZfG7rt7kzSdILaRX5eJvowyQ2POVlhGqXVTCYLd7OVsIT7b4eSD
ZD4PfJRAlJgt45h6PnP3pjzOfnIkVuTHWXHF+NkwFMQkrSLo3Uq8yqRZqPmAvHBPus+jXfbyIHod
hE7HWCJdiHORafiHoL4Mji/BXHO+X2vtZPFdpKTUk9HcjjtmRVtiCr8Qpk1H23qltbc8NNgpn5o2
O09sLuBVGi9w+zYKIhB/cOMD18+8jUGRvitMr0Wjee9RBtMa4woNmHk2CW3bM9twdHJTF29CRBZS
RdFETBXO/TUlNxpa7OAd2rgaesuNNPVRtL65mxZAYGX0t15ctGSL9TVCvtyVMSWBlH4NaIwXWpq8
lHADpobhVBZxNPn9mpdbqPBJTqP7kQ1O0FSNv+9yh76qum2KMd005UJqtkX/SUXA/jUMtR0I2pcp
tqJDNcQmcSEIX+h375quDmaChlDehJA1cHdwYvny49rCiOJ7H0jiD3Nrle8jy41lO/I2qUhfC4tb
UAIb6cWr7Tg8+41S50rRMUX+QjsnBBbxlTFC2qHCeym8/tueORannNWC2sJLFDHQNahfnkx/qM6a
cJI8nj7FPN9bUX/tx6jcx7CGr6V2QDO1EwiGyGdmKSJqs0nAhsitE6SPK2EYkK5anzC5caguv5/2
wwlTG8V+5T7Otlx1Ztzx5ooFnKeXgYPOoep1eJvjXvjvxe2jv2hgxB5b4CaZvfrRhWQJO9hydpKW
CMA2OCZBW+jiPqKDTAm97Cu7HoOuyB/LlOSKDecXBrWGmvdRz/NukASyYZozw4dtistAqolvl1R7
Y3k2u05k1CN8/vuSa6PYZytH3+QJSSTdeDvFTYcXqzqP68vvR//38vs1sIKYmccQYadRkYGmpxRq
lEDZ0cBBPEOr8894yUFkp2TYF3YMb7KLveYcWylaJ2/VkzroVgUq51NK4MOsbLyt9fqG/r64+Rie
4bWfZtcRhxRL1GngVo86WnwbxdDgmlmNgfyZKQXlD73noWEwkZ1Bl0pcYtg+Uq1ZNhBb4EGW7bk3
J4wGUdWecRRiukFdrAiouyzwjMm0HmWJeMO6heINR2m2xm2B83EbYwpAUcycretLA06yQJ3QoFSf
GSldoDM2/73AprZQr3MaHmPnB3t+v8+kt0ptFxrjOlvOJjyfA1HgV+noDDmheJ81vr9FIs+ZxLYh
nRTb2cfEJkCTFNUpYzLmCYj0XaPnS215mRfzJ1fEs6JMy8G8k0WZUtnYK5A4n/lN0PHCc6Zhgqzu
Zo5joM3ug9GIKWj6nxqI2F0nzbcR/a5IB4BAcbBYr2bqgbhauK4tQqGt7TdPyVKgrCFHMbP7U56Z
gY2CiVbBtq+sczognLcpEKR97hoEaKXGzNAGBEfS41f/5omSZ4mq58mGXNHSB2UoCXY2hN1eXpqG
t6aoFC2A4zQOiKbakLkn1b0iWShjIJyk4L+pwZ907dwjnDnMqL48XdI+t8gBd/TJmOSdiopPK4w/
7I7EnTlEHVEdvZTr1iuy2IRrA0LVB8umt0gF/AxCB/0cDZGcqUWIbyWaY1rBl0JBLK2j8B8RW1ff
788Z5ubBG6DjrejFJXpmCofZeFr2jmEgNB3P0p7v9S8Mo77LiJPdxEP6nKT6x6zAr7X4Tt1aCjxm
4bE1/C8jk4hTw6/SxG5jdBNsmkgdoxF5qnOPCvoQIQvyXOyETn1HRuHS5oG26h/PawM4xOEx7rmE
aX1rI3CIRwrBofYYXBDBoWfjoQmDyY3HI7yAj8mAmGQlz9wnhNCTQZJ58g+cFXalxrovPVJR2ccO
Kiw/cbQyX4ChLm3zuUZhCjqgRpRGBQdTIdo4KLViLz3ndfzoFy0rnA4D49sxuHRyvczrtUrSnoBr
5i0uv3PkNa/TdCuUfFScSTds/se2SHLYBQeShbihTd4GwIYcG6yPDthb4vZpIDz1r9bZY9KGD5Ht
HVkM2Mcabslp4lQeWdUHSIK3ZrY/rOyDOveC0ofWusQWnmIS201xjbQY+KrMbZokuXGPAQX3BblA
cTH+NRNujma0cUmkP8wvXlyOqfPE3Q52/I/sRIRVkbOAnaBvBlzRDC6D3Igjef9AXXOL9v/c5OIp
FWYUuKmgY1o3F3QSB7s0udsk7ypvEC5JeHk8R/hD6v4uRTk05eIqufU3pilvsjo1mctTZM6ms3As
xXdN54kTBHl7nBmqnqCU4s6twiehDLYwY6BxGRqH0K4RPBeE0FG7eBE9jSQ2AAhxgQrSg4eeG1Da
AAtCLJ30M3k3MAKv3afwdjJAWyoT545Jv9WOkSY3xEdjmQNoFm7EwP+f2cVKq8VyawDyepr/ZGXS
b5/ROcBkVddRQOvTAG9Y4D9sa3gTXXMgn5vmTa82JribcfYfUQ3sKldi6Bbxp1eLQyfIWbTMANTF
ce6wxTRWZWFe5ZclcDSw2npvW5gSC/IBPCe+V1lz9DEE4B+BCeyTsYivmAx071HdN8Akt2Ts0KxZ
Htxi+YkacYIsh+oQeZ20fHBpoPGz8bF3nZgEGONqwKWyO4vg5vDaLv7fBLzDbH2JAu+V0Xyyqg2I
+cPXJkXbpCec+PV60kencZYVA+iQwR2hgxshkR6TucsCMDKCTpcvrwLEZJ989K+bKDTfScHyrWsJ
dpwtDIToStrLGMsXnv/PLeq3MXybI76XcXm8I+J0zdwgVbIz+VutZyB5QAUF+suUDVjZKMSN1iL9
Zj4uI66JuKUDI9KdP2B9jsb7jsKcGpqHVDi0iN16VRXqeG+jZh4t/rX2aByF3hMYWY5Dd6QYf1kR
4kFtN+mxyFz+CO1cKmhk9mRM59DRH37F3aKp9gm08wN3HsAAOcim+/GuWIE8LFioPX8W+ucoKGLS
INkBHVZi+o19IIv6qiv3p8CgxwURm1nSvnbK8sPHa3SoWPzU7H9lranAyDB27B99QvIwl4GUy7DG
0bHEn+zF/E9JKJkYl+B4DovtknSEzTaxu+8y92u984h0OMT02kANjR8DNmZ0XSZbDwu2m5n3U9bc
JT4T0xJBtTVjSmae0TtrdCUW6k15oPnxKYbovsxXGYQ/o33mTeoqgSiSNAUgnZ9uwQV10M7OEgpx
u4wfo3wCePkmbErOlIVvC0OPinv9ibYz3qO9phvfRkd/wK2T9ma/9U2XI1bIKUcH6dEWPkywVV7M
keAuB96gmmnln7i7UBC/aWtA2YOvDv3Q95TaLI+xtP8WkF3YoA0/z1a/fcM0YHkS2FoBepasMvDE
bJgvqZMBfHBRLOd35Y3UihmLRVOsUdeEw2FKAP1sU9FZS3O2h+bQhRUBN86Z4dhu6HHguYXE+wm4
ed+Z9zXjmm27WNigzepCR2NFO03djl5LPT40/ofgVm96tPj+nxmvkZAwY4lcXKFy1TlkHrwZZ7wR
7ogbLHv0mujRxjSRpAP0bnq7uXrxlgadl4+SRvZ3lurZ4wEDUik9jEBESjVCWnFfEkWOaTg9ta6x
76P5FUG/vQ9jvC/Ic+uBgL4Gihx9VdLEKlp/ZUEkamR/pn78LU2HvhjJ9ymIbbFq7qggr4pUVLzs
DJHEIcqcJyC6bsgKpzzwK6kH4W95GmjRCkwWefxZp2AD7IzJnrQODZOrwq1wpFSnUjjXtiyASAEu
3gyFvrZucVQRd9RM5uvKgphhjxwG4/Z3WVkg60rbO6fJP+XTsCkn86WNR3Ijrb9+3gV5A9cni9SL
XowHqFhp9oG8nZ6bUMdUp98peoBcIzWSkyAZMPyXE647fdchhV7juh0dHezvi/UvmqE/ldjhW0IZ
vPwEMaaEMM6hDDCZmM4IDFoGedrCNDrz6CgTSEBWlecms+67pxm51CQ59Df6G3A/5W1TPi+dAlkj
AXhZCjrHaa2H64gZbj/Zx07Vz8kkPy3RNKfGjrCBLLA2p8J/KF3aYBJetpWa72ULTmByRpxR4wrj
l+6pjtx/cZzPmM9ROnuONGi0GZqZeHOYDDxdvsn2DAkshZlCfwfB5c5NfdjrBK2eZ9P8tzimOihz
fHC1doPaiZmaWSFZdzPvk2uDBqv78zJAP0Ep8Cmy7EL8hncuEp8IRuAj5EMjNrdhjzsdsgblmzej
LU6Rk4oT2Wf3ScgpyjWies+/31irgVfd5RKKSBd3HU1QSgFlwi0e3PHkcSLNxvTQlzo51P6SBhT4
K7LzDmGCOk9xWAbjqD8x/UIJlw3oOiWfB6+Nt72MLWic086kEO4F/cfUYygP+jXe15xIoKIXSMp0
XOMjAUEXWJEu9lEc7hhSjM9LaLy30K92Q4uXvkjFNpkZR6OJxK/EuQbBKBhJmUzetc9LegTSoN2Q
JdYF4XO5o5hPtl1bXAnbSwg25bzegOcRNfaV0R2rLQXjzpfOa2OENT09gUCW7crPnggIzUAPRNSJ
cX7j1QATdEQdUwEAisrxexpRRZgumN4U1BUlGVObEXi05jFlI4t9xCZ5jBAWrqa59NsCpTKI9kdn
zJ4KAx1qt/hBUgM+bYr+xa5/nf7pXy4+0tcakUBZtPe5IiJ8gSpF8uu2nCsiWI+Jb2bJ1fVpOujy
0Ofymsatd6gXRAvrudlvxh98uRmHM3Lv7O4J6u1qH1D/aPPFO6ssaXyMTn02PSY2vy/L/370++n/
9y1NHsEIbdmWk8rHn8FfXJ0G5v5px44+1AykM2sB4IiGrs8fWwEk3KNgQJYPatfZjzEXUVrMHwZD
61OMnir1OWy2EL+yQ1K2FKZ0X/rMMg9YpsU9MO30tGKgZu+d0ZmihdVfZOYEXUxTPKmr+1AY+5hh
I1FOLFSWcm/8XJcM8/txpweSQbzhMNkx8ddJiehwmB4q37awwTpAEEkU9NjXuVWwspAbAsZpSHBn
1djoK8qORL5glniOtHWTNs6NY41P1PUwyE2yi1DZlaVJzRBBzOgBUAiE5ztpVHeDaJ467qgWOrnT
Kk7UuALdLryxaI1uQ4FyGHO/sY1Lxke4oxrbPhr4kHGXZt+Jdz+wtQZV7wF1tuUTiN4vjLZ/8hoY
wGJN/2pjjECuqa+wAh3Tn6zEgjyuH6MxNU8q6hiiry/tENIDqsL3RQfY/ziYAuPaIm2/863ohLXw
DCn5ViSAQeqemASEIE3FIjxiVMC+l8I7iW9MswTRqdIzmurbMe5/8mlyDmIdYau7aEZ+qVnI9tWC
UEWJ6RL583mA1YNA6REBFaNFv2ehB1aN3wd7pAVsiLFk0pPSGCV/jEE+UmcgRtHpW074J8yf+3lF
4HbMlAjGyEi2H66oIu4moxvuwwVDc1jpd5UxGVCLPqBRv4SZweypAtxgN0fLt05VBzNtoaneyuZk
rqEhK/bXMcrvoXWvOpmZpHV3WZ++6GE5Wo28r8JbH+ceMILqCdDBixuZI8/PTzakjMhsBORdYTC+
bplxfEDTQBOxjPUuSilhxnVmBw/XpJgN0/oTOHWApYG2RwGt2ZItNKmq2cQq2fmKiVuprSfm9zjR
Ihp0RPCWN5b0ULrh1pLrfjqx+G6MMBVnmt/VrlaffozNpVQDEJpw5Cs9GLawwmrTJsZjmDp/6zks
CXjV9gnYBYjMBFtbmB7cTK3IZBRKoaHas5AmbZ3fD2WSA49tB6hgofIOuSlPw9pK7UVTnn+bqr8f
/X5NHafIV7Ba8GlUlqcvspY3ll8nBxd8LM/r2myKHX0rhfs9MSglhpke1PC/jSgtGtCWc0uD+f99
PSKt5BBO04FUwny6yG5uzmbqnIc2Kw+eCbcI2m/XuG+4ueDNWDvLN58prJHuImpCqg1CsJXAbcC2
7NK0fJT1/Gbn5h+L4AjWW0ZyxKxmmCA2vz/bygTnv5L4Foh27JhJ3O61BLpdVYUkvTip333C1klE
qCXvUE84XeSjAm9Aj3KoBLo9uWTRKCYraz4zNagOqlhjwMfNtGaYd9A+Br1HYM8e6pDCurR0iEt+
3tZkceyQ08+VOBHxHB91nLk7ZkpXcpAmI13ubdU/m63bndYs+o07pWQqiQZYPU/YUYPa05mzwqpx
b+IN5fQVkRuP6m+VtGHM52jiheIQJx6Tp5GDeop6gb4IILY4ui5I6xLhw8UFAdpouw5ko1mddKWP
9E1uwjDyGfKTCr7i0JGwmHtiuutz2fc9mSAqSQ69z7yW4vX8+8IPrP/7yFm/T2F020K7B6K3fvr7
8n/f9/up0WmXN7861CijzlT20aYRIQbehSCTxnuKCwe39f+2aRvShc/d+vL7td9Pfz9C/QkqdNan
389sNoD/vs3+7fMOYLWSwkIila7enPWlwUh2rtaX309LTNtE+wEzqtzJg+emgY31eJuqLsYP1kL3
GhcaFrM5/fdDnHV7VOtPMny7CqJBPU1RzaRr6grzzNza+O/Fi8znBB702qZY64SNWbqQKYgvh1+C
zx7zkQG9aX4VU/eVL6IKQp/D7TInwaw541tkbLUwC5eI4KlpeVpM+EwMXujxYHd3AZs7UGcITARi
SOPzT6ztA7FAaA53iWsN54aayWTRJX5sea3T6gH/smE3Qax9bx8vBaOnH2DWfDH23xRBfZHr3TRd
cs+1eTEijsqt3id5c7NkxA+JmX/gyeKaZMYSuM4/Z8ZrJ8flK6tMf2cu0X1OD9QZVHIYNBmTfm0d
+ilf0XTn37/D6+vTWPVH5tZffa3v7RBKn2PJcxrOgRCYKyP5ndrc4ra9kBaG83pn46an/zizeZvj
to/fdE+MA12Ovwge6ep5lFkNniHKJMa9OaIwT3Jrk/0Z1ASiPIQ+z1tzq2ahwB2QvTDYDzYoOHYH
u+/BHGT+37bo2IsAb0xV+zBb9EkxLizcvS1BFM3fsu0eaOR3u5Q3cxMv4wGqwDlskdWbfvxmv+B2
PNE8mDIwyUbitfvI+xlAAd0CF/b3YrGszRLLJw3HNWC2/EJ+SnYWLc6aROVf7N7ovh9ARf71tfHa
DCAYB0t/VHHhYw8bbltdd9i9rfghLtID/p0v2PoAXNsG23pLDJ5vf8cuhAwiioZD4z+I5c3yWmhk
yzJu7Sq/tPKJkg7ItOTA6xiFd3B8j6ZvZp9Kg7M4wdLxESlaUMATOwCXyfck3myZR5BqkjkcIJek
vdbRDwainela3Bj29FGucYxF+1wpXA2YbwnFTO1j4S/vaSsufYQvvqwoNKcOoVPiDhgFKBB/B9lR
CLkxZqyJdnLNZslIy0xWvL2DssxS6/i8vyA2Ie57iU9qXq5MpwdGlEA5VWphjyJRWSGj7XBNwbih
THKSkbNSTfyVRw2aI9wfFTEQTLKJ/nHe+ph+U2+hT2o9vHKmCO2gv6l7H5ehhjAxd6+NEBzaCvwO
Na3FmcxKVFFrtQ1XaMKKuIE1QKPXRH6fVU6xU051KLvh227a+cTmzMQBmpmSzHhtaGx6TFFZTaoM
MvjB9RTgi2PspPJHx1PUKcL67GmOm3V868rjsoaxV1HxHo+GcVDu/Ec3IidUjhDzvDiOxF0fgKnb
mxo8CjXZPO8VDbvIaAJm9jxkEPN2hVcCV61CcrFhxWPkxN0U181+ioDr9d6R9ZhWTJImR3vkYcbA
Wx+b1Gf2XxK25fi0if2ME4p8EA4PoGU2N+WYyt0Y4zvwOZxtUJQmgEvIgHCSwNISq0vED3K7Z5t+
BpMHeqUmZWzQ20mQp250WVLiWoeKTRCIEl6YHPNoPvxr1DHP1gkefy8GCONsVEt0ZxcZBGfvvm44
tekEUXbUW1+J3X6NZPABCWCKlGSBYRESCV26x8YJ9enBcCbuWAjJW6TLJ5+ECShc8d6oT6610Egk
UI6I2iZXnHp6eg6xiMkuncLhGCaVzRacnKoVFEy0iIV3h1khkQqMiArbRDUl10XZteix3cF3xw8r
fyaOA+clAmkCSe0udohwmn194/h4qbSv1X68JSOPLozs9l43vKa++WHVHTfFTDOipetbTvLHR4mT
KPU6MhDeThl9qEnZj17+7WtCqTgRjRxkcdnp9kEmCmESzSHbA68zlCtXdOK8ES/RQ5jfoMFoN7Ss
yOgL8V3Fl74D5KwH1N2swoSQdQaMaMMGyzd58DJfO/QfJP64AbXzA23bYDKtp1KV+LTt6KUyIwba
5pwxk9vGjolxklStjWnXrEiWnPcaWa3sXlOXCA9PvCVK5Hsxzd8yJ/p7XtZT98FN5jSw1vKiBJBg
wqUVk4pwgeh3E000igYAZ/ZWeN59WOd/7RRsKwnQT3BHD4NZfY6299q0LrFBFd0uA9Pk8MdxPCRV
nfOiivpnsuEIadXttNMBlaPLuyFOFM5NfkaGT61ltY+jkd0B+3uU6B6QVyqDQW/hMa+q/pZEmzha
0p0FZ8OEQpBrM21lQaIN4DNEk52XBunY7AqZ/cSzfDbHEo/LiL5E1AsZGKYETTAdWhS1qCx8wpiG
q214T4A484uTWg9jX9+5neMeJ7Ov9p5V3ZfN+IbMhRwiJij4wRkM1+aOASkbOPidAxX9nSpNEZQ+
7vx2ghlakKLtI2KQFmN6TDNZQK178Jg4+rb9LAfiTXncZhEzQ4m9szHAverSnrPPBwkNZ9rn4V6a
DIfQSqA+lcQa1guLVt3z3Gm9et9gSI4miX1SmP0u/5iS2UBPCeUynaZ6M6xcxsUC0CnK6T6eV4zw
MJ4BcxLjI5nMVNrjJjlzw9UxB9dO2TdzxJK/uCazzahhhF+gL0rPmuThkKYw3llvvOb5+FHaQREU
ddnva8nx2YWS2DnLcCp6k6ZzubOA5Kw/h7z5ugdwBUNyi9A286f6AB432S4T7KuCseYhqeivcLo1
6B2BXowc8cVTLo6ZeTtU4YtlmMnOxp/BQ40u0iABKtcjirm905MiVuSq2jeogACuHTIXtO9cfJQz
u7rwk6fJto4taa9sE95xKjTMU409LPKAOToeWmvCnmDt1sa9SMKj32Eq6LNc761hmDk9MgljQPCW
xpAnnSxFWIcI/FIRZ4G0jW5l3X2PlPKXlkQvI+G46ufgocLS+BM5E+cpZhzMG6p+t4z5pbdWXISX
3uqki3ZFzbRLiupZkeB5KqcOgmslXxa2RvrqgtAb+INwt+/CDgoufX2UJUuFE9kpcCpb5c7JjEdg
sfrJySAixUv/UqIGCiTD7J6fGArK4LRudja6d0hThHJitTuEafPd2n3gS3PemD48Gzi3TAH1Q1Nh
jO9It6ZXo852xxzDzrKUsS9VsTdbNpMDAAtYBsirAOYyhM2/dirfQ5l9zdkY0dar/oyhiq5T/m74
YD8qlFc0zFS85UwxHoZwVQZCZRyq7GAw7AtoKOL/1n6+6w3ibAUNrY0z+2QjSf9Um8V2EAz2sMXE
WCTa6l7G9Jsa9a1VuyAAYJMk1mdHyjZVOdznheEkYCxvN1fxn8VI1CXr+usEzy8Ac2odC3TWy+Tw
QEVI58Lcu3p0PYtJvrmIsgIk6FtOr+MJwHiBQg5+FzYahjSNPg9e3N6RWD5RIzSztq8wkmgKehYz
LB+OredHHMjwHWEW+Ma8uuzbNZu7DOkYmzTYelMiFDcIx0uRhfvVD7X2XR6VD/7EhlaiI8AMy9Vd
eG72rW2BYhjYgS2Lo5H36XVVffCGFiNPFz6FvG6G17xgM0crHJGiY+ozhLuIwJmrVsU7LI3oMHf6
SgfhyXfmu74gJh78rOZx8W9no5Y0l43HvndU0FEXnen6sI7lABNaQPt+Rdc+tcrL5LiPoRNJQgjI
za5mmyvtRZe545dWtcRBCCwDSB0kIsi0C0laeDEES57jgrtfF9CCectkgLxUFsL3bOb8GlXk0v+B
mxEdbZLMmXOVyCTymqUTLFCjS2zKScQlZccGhTUfc9f/hg+RXoRNn9O10GrkqE8YGcmthWwQyZWx
lpBU350Lm35coLLJzg5qz3muaX3Z9Sy2lsdMxBrkpyL8kCzs9iQ6Y1vqnIkbjb/NtOW5gDKjrJsc
DUNAAdBWQ3pTt3WCHwdGhsPwNnClZvqNNz0lMvgPoWbb0vm2lF28ORWBNW7Gr1Fn/kngyxyLd1c4
wCFQgw1GC8Bd3HeF/54WvXqyTAs7edrej147ngu/re4mn7EODXMiuPJPj+jOzbLGQBXMB2h5QTYV
KisOycwaUaVFcxwQIBKNLfInV+jtNIPXBJLDRyXYRy9P3qc5Gu7BaZMRcEQoAvEmxhwWY5IpRss7
93ptEPQGIA0BPdmYO9guyQobffQxXK3owZwrnL3mgl1BkYV9sOTFQ9gMA842jvV1yhS2hm5iAoA4
dZM4JEMS+VoG8+g6SLumBxiaBvEIMXZWz5+PFRzDJregHGm8b5FcpzQQAnarXcmtM4zoTlVAmhrI
h0ZDSIY11b6AGq5SxlMOxlLPnWbOI5To0ldoskhXccR47QZOmUYHD52U6mxTYOJGcvrI91AVOO4r
eTtEM+L0q1rNKChk61wP2CEYqk2drywCB04zXMpthZF11/X/OMbXoKzTbbF0klzrAmM10HjJbXLI
C4yMHqjrPlYCvDrShH7qgyrsSEuohq3iwkI0IpYyjG9qNz0Tn4vZOXHIhpjwVI7ZuW0UQE8Yp/x6
CC26nMQBdxwVq0o+Hpkxo4XI8qNuGWVKzsDlTOqZiQNgE2dCHD1QmcovbqPRPFJwGQdRgBpqjOI8
4gLzF3LqnWTL6WM5STu+CAFFjTMAHOYwPIIgvJKK/QD3+LN2m5R8JGh3fVNfmCTNlitPHaPJog4f
UKkngWmgNBkU71rYIYzWeXssaQ0HYSJYDlX+3HXGsDUTl8ZjNrFlVis5x8bhhB0Qp+fRGH26hRJ+
nBmRCQCKkPqvRQWsHjRGml0yjJ+mKqHjuo6NQSdbsoNq65eq6VXQeqPcWAymFEpKz7ornIR2adIq
+PDRl2qnt44x7gh3luolfBlmzAORa/wZDdAOg9YrCFPPBxNmh0hp4lnr0k0258ucPhIOxSCV5gMN
AbR3qr+jp4/PoDfRqC3lg6aJchnMP9ESVySOTDTkzWfQKe0uWWnewjRpYRKkDgfOf4kc/KT9ou8o
3LNtPcKvm6ARl8Z86oRzTOrmJQ71t4tBIY8FwG/M7bNDe3PSgIuy7O84mWTKGWQX20ZDKlsIbTnH
VpGgYyCQDDN72ngnr5NIc3OGKwLtX+Q8LAWz7Iq5lII9wkCHZQBQx4e2/4U+6Iwk+pMm9ZvquRJl
ZtxZy5rdybtIDVM/Sb9gsomSf6NF9I+gr7tpb87WfCIASAVolZ/b0syOtIdjqBt+UCF82EP+2IcF
qjgDyG9QwezHTHCC6bAEWGM/GjN7YIS88xJPbn3NE2YWEjNF5d+3I/FXRGxc65mZqPZmGJksBPxn
vasTgU8QtdaepBeUq5yHIAayJHgrkgdNkWUzT89/5pYER9tbz+0jgsYxCqoCsf+kCEFrSipv/gi2
i3JPD8PeEjn2IiZ6eCItQGIxQNKjO5wdRlvkTkEJl+vOlBQJTrX0HtMqqYM6fCya9KSbgroXGXHL
85L1Ewh/s1ArKjlEkOocqHXrmLHuEu0gC7YH5LyfJfjDfSWuXuVgJ4tmk0APBJWFurVTsrSdWSa7
lnEHK4JNRKoUm9gqoj0qf0KdIhaJOZuCmQbZJI0Upxgz76Jtp+MSU/Nx/lgGHlQXQjny4gvqvZtB
xtlOlcygbYTSrUViJ+GqN7q6aRIx7KKSfcN1QQF03Trsn28HkX/DqAMUgFzdEQ+1NX6QhC6Ckf2U
uKTmV4nTJWQCjESndVHR7OL6uooMI9bQyYfA5mbua+ZGn6pHOBU23l90iXDCHUZwWWyqTcf5lVM7
0z3OY0m2EKrM4rBQT4upv6JVW9XWWM3T9Wb1OD/VioADk/nxCBClWueqs+yioBzVDWm2/VHoDMfu
8o72DvoPSD/6AhEGyCEKulAXlyjObpBFEnJmN8N+rNUbhYp71GFChqX1FjJxTikJg8YhjElr9k4C
nmaUy9qAAj1I7sC5JMZN0JpLqHV0yZbrcALC/f2FjRtbq0AwpliAOKuGqMPZ/xz9tZR5FGAuA30Q
wg/kRAJ5sIAttHbzs9K6d1SL1oV2+gGEzA57C4MoRi+bbuqjTZtHj7LQ6V3KqTCWMxx+vbwVa3/M
GclPKNGor3QXnnOS4I997d4283QDZ8DcCoQMie8xO7dXfEGIzhyOGfNvscfUyhFQMmSy8VkScwTf
K4dsYBCb3uJ2x2OVYXMs5kP8P4ydR5LsyJqdt1JWE06I11AOQev3BhFAaJEZeVNOYCkdWut1cQfc
GD/cLnb3a5rROKi0yps6IuBwP/853yGsOmX+3FEa0yxFToU+hZSVl5TFIG0CPXIgtZ1HHPerrOug
VAE49xoos6W1MFSqX9kMbEVv059a1M8k2/exhVpSx6Gyhi3tp+OoYoScngeD9csxjT3koI8QaKcb
YX4j3pqKAdonhYwxstyFV91j11lfDdEoDyHSHwSA9FTLkHUcXVuXA3c+DvpSxZsdC/iBhhw5UadO
hLUBzhPn3Uf8f/ArxTLisV3PVLJ0nxlvwIfvCjY7G1kG7y+uJYDJ5GF1GkmkFQsAvIyjQ4oFCQfF
vV45j1EyvoQ9ZkdSd2JVlwMeBoGuGAtx04wB6UlZRudoAVXBsTZBEFkrmY3haRByOwgsjnpciS0d
Mb+48NjaUrRQBhhM4ii7GsbRWuoShNLp21HOLKGJZ6TUBo+M4WDhOjgdumZbzOk9oinxH6wNvx3q
+PnYfAgQFammsBvXdXkcp1Gs5UAVgd4MJzUT3R5FKhirfjOFbDRtfd1DuPaRFs9hwnFjYGBoRwhF
NULuLsxarKKK8crOdz6m5VuTLtvNOe99M7mXBUpUPN7T0ObwchN4NdR3gshfhJCfswi1hfM6jqUp
eu6AC+6k3e+oW5DrwJmtA4LjqjXqnTpq6YVet43mjBy/zPJOSo7hA2FYDxqs5Wd6VnpRP9meJuwj
/zW7QO/G3VyRtHRDOrL6/DYtwHwzVBRQnHhMMBxtJUGXVWiwxDey/0hz9octFV6ZJOZomJZYXAMH
x8S5B7+VAbLqRbVSbnoxfunQt6oQCY5WvAmYB3v7ucFNS4VcvO+pBSJx4dUmCfDUGVyuV1RAF8e0
QXy5Z2a0Hn4yhVN3B17Y4PrgxOV6zZDxslQYnTWHBooIr2MKARy1fEqZWnJD6i1/YWCw5CzGxjSC
UfghMF//chIQFsJ8bPIm2xmq+ElU0vGCjP+oEUSkB29PHbkhJZJPGDzROsoMicQ5HrN93NX6OlbA
S2mONu3RH+lSGveWyTk3gFzi2xOE9wbwsuK41i5VXYbVCJWxip/IavC+KSkevYI5EaGlYEMo4DG0
1Vc3sz9H1TnXlXGnzcO7lSYg9YnFcSjUvjWdTR0MAya8JpGf6jLaQEvLFoKaUpL4KLlC+xhMYUUu
EAjyoeFWtbHATKxU7gR5kqKvJVGwBVL0EqrmTTYw4dRRbnpGQ6IDz6EFwI8QjB1fa4hYBlfqZBmB
mBjiG7U+y8h+M0B0w2ARVzqgvsi1nSi1vleZBW/KiemeM+jHjlcJ45S5WE0pGunE2dSsiPibNVMr
otY0Cu8hw0WrwmWXg9nKNhkCFzo7uLwZ0I/YTLpKHezoXQJmHLzXDk1E9jR+YyOqfDxra7Vv9rqe
FLSRdeUqHAW/IGHdbSfL+CpD7WPKuEhFMb+HGtPKIG332sR4V0NKJ98+9QRc+L/fbzL2NQesQLjo
c1YxPOpqOkKEwQhpj1tFTQlOM4zyetvdTGg15yy6oik4W6dEJtNKpuPUhk3rtKrGbaBM175k1aSh
xN5FtfqhcVvaqgVEiKapr5i8Y1q1dWNjDzWjQokYaHWZsxSGmTtZWhh+e1aQsIC3z72AXNYUXvFG
3wnqlPE+wMarHGeTz+S7xDgWW1yp74mlGtsCh6tOZjLseFSn1t4y8H7XXGxCsTPQRGABYxLV9KV1
GdCa3PiKx/TKEfSo4A9d2XU8HqmxqPaDkT0r9awdVJPbC+6jR8yT7hpNGHZnWEeXhOhL1YIMEeM0
3ZTXwjSkp6iTvhsjHr2jCffRazNqi6O2PEc8X5uqmjO/cjOIOYStwiy/xOk2NIBcuiVHQ003FV+4
Yq+20c1VOmo3llAUCAhOG3PxE8b8tnkxrnOrT/w6v5Ilv42xE3il/iyKCUKgLC/SxWYhDBimfaF/
ZWmtrUOHxnKDq07pXOFVLWtHrafaKtGmLeWGjkE4FcANuRYU26qSb7ptfjFBhK2TsZUulXhbhTxu
7kII0Aycd7qu3emCDs5Mt2jZaD+h9c7+RH5qGDAR6Gp1o2Nk5AiPZXMalQ8QHhHDnRhWaKXHp1Jg
F4Jn4zPopAQtVZU1jzebD0r0GF9pjLCtKDyBa8PWDeh9jglj9x3Aj95ChyYnCbJAlbukjS51Zz80
ZbBgh8CSOMx+orrY5K326owV9FyAVoRWnBVDtmzrFiGFBZIXXTdVSIRZvGuqUL+SAI56YV2XogPI
dNbOMNgJJdl+coKTmueCVx2Xn6rG4E8c8yqwM7PPw06xR38CfWnPcOoxmK7x0t2ajvnd8pTB4p9p
3OaohFUA/GM8XghTzgXiNJvIBgnMdKmGY6zYxh5RDMbUv7tag+es1nbJVL3EDD1mTDO4XFNf1HBB
BpP5PvaHFco+orLCaWPMnb0NO9oqMEaJYfD7Vp2vyPVLvqIrHzEmv9WRsY/A499M0zhXdf6CVypc
B4jBmGcp4qw4E/sCo5s+vnRz6+zIugEdjDEoFyPbTUnZs67cqLJS7yY2K64Q5YYA3YehJ5ADAW4c
ICyaa7xF5BxC7Qo75ae/qEYT+UwuuXSIL4ChVHG8AXgBdgRHjQeNqAZmfi60SlBAXVtbkelY2ZjM
c8t6cAyT1LvmWS6R00BLMWzOSbwVdW1vAATiYMoLxvZDZZ/1xfdv9CbUtz7IeQ1F3wMoAg4AJmVx
eTRR/UQ7KEl0/OuGgm7HwLit3V1BMQMnN2XfWiEdnVdrcaHzsOjt+NsuDSbHBe0h8vTQSJMbWDYe
60JbXHvJWgthPqhNu4O3O3pw6GjZiEHs6gYYVKeybj0AtQZ78o6iN7xFVKAQoudERrMC/W6ssEVU
syAY3Wa0jJADn7HGG/VlWEQZGKPUW8ugvGyw3vSoyTYzMBJPr7QLipXrR5uhJehEgTk4L6sEooyD
GHLNqWsZpUoq/TzCDK8Y0/lhU0eV7sLOZL12qoz6lnE0EI+2YPHAZXF/2yl5wIa4nXaSZ3dbM2Iq
xnnbhnmwpbB2F3YBTiRrrjysDztiHA/oqRMHMBDlJBBIAgycHhhurIaW8SzX7D2tmxkFAwgWgxVf
ayfR1w1VyIgO6GH0oIqNNA0SAxX3QRNxnqTSGzFUmPRZ8RZi0GTntBmYrqNH/FhWBMlvsB5Utfse
BUfkYsRtpdzQOmG7leETHBb2rLn9MsEr9OZlzGknFVtl9iIboySRPzMW3ao0UVA0feT0le/dwTot
FQTsbCz4aI6vTq5+CAhrr4yyuLAHolCFBNha7bJ3vSLbXttUcQ76cNDy4Vk/g8fot+CjGfIlWLdN
G3i8O55T0mk+kAmFNAOdpmVKoR1mHAMU8HrGncn2H97SPOc3VZjBdlqrmRV53cjmGcyJfRhm0mo0
S29i8TWC3wCuQT5GDTC4MGdeZ81wsBtkbyEsG31SxVpM2oJUgmLI+Fee6r8m4vDUxyd7JQm4hHT1
M5kMjM67sZ3OMVUJ6zxe7IUuQlUGoMyw0EhKYhJdCQctVcdv2lpoN2F0INm6IDfMAywIdfDTjstS
avoq5cSq5JzSZy1VPFsZMBOwmGgJGVRj05vxeU652rGfc6Mp5yeNntB8SIB3G8OhTlgqbN18Yn2T
67BRfTsPgGXmDxWzVVjWNabo2gSGyTo+uenLAP/SS+TZ1axPVwUPaBaTJ0R/5cBf0YrDy3PubS9z
iydd0J/nKCoTAR2xPWxh6NXUCpp640kXRx0L362uXczycOEKhIIkolKKuAWHM0dcu56/rmwRraq2
ZgKbX4aA/A1HGuA8AKO6mJZlq/BVhB0cfCqFFT54D6poodC0uDZqGWMYdjBQ1hE3937x2lrs9A3l
S1RKBCK9+2LD6E0t2fAJsd6D97/TD8vfmaY6JJz0yYAZunIX/HsW4ldO6meclJyti+hTx7GkNcUn
uYYNbAFJm0t46ppAeDNollqbT01fiz0D53mgz4xCYX2i+J2Ewr4gPGvgFtmEFY8IkucD8ErNjwb4
I45srqNifBogiWG7pJ9aCnAhsvKXxarqmiZXYyOQ/bFV6uaAX6DuKDoLSFO44CY3UiAQRHQdwztn
0QkT1fLaHtePoqUfecz0ZQhshQWVsdzgckKCP8VZy3bJ6Rf43/7841/+8a//8jn+D/ldgMmeZJE3
//hX3v8syqmOZNj+l3f/cY4+sb4UP+3vL/v3T/vnL/rHzr/5/89POD9sfv3XT1h+j3//hvzcv34v
7719/6d3/LxlKbvvvuvp9g1Cvv39w/kLls/8//3gH9+/v8uvqfz++5+fRZe3y3eTUZH/+deH9l9/
/1PT3N8P0b89Qsv3/+uDl/eMr1v/r//Zfv/x9d8wz0X19//1hd/vTfv3PxX9b6ZrOq7rAjm22Q44
4s8/hu/fH3L+JlwmZ65JFJ95teX8+QcI/TbkJ6t/sw3LIktrW0QjOOb++UdTdMuHzL8Z7Mttvp9u
C1tYjvnn/3kE/uk5/I/n9I+cyvOCLqGGrxZC+/OP8t+e7OVvFLbFN7Nsw3Yd28VPYy0f/3y/gZLh
87X/boOtb7WMOUsNMSG1IMTXTjgdht70mnCK76tceSMisKTzgfXbgNLuY0NZj5JySXrdILmRPUuD
onqyDHUv7GW2YsBfJq6/z7qR2N00cR7kWjetkcO5HRd+QATzJnUaObp2upYhKnkWRScXSDYhOkiS
UCs8VS5OEHV4RspjvwcQC1eT5A4RDRiqh9Wcif5sZn1/lkbQ0U8iC7Y5cXSM6H/gC9kAunETHqQy
E5+p1gBa29fAgLHNIDF+t5JnvUovViSbj7zSGraf4tpzvjiMaVw/Veq5I/cyjMyvZ2lTiCvvhtS0
9q1ulmRxY4sjxaIHUwqPr6ROiFeEf72BIhRzC+XfGrRgqUYJp7jMXneV3JhJb25Ubtu+VmjjmTKs
8Wxn2U5h+Am/PHtQZyAkjdOfIyhtB3AN6klvtV0A6X1FRtw6m6oCtm+AXnVs6ZWqwy7bBFRfMq5S
dYjndedpSrifONX5FinAXe6I+pQPGakygIv7UUa0JHXVpR1C55TOyJkyiu5CssoXkzzI7/cMBUNq
AiWfCLnZ7mNB4Dp2o1OMBA87Q312gH+TWHWPuVN9aoOsHsn5kkqehEceT/U7SJ4IcQZtwnRfmHVN
TzC1gyuD+fy5lTfFmO5INCpLDVHpQWg2/Hn5LnMPMbmnYwQUyakL8v4hjwfdm6LsRe9LqhnpU7/7
/YauRcsnnEmSIiqq/pIsb+gTNrc1I96VguUf89SV4hHlVGnWSU/ITFXCzcA15nZ3JuP4grjwhOem
hXcSM6Fn7zMCcnaaJXxr/6QLrVzp6lvtECr1qqIPjsJJg+MEYYPiV3M+KRhTdwHTiZOUSXYKUoSz
sk4Nr0tngMMMPQ61RtdqT7HyIQtD5RCpNhuN//Q+Pi3mf/FFh/V0/P0GvotyLDLjFGiy3v3+pw6T
7x7D8KZRtD7m9aGEEEP0kMb5yt1kbfzdzUG0m6T5abMDRH6N0vBiF314kU+AZHs6Hua3tJ30Q4Qb
3huqkv5tsPADm4GSocfUUghhle6R/eV/fgNWl1ThGF3/498lTS3HOo/faqNWt+po1Offb2DqNmc9
sVH3EvRizZnaLYrRZ8JYEGozst2JHhtjTatxT358wK892ZyTJmoo2vIV7O957kxtny29m2FVGlhh
h0cyfzAFCmKwwE4zup0X1G4aNz6JK2OdVfSBMpIaN3UlHK/pB/ccZGQlk8zwlaKAXlZS+IurmWGE
mgLXTZcmud4EtonwtDVbwfxrwXr8/j+nAWFlFbWyChjZndycTHdLAwFkvyZFRhSUt1T8MVYuHjAJ
JJffb1CR04tOrgV1GqlYL3W8gcA6VtBS4i1TmYAkU+wyjJaN4U/s/BlDkcHK8wqn/qSLO1GHYm8U
tn7GfGkZZXXJuI+Ta46O2Gm2SThPXqkViKiLmA8ETrjXSYPU1G2TUbmUTKlWRDZoVmE/ARoMT1ZF
F0zeTS+OjCmQZZ8cThZYu6FmtF9xcI9D8jtIrYYftYIzPmU5XlEwalfJQAdczv3SBtDg1a6Cys+m
/phBBV8FbvXQdTNBMg1dUBV+bdL1RbrzSQjwIqrLBhHT06cr6m+oSbOakrnOE9RgwsRZnJMZ4jcm
kmfgIA8CyPawbtqCVtAWSjGEhXVTPGnOdZDxS9Y9xRZ4S+jzAJd0530Kg3NKNJB+Pjj88ClFE9+Q
Cpk9Z+zymPyyktTH3ukBK7Fwlsue3p7yc5uWu6Jol84cqhLm0IsG42zr8a11832ZBg912MCYwwlW
0HQfdfUxCcHIxQuVpnHcW7NVNarDgc0+i7C7t9NzSPohrf2mbxW/69K9nognTipeKoKOGyDYulC6
3mBnV2rq7ti/LgZf5Uy6fGuLhXPR0RXRcZCdHjArYr2RBpXlo3lnw4tbc4Y9WgxXPKW1qGhOwB42
mPXMZFN3RLSQu87s9bADagsZsTgG6sDlTP0d2NUAmE78kcKJCig50eHC2ja9PngY/IIAJII6WNEp
HtZ2Olt+HrxpA4GFDiCI2ydnRUBKBUPqiVpcZof0y8gijBRP04IV/JhTBLHYCJMt7OsXk5eRNHkN
UDfihyFH/LAhWd81JHAyNV3Lyak3od13584S3Vlmw0lo2IQ1l7Nio8uXPgS1zwzZi5PxIxrU974S
zc5OQTgzaoGQC7M3Vd4nt/LrmqiqPQDbKVDFypTwQ8H5BOIQMoBOBLyqsMxn2MSzaHzFLFhRDszq
XS63INwUVNFjorB9hSQ9TWa4kimmKNlN52Hvj5N8dhzxXCsIVNl8cDi5r+2gXM2l3Cux3FWa+hoH
buezVfBllxskyrCU80SsrbbjqEk6Lk9g2A7MbBgqrFry5s60oDJnaADO4haWGt1JmHH3cN8stPqG
l48jkW9EtKWgkYGTS1dHHO+IFjzVEwnTztFv5tJgrjrMA2sasPgD252N2nBkaEbRSbEY9CgTI+d4
dO2fZMmNRcVgb8xafYPBV/xKnPadhYa11RzTLUv8jxXoF7Xn6N6KDlPxRKmh2ZIjUKPeTwa7uLM5
z9RgaFdhwPQW9ye9Fg0vz2nQGXbbzLfGLvNtvLikb4f5XISE8MTUddusJHU0FvIaQEZ5UrgHQVOJ
3E3SGlzGk9Y9EsG5NzGLhIsINXJK9jVaMVD54a+mOQGhRGW2RTW7H6kKwwSGZgehds26m7BB9hN8
s7lPvtoe8EVBb31bGgdpmYR7B9y2lHXDP7WQdWZmwHE704i4vFHZWBmOEx1+/1OETelaRUF2dWus
ovqcVdvUsB0UT2TIQCz++YXSV4TBNQQaR8dzkPgYM+/R8dhtFncc/T9ogjgVYz2vZU3UJK9ZLjWL
gETvsODKuVolTxkztyOx534D/87c4o5HIHq2SuNk9FT4tYb7VDP2pCZ74shcPEUqOGd5P5quhRly
9vJOqA9iAgBeWUdlKnb1SJgmbrpkL6KO12HwqdmaAN2t9b8I12zNMjJezK7rdiXHXV9jmXuJAra8
3A+jI3Vqd321LBfMxTXzZ7GENFTBbRST5h9SIHQ4NFbtg2rryGWEzPdsDUBGTDVrro0MOn2nN8ar
VtbuRhm4dly1PvTlYGLUTPzeEqB5KOQ42PQyVXYmHtBnxEpVBlQ5Eeu3WrBFbNP0fRjU72EsGZI3
FE6aGrBNddCNC+ZZz2Yj5wtCy57W2dtkmC9OSiMbfNDqNOhNBRpmJgZXTosXqX7pYOvvnTbNfFf0
TJtnjQ2Z/buiVAE8yDWBYW8bBA+tpH0Tr5hT0fWXNOUHqiaJHiRx5dioixF4+T+jJpmkd1RpYeRy
e8eAtFdASB9F6uPlIFNVgeHvhhK1IQ1bL67ne1XFOgFDIttUSnMQSi/u62B4hjuMftrE1dYAbJCo
RnhFiEQ2YUOMs6zJAyo5Qeh4ZE8OjOSTMxk2CY0fxSluvmODVZhmGdx/EZbiEJNskRsFwIysPIFv
0NZ2Lkg0S9Ub6lzdZlZTUXLWeFaoUzo6sDRpLALUh1p+hR5dZc6wi428Pqo6piwrY4xHOUR3m1pC
1sAZicN2Od0XcXmESjhcOBBgIlm5Od0FC3MbLnG40QIzvovd8EcfKX4M6hKQaaE+FtNbTxx2E7LH
AJ8f+Yl2VWMgF8TCXM/AI5dq5pZxM0oESc/BmuQdvokYFMsXDeuWZ2FwQJVTvlVBAjKYPluppwdu
O2h5XBRqTTcCrXt6o+2NstXx9VPj0lURlI+WGw2R4athqcWTM0sUmWae1pEJV4pYid7pIKWAPRJ/
QnCeu7uslQVVXM7NxmPEK6a7p25c4shDyYxjFWNikK6jKpgPJstlL2OvTZUOdp/sT5KIdQe82bdT
m7MCFQrdUKCojbPcqANdlk037nWFJqpZdVhbAJOdKbjSqII827BwGqN3PDq8M5xBytGR4UAJ3K1s
wqeibOwzjr2/3hRMCTv2Vr7ZW4urf6THNCIsJsvMLxsR7h2H611mrhfJmPLU9MhZ0lq1pMQ3craD
EZEdGmpWERhgYku4Nbz2jfuBbl5trSn9tMMOu5+B6gtV5yFS2ZdXTNdD4nlzAnFNqb8ZuWTbobxY
TPBgm6BIa2TvMFmOj+6iSyGL3+LMVtf0SjFZCXb0N7pEdrttGzFUmePcPDAExcAB2NhcgFMBTxnB
N+6sTt/GR8Oy3ygZOiYxgCpNa17MeRngmrjNmdITGm/sz6BzXoElH6xKfTO1TaT09wTRmeoipRBm
aamudHAdWKTblV794s9bN0p/l/UlGLa0Dw+N7sBAwHIiGuagWMZvKuXNKxoOQZbGxkbY5PP4pO0o
wm+02X4X67KG7cXsp5h1KNZUBQZuvwBQacwUTOMrqGaaZrPz0xM/y4+QcMGlx+cJxzN1w8TCB4dw
HN66rM+HA76fC08gF4KJqFvgYl2zG1A98Fog/xyCJS17vaoPx9X4omUcyZ2EaFupGgSSwnITa9VT
QxKdO2TEXMZuePInAiXKi5Mkm76hyLMacCi5fZfQJ+Sqnk5oqbG1R/RSHV8LUSzp4KiI1JLBW6H2
B52GA/1HbyUPElhj6izKrT7a4DMBt+AdqWnlpKxnQCvNrfmo9RCJGyCYXCpP0mETNGf5N94aeegJ
fxRB1dOshWnGBplIWgENmPWNWr/KyrB8FfwmuT+M0wlcYO+BoYpXpUZLlpUFkI77Sd+0KopKF9uf
bls9axnaxRR+CjufuKtWzxPQVz/V0Edj1G62i+txNot7t4M5yPIFVk8wKFZgamN5EBu6ZnGThfIw
tph7tDZR98zZ6WcQKVpVAnOmy6tNO2rJ1iDdTcO1GMh2UnBf29DidAeTWFnfIjTmWJ3DbcaWyQ0y
Nqz5SzDh4m6GWzvMj4x+9GPfiWe6V8SaOgOS4TZzbLUYhiMNIb+qtvmcZucK8+VShh3MF/rJtMR1
tgCa4OtnyasxaC9mSQQAOrDYWCWXyij5TZpOJls2qDt4/l+2niacT4zPHDnEI2NJl3jrnkeNiAWv
PD9UGDLZoFYyRJ1dS0XxWHCRSZwqePKxrVnzrdPglUYCJ24w31JGfVyWmKTDiSPXO+N/xlFwnGhi
uVGTwve30aFEOG5L28WAj+GrSbIKwlX5WNcJD3tfPMF6AZ49HCciCFnNRcO8jxtj/TrS6LytZvVX
oYbvYa4xiMJ4hPcW9Ix4YeMSsHgsFColQNqjc8Gci6vZZiThClqwZd/u8xRymaYxzQgerFhQO2h8
S8W4ixPxrPQ/ooLYpTQ7MxV3lmu3W+joGceoIwo5/sWq50IxsK1U2QY8W3zg1oaz3AruGqf+lGMD
UGyxoY0W/Owo78JdVPSXjAVnyzdOcXIWiwsk3WFyWeDQ1ndeMQgUWh14wiEe2jc21fOAoyPNnKh3
w5EbWcSgoGgx/ZLw1owMXaUi9dBPJJ3jAYVFiAHODV0TYyMKakeMT1RO1kJwIMwtzae+mcatRqB0
bWYka5yGghWALthNsu9JAqJU8K9M9tXsWFqmWn4BOAZwaGHXJiw7iG2iWQ8lMGi1AD2bSBbb1Mai
m6Ml730AO6AauMvtg3IWhICzxUHJvkbBUW5V4TFUeh4xrbsXGstqMtahH+AnWpfjqK+HuYHhr8w/
QWOn67LEpqgy8IGoxZg1AUC3ronOpiYn1ThmLjEgH+MexPrUo7mtdE1ybDMlpFh7M/KShhfq66Kp
VlFvHXJ7OM0d5Oh510jBoyvoDizCswotAB4jmTg/Tvp9MTJYZY2lCydh4B+5nAiLp2kWMaBKYJUF
0RIVhyW1MdqhN6F/S+k0ZMTos5wMdkUFWfQSxcytTpVnxhyWxzi8S5X2lwPHozbeeWA9gY/VTyq8
ZqadYQI3qvmoMuuj1EAxZXRU5uRbi58VxXw3qF6GvkWTc6hRPlmOLMJZZ29EWbz2eOJIELVboy1e
WYLvIu4dR+TolJPXTH8dGuLA7ZEBUPuDA+TBGRQ2ldGzm7bcX8uPIQWRmLREKZ+yQB5V81NIcyPE
/KuO253GfFSr2+mAB5g+G0ygitFvKim9inNrN3BPNON3BvPf81DtwnB4wTNDimYcnqMuQQKpqvVY
GLCXaPxeC9Z3aTOEFw4587z/KVRiz/PUvIaAfBR8jiu1DLA1TaSOzF71XFTeQ90Hp9ZSbklD5UGo
R9arKr/zcUR689IyI5hNgzOQhz2lQT+VWX/M0QgeOQFMw/Eyyd6SlGdAtd7iPExW8DfAyyULqobC
pQifML1zw8pu3HnXCXmHdKCf3CT0WUu0ZQl08h6cpqE/8yR3HPyqU+a+w8caNymdgdgkgQqEwEbX
stI+wp65dLm8ZkpzuJvD5uj0JZtUrtwix3IFF1tdhSWacah9dZmNa1In6tBzwo4JPWw6c4aGPgG/
zcLg0yo11Qe5RW7vZx6jW6RkPZUh+Y/CJBb2lkrtaKXBp4aJIyAH0aRMoJvnsySHpdf91QqJtfcV
0DHjlKfU58EXWTBkFsSU9nUsn2RHLL+WyUOjfEcdLTpUdFkkEiheDziVxxx3cyjAgVL8srPqG+DK
AwnfM0ZObmLRrs+DMzUyAKjHCHOXc9RmChoUI7wwatz1NKeA+VxrfYTEH/Y/cLf2SAq0p7UPmcYM
2oHxlsgLMSOs9m0/eESe1mU37WyiyslIT2LwGIcLZMGajqE5nDRduxYDBxjLARuz/K517/yQLXXq
/Elxhq27mBJyA3sB92kquEiOusilhr4AjnK8Daorz3ESvlOlncA+6d+y2XiXWn+aBDeqIANzkGqv
bu8OVOmIV6VX3sVEBDTByOUJ9uTGOOwCTwPZxoW1mG5vDaOSbmyAcYztc1lAPq/Vo4i1XR0u9yUA
zE6FW6vWqj3qwwP10Dss0POOQgKSG5BZNVASuPuzeHxlDB6sOus5j2MXKgV3mVaDPo750ibki4tu
/nBieV+QWccIDImH83EZtD7cGS9wzb3Zi53F6CyLaKOTrlyBJoa8aAi2H5iz8mo4ajkJqyK5gBZD
Dgrk92QNkHPMcwZoorMcAsJF4Y2AevxphHjB/XlRql9a9nmroCaLTY8kN9P0oxpJtxewuOmRSKGr
d++jWR6ogYSuh0lzntrHqRhQc+TFzOT9YpmtFSv1QzII69Itv2yZ79Ha9V1B+Z1aXboBJ2VUL/ka
oa27hQIZOQs2Eee8kswcHpX+ltIHREUV9XfcOoknM2wnkeQlOkgLMrbUx8vxwYJsLrL5yVRidVNx
R13BIZUlWl6CS1pO4r5A7bBGj/PzcGW7ts5L/dKkDdzf8TGZzAcSOBwjy01SZduUCCNZEMbssnq1
7PaV5xGiKCwohRAulj1npZTqeapIwUcdkW4gdjyqLMgUQdQ7ORiefa6P7ph8cLjhRITXKEqCD4Yb
2DGAVrnBaHhZzyphJDFmo4gRWX5SC2CrxBXebbd6EQpZUovDgSrktdNDNl3zfG5L9T1msta77l1N
RC7h2LCm4vO9GbE2QLfr6Z7NUjrBA4rUkK2unN7pQ0m/NGlQztg65GuLs7DTF924tezTYMXvDQfj
Vl1RKsk49aLlti/5qetK1w8GXQPc8KxjIdWTCI+MlJ8mdkKrLJtUTr7L9qWk5t6qGRjmSORJ/hXW
9Fc2SFkNFRSZPZ3TlEPH3GM0ARJLaCsmEEJi2KleAg1I+oyTBuNOgh3VfTb07pHaAkoC5w/0cdsn
t0AakEoQxgjk5k1wSVnaoc3SpNtxEiLVX7wUKafmXGFQpoAos2QuaS9ywd1AktDDgKSfbQe7pldo
KtZ9J0mBu2rpKdTZcSiq3qE8ItoyOanV+UbQiy1Y+FJn9NBTjfpJyMe8gmZfyw711Q044cuUjCMY
mXjTpPF71Og0NxdIWdxuY3yue6bz29x0d+GE1RAt6q2KPgcs4+uhT3aj9oF1ZGV19mOaFdijYwpT
8TZF+HEKUxkQWXIGlXGyS0tAIxnML7E03TSOBUxDNXdl2P8q03Jft9UvVyerDe50C8TXjZ70tniR
gftkFxLIcFueCtmALj0wsF93ktC91E5jrF6o/oK+We/407ZEZaeNY2UMChJWGRtQa6COnNkXXmYf
YvCCcoLcLGEQ0kThO8t9pu61wENivRWt8a5SA7JpqRsLFg5jRmkeiTrGNBW72sBtGSvZ/LPLlxWK
VGhy53HXuJfZVnHXM4gAeD3vbI1cW8ULeu6Ch1iy7GeDe8rn9hBSDwCGWBJxrLUH5pBruiQpNG29
XLffl5d6aOa3qplmryCV1f5v6s5jR3IszdLvMnsWyHspN7MwrdzM3M2lbQhXQa3FJfn0/TGrBpPV
aDTQs5tFFSorMsItjOL+4pzvNACYoulcqWyjMuvDi+MfrURXZ5psVfQJpqOVr5wguAWkVmyZtR48
0XL3J/4G+CjenjL4yX0OVitYW77zg2aeHteuXger5wyaVqPjM+2x3spZw4lhIduMBqJRXL+TherR
M1jykM9TEHkmAVXg0UpCKgUI+owkAHkLxYik1FF9cfbjuAEaVmUMvBNe4S18T9yCGcokVzszRToS
l3otSeeIRwrhChf5xuwJXo3q/MknGOXksHx1vlLdRvnVsFUZwmddmdm6YOTJ5gwXW6ATBIRLLK2w
c2HNhdIUy2e3oZIOTUSFMS74qQyfOyKpNTvjkcRsiwzhrTXBVyimvBtUoR95xSRMU9OnigTvV+OW
5DDpW/h2eAGLg+dqLyaDciPcS6P5APMblcQPpwIXRYpPqHZYKQ3ulVQXsaGlMECjjL+2uOp2u4fJ
s9TsSewMnnBf856djnjBiiSZ2CDJJuzY3coQ13mOzINvKcupTN1ppyoyNkl8Qlxv299Fxe6oIF9d
70NUXWKLd93ZGaiZicpdj7qEKMALA7rcyEsjFkfUVPHKwqdUC9PcGyW7YpkmhC1Ykk2BdRZJ2kEd
zD8xaRXrIWfXGeoImD1SyNmZ5/A4s2QL72ieeZVgFgye57GQEBfFqhpYILObzQ+usU+ZKUDSj1Af
VkyMh1cUvdvOSDuo8khhpuBzGt114ruYmpycjQ6wFgFXpdQGYCid3a2yZFdNGtcXV9KyVzeE0q9J
hLE60BEry7x/UAzMLCvYwUSn9G632FXRkbuzjs2ImUHwXCKu20jlvtQw/Ud3fOBf/wGa9JDPKVhh
ypfRVPuo1Jsjc9LEpewI6Dd8wf5S8kTbFqtctPWlVNsOZz0rx/C17KOrmE8FkEwoSoZm1/nhsJwI
WBvT6ak1Wg7f/E8UVAdPapfO4QIOMfeaCFhT5EEGRXIekVFZxZZz6tspXOcTCy2bEh51IYlSqWEQ
WZKwCW6fwhAsYReSjwUZ+EtOqNnbAdi7B26NATfqqK3juh+DEc9Gpxp3P3O/KbS/awpz0zSANCT2
roR3E6ZYEr30jrzYwD+efwAq2FaNx7sYsQ6ZTot+DPesZXifGKztVHd2I580M3mJuIsm3Ym30iPA
J8BviwKDJZk9K/MURvyicT47Y3pLS3Xp57l9nNan1I7WnYVuZmDUNfX7OG59uLRkjgEVFxQeC1Vv
QDucxOTj5+qKe2cGB4s9BPNG6zUnpm9ys6MXYhkYowvSprP0qVZ0AJlLfUZuV116LC21neJy7Xra
PmTQgFI28GfV96uydYWntsQEIMfk6I7zQeihTckYsCObOcqSs1oOr21hvUX9PhL5eBnZlfmqeG6L
7pSEnEFpQvSuUrm5yUeNmWP7OVnORwUdBL9RAOmx/bAip6UA8b7DMrw2BBXigHRd2KK8u3CF6L75
azA7XhhWai2rsD+bZoh6vGcMVzftIU20Te0L9zHBn7ts5pVzFZtMzVg8tUU77ZHATAe7M8WsPCWy
rGU5Ju0YMChLwM59aMrsxWjNamUZE8ew5zNFg3nkWOrZZVa0gKDvMC1jaRBt0GstBw0b21CmasPS
L4WSQvY0ns5VWE3IerYyKIAkoMoD2hPFu2g+4SxkpKxDYDbx9cAnWlH44F6x23Y1Nxt9/MeR0zMl
W36wsX/4epGcet/lro+qZtX3nO167u2nedimdX25LlQIGmTMsHJM6G1GhAQToxlGGjjqEJbncCVt
JpaLQRu+amXcPabztlY/56I86ZSd8yQa/5Adfyjouwvh8Ul7ACOZreZY273j1d+JaO5RpS8YRA4H
YlEPY4FD2e+AQBmobso0XeeYBYKhbJf0MGyunGXaIy9AFvc4pzzTY2PeZpb+VThPEaCPbRaLqy/M
XZ3W+6mqmX6T3NU4eCQnFnR5eoRFvhin/mZx+rPlc7dp4PB0c/MVqXHv+HPyWv8z5dkhJs940RjV
gR0cTZAX7gt8r1ZmHrxInRpW6ETPYjTN2fcOo3/ygvdkygfmgiMTGt/6ABqxT+ynysGDrCXV2kOW
sA4sxHgRTF+adWte/vgrCMKIHkzyim164hHF/YFm+e6wnTImvb51puc8hLDwUogTqW//8ZxyYECC
0EQVebphEtc/iCD4jrQBPEsQiK1vv/a5w0Ha9qQzu0N8BtGYMidAaIJ/hPiWdq1POXAADQRWaDyh
dwBIZsjqkQ0mLKUXr+qnvWzbdjs17gc9ZQJgIPkSZk7asxKompHh+AIMQIlk3RqfUW7Z277C8Gok
UM9yW1tRrO4Ll9yA3JkYsvifUhrYj01kg4bQDgnbSls6W0IzvQ/+vzojfGWk60SzEmDdDgAJIBaA
pAPfwm0HnrsoSGDKjEA8HPiEGCqWwVSAH4QgTCzhUxDU1gorEu7dya0faPrtosEQ7+QvgZ2dS99v
yctl1UjaFwO01Fo1RiFXbWX8QdSVbsdJfdDHcWVDVMtMH7eT9xF7BXWzCpM1Ap4vRyJW9kNUiZpR
Q7M3NCiXGGb1vHhkJbhwWNbjaA4OiTBfOKc5Zhtib0L7M6/0H3xP2qbStX1eVW+9y8imc6Y9oAx4
MnwkPXjMhmhnu0Vz0wON6zBVDywS21VrubCkx84hrViP1oKIjSVbGmCWDmpLykwcOsHE/GiK/CPi
FCKQpbNJ0pyoBAZmVp8pKOfWb0p68fmv/3K6joIWY2pdvBkj3Ri4f6Z2UfJsQ69aytbqF5awfpqY
zNZhxI8IEBdGJzHDy2YKftxUeyOmoT1PTAoXzUY52lfly+kkp/TF0MYPml4JIKF+HlySQFLFyJnM
ju/Mi521X7ZvuApuppTLvg7fQjZqqywa30eocCzV58DmvCcdKKhIzIGnadBuAYwIM22AfcNDXTFK
GmvngjDDPIcQuyg60mKFZvdIMvZD6EznjFKzxOzaTEOzrx0fZxssLDn96nDbMvPTy8knsoN3VCVv
pkmdb06fk2c9sIzY9gKqGwooq07IruJgHFLvljNfZXm4n8J2Z3nF0RM+VvwYV2ltbCFk3K1C4Hjh
xen6714MKXDkmxyUeWN/9Sdrh3fSUdAPDihufLUlc4JZSojwBw0O3Ti84FnchESzupCH1YyCKXCq
/RqSgmMqmocgfmmrdnZBGt7JZeZoe/XTUGA21mrnmYCB9MiI3afJ2xes6xpGMTu9DgWCq75mAP1p
4WsieBiALwOeSy6CVTaYaptMxXs40chKogr1kIjnukfiNcZMXOoxjMiVazmmSCmZQ1RLqPUSlgUc
yRrhUU1qErugvXBjvKuiY6fnmQ116g4vEXhOaf7RUyKHiGdmklGk0dGQ/hPyZus8okSWoyHZNnOS
qEzWbPg5xFkVbijsPslsT755VX0UpbYD/P0gu/Y1y/CzAm18z9w83rQJ+xrVXSqjuAVEm7v2sMTc
+AmFiblOXa+ccMafizeX+3p+ElLCggjRlO/6kFNSwKzhDRMGoDnSyAk30NWOjt7yTki7r8xPd25I
XKGRuKvA4RT3KWC68hl64g/6gZDuV3vN5yDTLsdA8WNPu0jz5shQFBoBWm+WSuaDN+i/eFRs6C1e
m21yvyRGGY1TaSs8TlP2pUF1yCk53NpDc8MeuYrKXakGvLt9cFFZBwdoTN4rG7wTlR7KSWXLRdSJ
VzOcXvTe3qA1PquRNnEovtrmFRcfE1N1GiGyty73h4JmH9aUwOwjy8F/DoOQrina6QUS2dBQf8qJ
BnacAKCwrIeyke6VSHFCOvrFwGRH+GaDLabCzMRLL/dqHoCs3BM9J1dWYl1bWTxh4XkzzPR5TDGL
qYkUFivMYMGZd7N2y71e2QeWLwcx6UcluisogWWIAG0T+c92qT4T3bvjc5oh1hnE6T8ds/NCdtdI
P7MbWWlUgwu3WTZO+ZE76bmMu6dIMpj0WceNfCe9W+o4fgp3ge6Xh2FFQNPCC9818wx5qlonHQmQ
TPop3rCQIF2clkmnLkXPjAMh+7LG34fae56Uu++8e05dZZ0ST/+eIQKo/Jck9RCnXao42Kba3LtG
uyCMz2nP1DDuEeRmqv4KiKJnJv2Bt1Utx7DZ8QLLlpWntiRcEC/GRbaNT/RpNJSK2VSJGsgHKlFX
ydnkzGkDjdx2qmiXQKOFZO4vEARdoqy7OpZ76ZEf51pHgJ7rW4dk8NjAm6dB68iFFuPjX/F+/cB6
084qfT1wNCJg6MH4NAARYsw4LbMikiuLHTQ5YA9G/B5rZIPqZjSe2iG5Jx4RXMLB9tuxMdI4yXuD
xX5q/Slt+1bbRIKkzLYXk//rsFIAHOGGq0yHKgxzet9VH0HQXgb1TTef5yCsDftRlt0XkpUTJtMX
6eV0aYBV/BIKatLlAXoeUmM9AivQRG2d2VFpVXxbATa6RAHizaW9rbmUQ/qqtOAkASt2ZHLvxtw5
BDVAFy8iLzGu5EMpZkaX6KgVgh8/LWjySpcm3eZ2ZN1AvxhvnEGvQRs1ZMMFmb1hSHvuEt7YqBd/
J7B1GxlBxOrqPY7NJ+gvDPHz6QSNzrnU4bj1zYS8D26eJTAldqJivLu4xfd5A3GWLdEDO+CUnYf6
pX4H9+nZ8yqJ+CvOlWVqz3cKzIu19gMJ7lEZPLDExyHi5evnoXdW0gvObMa9A3T6ekUSiy9GZwlv
7heh9ApNqSL2NF7bnjtu+1HL+ScJf8dGbzLKgyStxugp+zyLXVnaXv0x421qe7+WWf/RmdwDZnoI
C8JTdREy9dTIG4ljAJ22l36ggCm2LEwwIM4qkY7j1kba9TT6TJVzDTWknhs7XUBqsceCXnnkWgHx
irbaCOAD1wuEG7G1IvSdJnaDsb57fAvHHLA2yW3RZgiHGE5Ddi8RGSThCDScWdfDyNO0YikNoc49
1AOPVdbhfo8nk8AS/kaOM6F5AsC29E3vGs94MwIotiyc0Zlzz9gBVoTIwS8Pen7lWTmSC1xoMoY6
NQRbeAb+thHVqWRc0XwFtXmyFRBoGLYIygZ6kxL1x9puPkl5+W7cgtBHao7Szs81b3YNN4eNDhqD
2vAxJUSmpfqfBmoVxdGPmfevRXiqh9rdQnAEgcAOqk3gPRFuOBoJpgiImhssvHQpxvjgdJcscDTU
EQP0SjgHo6XKx86z3CW9+raevE9XBzIJS3TX2OlL1FaP+eCwMC7xRyQdjZjRWcS5pRFoth4tvfvq
aaPcjU1xCwdWuiMUslJneVIN7TpifoXGOn2zeWOyya9PLTHglGW0hrzH15JF+tghlOBXFeKeRW+6
FyY6ARalQmzgonmGWuhdr3YZE2027tmudpvvpHV+Sc6VBPqa314eE6WOSL1o4/cKqzsHObMRxvZ/
+u7T7d2TSxBwXpp72FvBpgPuWOl5szWl3S5bodlLvCz5RrrwzgvYy6XM73pVipeE/YtIqvcyHJtD
GPWvZeRz6TWUkVZhr2XSsGDGKI/CtZtRt+Ml4KDsWECCkTNhsi3nWKaFrFUFIeniKzm/ag2AHWgd
ztPkLqpUXk0/HHdVrb9onvk5JRPavgz+DPOLGPGwIOg8jNY5ZwesyZPRj8+FZsawAmfpUg6WCafk
OIcjuHhpjOm1zElGA2d6MmQJ9Lz41DJsY4mOL4LBddLeCq9st6GOSIfVGAqCPltkSb0F/oNoJZBb
MKVvvSC5VFjVtRjZHgxAIfQ63efa9GvN8PCmj3dV34+LVh93HhbkhVDubyWHH/4zLBmA6tOVKCGm
8G1NSROk4Hw0LCuzKbcR8aMmyn0wdM7a7ZqXsM1WbVC9tLxrmSEFDGhey0SyxPOcDzP2753BDmv+
H5VILrp2SXXSJxsMIQvQ6TAf4c0Y/iNtE2wIKJIsIu6BuRoUOLyObR0pV9d+YK7O9OgiMpoSKr88
rl7yCUhHZ52CjIwHfbwQIUUjbUiBzjndNvZwrEr/o1cR3IYYBSpQKhSrq2mEvqHZmneotXUMSXed
93Ij+2BvasMZ7eaDnpk9tcey6byNFU0IJCBS+FRetW0+E7K+MFKPlJS2Xtr2TC8G4TEfxdL2LqGP
82YKT7GkAzXySi5fkhQXz+DyG/Tux5+wPWBlXBaeFjy2bKFXYJhfS1n+GhEDlqowzvUhzTAUAsou
dyFSA6R6LkaQ4UN3qoMTMG5vY9pgK0L3Wo3mOpEo4uIuCmmWEhArqVpW5LrpDUaayKo5IYX5aQYj
Fj/QQik++a1onN/WIcTQz9gvaAEflg6PPwXQ7bqYQyjiOZm6uqcMvfdWoK6JU/50AQIJlxAs6F/I
OiwQPb5NFUHY0qEpCfrWSASUmb0uCgpTrGSQ9mjUELAFa7qvB09XL4CYaXmoDVZ56eGX89Cicwx0
bdoycDt0In0qSvlid+e+NI6G7dycdmQ/XVCXiZRLKk9J0kRQhUFBR4H+YYUzDlzCMK1c62O025nX
mb47dJ2LTOcFrKKQzQAd8rLgquO3yL6NoVlOqaWzi68qlv6oM1odDJcegookkGnfurFY5vwrNIWr
vmZKmjKp6Th66X7ymyzVQ2vUR2GgyBK9/jxoR6tB2IYXHUygpz/DAQ2Z0gG9n/gctt6/ggldISdZ
Eedc4/Csbqxz0RgmbCNEsi8r8vZscwCV0HOCz6sIi1woPS5gwqck3hbg83RLWQykomPKW5zJwzTt
Q3weQV+pa+zqQHlHk0jMFEquE7oHBmg0RUEj9mHD/ZrTUlAjJbuiCxE0G84PaUQIGZCw1ynwzqzi
jFIZhNL4u2ywy2N9F9/ULGmkrnlSegcXsz5Eyaso6C6xk7Cw8CJAdme6VHtdt7jMO+Tczaj6FTDJ
bsVLjdrEQd5VMlhG0WOlK/yS+V7PAEj2dXqqHOGs3BABbq3LM2f62rLEK1rM8NlFJrYgkk0jf73S
9y4Sj5Bb2/GJIjAaq1yl+BoPtmUf+hyZqXToKslUWbpJ8BwNS6KZwgfTizlHze6PMZaMEELb3Jdd
+sIOqb1qgUIgiwduUc758n4UYaAx5LsYKNqMJt66HknFU02kPBhhcSv0al/706kHoQg+zOCI151d
oXfUDCPya7zKW6Ws+5gWr5oW0nGk21JpyapWfkBSSLfynGkCPK2YN3T2nXkprFkapAc/1fCSIe9D
2dj2D4DCy7biG3G6d1buMbbb4tpS2HW+q71Xyubl+a2Z3trgX+6ajI1h1X9KYrxGykjMJHMuZWKT
TcT3k7ho9Nw8v+TV8IIoNEQnGDN1VcHGM2ED9jw/KzGYrzoH2tZsKrX0bHACYTadbQLeHkabV3RJ
odnL2t+z/kaYATCANMkNpNitbChNRNbdCcalb22fFYCJmIYZgQFQ3sBjv4LC5xoZX70ZFbvC6hzy
+XC+wINiK9vd3EBcCYWAexoat1ZMzcobWj6EuZwG5E2xCREsIkgttobn+c3UeNjhvtGhybZ5Ekcy
oYgfxvGGALAhMTeEXNWzIwV/iR6Htx+LugOkqRe7reptURroloT/wDwSNoav7hOTOaw7+oPgHb00
I76AIOar0NoC7FuIKAOkyo1QAI5Z72MivXXQwydPdO9qYO6bzm8MukgSRBSxPCGCGVRagfmHQd2a
q0gcsAj03RRPcGX1B7YfvxRTxqJ0ve+WGFC7Q1c36TebBOZVhOZPGcUMmWZdHQ1/uITj2gnqWxMx
gYycby27EqQJasgtD5XPPW27/ExtCPa89P6wllghdd26CZc47jrrIWYcW20Z+YGy5nwW3nQKcs5o
LeGEKUbYZiqPQNrbYifmxJSmLMOD6xxErq8zX77jPVAr4kWTUjLNZfhTpcm7lWZPWTG1a68CgwHe
/D3LYFl26qqP/SYwOOU/nNHB/TtcWby+eiX3SMviXbNqd+HIIQfbxDhYsmfK9JhRjf5SW+oazGrI
xk++Aqt8Metnb0CSxVV9gbDyntvJzg/yl2RCji5dIJyx1LNNM1ivqMOh6JAybTjxVz6BHY6K+lpY
66wr3kt6y5Uz7lDzbqHREoFuZBenLrNNlMAEtUpQ0fVWqPohnb49gq3mH6R5Es3g9GYUxrvjMJUl
E+7ViPcI0d5QXSWcwBXwtpaWxEOmlgtmAUYDWm1WvVj2SxW+hFP41ND69h11TTiLy1FPLfXWWeld
sVdd+AgmyBXdERTubz2BimuM3djSwMQ/1C5EdpTkc9UZlSsWdy28WNN0LOalWZ3cRiy30kFLEMyl
KYqeofc+hECYK2W1s2d8WAEAOu2tNV6KeeDC2SQK64BZco+rlmV+eyVHPFomnNmOjcKYAc7Gt0LG
iIzZGoIuheVbm6K2Y1KZKBFdHv5Z6dEbI7+b0yjAFGfDJpi06ZTqGDti78HUjK1ZBdnSxK4ypQ6H
q+8+UGs6K7IkAWw5byRq1YwPj0HLslf1QLCqsbl3ZfUleguJF0dg0gh5athIuQ7xeKJLCGfw+WRk
ah97eaICHma7BKc64aES7A2AnfAmJzjtbsYMkUNn6NSwJNd6tibgpk8YlunRIatrUPYAxJsZL1fH
1jaPINURAgMXfiVFUL9Y+wmeEvwnwO1p+GFpkmDa5gKWIdhU5HraevjizA+wM+La6czQXOKRqOEr
oQA8xpOdHSX3PU5i8at8lqbySOzTqTa5yHHEQW7o1tnpXfb8vBkTz9sacfOj0vQNa4mz0Bxerezw
mgWYelMbD72bv+BNRTbmVjtD8gy3ZbbDh7iLUET5poQDXec3ZrcLZcpF3AKlKhV7Teba79SK9Kl1
9tRxQamP2CFj5GdgziY8LL2HWOT7fJTv5E07ENugnnOIw49JL22kv46I0TrGjEbVHOPOfSN5jBa5
gX6faWAT+QWCTqGlJxgAFfcBISQYT/VXn02DFirzqfLGiw2/MtXl1arytyiXzxR7x4DzlA1ytjMY
o84e6kGwjfBsdjA9egrm5hX+5a/SgMjNQ0N+eIfXLsOcQ/OKbydSSz31jpL3BYd79W6HPI1Oz1CF
r4eqlicSu3HWRvHGs4efgv0f81LAs4aBjKUX6KULBAJNy1nm5pjr2qxAn2mvexBiyzrQcJI0ZbIl
IpaQF1Vf8t595IgycOE1OCi5JDrr8kVqEsbbIT3MNKpFB6myxUyYJpVOnpgK1n/Yo03x2jnNGqow
2uLKX4SghSnd0SZRAC1im4kAH8rv9J+WhPalPoyveHtf6zjG763TqbIikKrcsXnNm5oMFCA68xUa
kRjuxPjqDGNPQOq00tijsMflS0Q81xY6PzOanng76Et4QwTNk5SFngHJezAuXLfducV4HczoUlnZ
qi8zELayPvz1Dq7yUdG8IjIqkEmMyKFndcstt0E6k+6O3wpiCDdqOE2/TTH+RjCRjkTyNWv0D5de
o9HVrBXswGWuQ/YuaGmDZb+ti/J5QIgFA1UnnqAMzoM/3AT0BAM7o6qtG/DEAJwyWOFCpA9Do177
3nwgp20rxfgZ9bjEzcCFbhmcw4pcdbqpm6ZoRh2kiRXMD6QCK3JPjkUf3WVPfGo0kLiqgxOHOpef
k2wjRcNuUGeAA9o+WVMV37XCuNq+RccqJ+z4yn3GV0schEEckZ7fbWGJVTzkPzHgAyvv9q50wpvu
9J+1Bc2WMBmQZjyhKuzxwDvEjsgA/Dm++1XTOPtQKxE6NCYLTJ4nizdbUTyiLRMU/upet5T6aSiv
1MrE2dG8xpqFqIMzKdBmUTSmFpkdqswecFKZD5MhrzqEy0VG6guJB4wn4QvjizhFZnBXYGBIc5mV
61AZDTxVbJax13LPMX51aPIu5EQeq/TRFM9GhebeDLplxfyALTQv67w/BzMbqR2KZtM1UjJcZ37Y
eQWgEP1TL2u+Xo0b3cYWPViA8TpMjBWjZMv/k/qMjVAvEcCdxLu/vtCUEqIu5JVi/O4rBizocBtr
+m5Sw9qVw/jpk3iGBpVFvC5uLXZqicPB4h0zLxwC5dFMcJLU/niDADAcWAjvit58pqzG/Z5N1COa
ba+6czOZiIOyFKKs9+GmLS92xTy9PaWmtYtb8QtplUGPp66FPWET5xgdanEic+QUJukNADbJcjRv
S9E3t0o4p6QbN7XElEhGTseWYdF67VPRDShjwuQDr3l2YqOt+f2RF8T8SrTIO+pZbwKsGSuO5bI0
iZ+dbEZ0Dvmz3G+277LaVf0dPgqRnrH7hkxVX1spuXTJK1AE7Nomih+skoLZPlqnaU2T3i9LeoN1
w9jUo9B0TTr20S8/lD4gPghr5rTVFld1sconYtEqZPLcJN9dnhVb3p7IP5wTziVqFkPOFEgOZzu5
5C0lVkMSoJX1N9FQ5UG8awltBaQfo0QNouAS4DgcU/8Vj/yRPSaWlYxmoopeiFV8+osyliIqcAzy
4hLj2tvZbf5FS1IteFryMp8b3UY0rrliQuowdmILCwyaGVGHVFqwckj7m0kO/ZJBTbwq8pKYooKc
rPrFyMJ9OSoGuNYtbaW+Lh3xiuwNeUJ6rQwYiS6uuUOmda91UDWLtCFyaRLoMVvm9Iw+VpWTJwjh
YJ3VoEbRwey4zdl/tMeRrZLLvhh6YjPgJIp/9AD7qgLjwUxzFHDp7Oew7hFAyfAF4eF6Qj7MVIEl
XoTwsNdQKzNo5xrD3+lKxoyZ165rop9x0SR7BDOK+OoFhog7oxtvGeFdoDNBdk+IiLc0O+0Nm+mL
aooTQdR/UnTkiLSSHy8HEYh6hAYkJ0GxS3+N2notVHTxM/+T2T0RT7VxRBy9AvT50DnIPlgwd89l
z4pJeoO3gPJyH0ggj4j8BU+1z8vsjM843VhTjBC98K4cDJf5YXEVD3Yq6JpTcrCABvzmMDbWmkwQ
azrHij+7q1i7FhO9BPOKuXQIHvtJ7oyQRYA3QyLmzaDw6p1pmHuStqy8+E2DqNuwajCiAELdoBZp
FmFqkquBdcN+TDPCCutHzxlq4ha8u468eTVXgqYJ8zRhQ0CdDGU2mYgjA8Fo2PpJtRz4oUyf60xt
gWKrZYnQWPOTlBV/gY2bsn8JVdttogM51+8otT6zpAFwyXmD8a02UJwOOt0YsEyZiGPpUTUh/URn
hHS7qnHnxQNY4xhPJXCF/tYUw9EJdMJE+KM0NZBTIPKNUXfQO3m1ocM7lgbf4Szi1t3FcNdQNFaZ
j13VQ3DcFtNNttGFhyIfK8bp5AeYOjFHLeuXwAXd0N21LNvjydgxWDmSML5pJYZXPOpYQIpRLQc3
3cZ2cVQViQR1lLLe6uKflsxJxhDWGmU4XAX1WhQ6fz8sKG1InEqKWwke7BspBYylDOoVrSk4WAUx
QFO/mucwEro5gfaMuN3inmjMs3JM073Sb+ZUWsiWLQYhRb01cuNFyfRF+Sxgq3mht4+zkQ2S8e0V
pdoLO8RVFKcrR1SspvkoeTYySII2aIVOiBTfPuV+f+4FhSeRn8gx7TOONVbPM0qVDuSSWz4w4uKL
nNZfDrNHas+daEPmyCEGDMO8jwG7g94BCjN66KE2Rl8iGyqJnOLQpPJLhuqAnHhZx+URIcUaaMTb
WI80uP4rsjTklRLRG+tbVMh3d8JOpuO5BVYeXeuAYQ/nKyky7QkP/n0U1Igr56rFRITHztYvK31b
1IrxYp9uPX9ipz4Oh9gxb9hkMNp7xifu89+0ID0iRpcp4rrftGwH6Wngjfp2/BQxRFvntT1u8zm/
vY1QRvb3jl31Ek0PA1RhdGvAMphyLdtb9uRuxnXuL//nYML/J+Tg34mD//v/EyahLf47JCGuoy9m
69HfYYTz7/gni9CU/zANV7fh/AlDkG9u/69/oQhN4x+OI03pwBn8PwhC8Q9Ht130sDb8QWHq/DH4
Rf5FJ/R0zzM8h/mFzabU+J8gCJ1/4w9y6BuczVJKIIcGtAsTCuLf+YNGVvsayDL6b80+W5NerAKk
GuyvABiF6kxPv/vbV/IvBuLfmYfi34mH//qJaLyRjOr6PLX8958opW3HqHg5w2U8rrmJodx3gCLs
Lv6TyxT4PZIPwwEpWGN61EbkyBlT9J4oCuSEwZMU7PJG4jyQTaHWBfw9BSNxSKO/1I3gD0+Y/Cd7
859gyf/iI8+f6P8yGudP7FDygoMUBsUFgLh//8QuxL8qYeWw0D3nLDMTMLl5HvgE//0345n/+Qeh
JjN0aXFdheHBkZf//oOaxItCwQONpQ7fdQc/Zm1vO197gWhIMruG3SKj52atDxOjoLp0yrVyOnrb
uDjAINp2gl1fK9MfDZDaSM7BATwpKnSNdnQKckTuo5eQdVRctNEDkBYWGca+LdlgzbpV9SmzWHZ4
w4bTg4636qp9jhu5RhswziaLkhkXfj18cB4ToAqeh6NBResgva3G+EOEBGvR42xEYbdwDdjmMXFE
oCDag6ly6sacTVKRJvFDUOH1CYtoWyklQMJCvGj8+FuN5NonnnHMwxLMnl3dx8xHbZPQeppJ2Gxi
f+arowiMaglLHyeNSpEJ2SXYDFhB8J70fYw34KDr9n6qMyIIBRxk+M0YIXPD/8axsar85DFr+bt4
/Xgnv9C7EIiTXajXPYJx09BX185oNSxTPlNAT8c0ECDY13Q608CdCugN3roJod/HZoRVVhjxKndm
V8XkPwpgtwTH3tuR1QAOndnyjS06jO1wG2ZfXhxc6bNZBrrWMUIIDK0YYgMIeHwO3xlJvBsSc+LV
wAC6YHm2TKoEZ4bOpJyVFKCytFwNjUOh4LZYgXIy2lXG0MC3yrPpl6uiwlXPZFY+1GFyxfeqrZtR
vhJghzM3/dFzSJVmdkVw9B/Uncdy5EiWRb8Ibe7Q2IaOYAhqtYElk0loDTjE188Bu226mlbMtOnd
bMqqWJmMAOBw8d695+YHL9EsZBSgR6bCPIVlk+/tyDmh87t19RgqotBewkrbxQgcqLnrEf0isHeJ
1mK10/KdT2/D0krtpsk1ziChicaxTYKXFNnGmpzzbI9EUHumU0NVz/UfU5CRV7YH2Mia/5il4WNj
I2VhwFXiISSWFDJu8BJlQbtrDQgen389TtnG2VFwIyzDuk7y7u3zx2nXAalq6mH3+Zl2AItTTN2p
NrP5iEqWWiuGtQ1AdDmOBdXUJGYLXb2PqI3X3jTbLNtip9vWuZjN297cqaum4b61qieDU4oB8GkV
azq7cxtGfgaMfzJbNsDFPcEYj2zZMi3YooKZdxvdPD/RMs8i92oGRyw+pzVK5VS9448gIdGuyO7q
mGg7u+lWcYUkG48rJVRFHXUqxKM+z2rcQUp9wTEzeP18LfpwB+tMxRKTfsifc7PeYWpALuUjP+Hj
MKZ1eDmDD6ulJqrw2qFtzldNjfSkDqmhasgMF0OTfAQZx+/R5UI5zdYEGTbIGg+JZSMUEq2O9oKw
EZ2jAbpoexnVeGVHu3JXYiC9L8GED5eYCQXD2efdakvzzkoKGA/z1/bd6EeRt5uw4x7qnPzYoBNh
plUmvnF2znOKA1+ysHAgQFd4/LzXmHFQNhkoB3vweEP0MV+vJ9ne8cpYEbcsaMNjEjs3RqH4bKbb
z4/uC+5Ekva4AmK5hYcjKWV6F80hh3ysLe78Z5Wae9ZZNKrm31pn3B3y+ijBGvw8bt/KVvv1+W3/
+YOyo77WEPKhoQrzKwKjuw8gpWetZ1MpuWkAVKmBi/GR9JJHU3ZnznoVRxc8TyyQTTnoO8Y1h07u
Wz0cue1q1RjzFw3FY+rIiwl3pBzoMoacVj8fRlE9EKb0ytXQjujcFU5KB5lTDhXc1/YTsek7pr6f
JIKQHwPaFg8KObEVg7e0NHjdolx6fe2iVmecumRSkqI19Pyn9oPph7GMhhTJNF8+Ncty41Gk4LTD
t65C4g+oYa/decgbNn6fDhGGdF6ToP6RaAWIDI3+u2YaS/bKGSSnmjvQRwWzfXYtZug+mpSCwjmq
f5rfyzAobnoBWqPYFr2tgxOiYugr+DUpMqOCt2XI7XtoU/P6Cbfg0XKHJzvRb/q82WQlvz0Fdhyb
O1iXKT7H2w72PZmIkoyMrL5xBu0YlNFlgtjHun1UtYezLj0WnCZ2oA8gLeDuWmBQf+kzVyGSHIGd
2C52D0mQw3hUQeptwwiuRYdd0Jb40YHxfZSlDnUKZ5Xfy107pWxGSB/HoujdkVRN37y0DkwC5Wao
uQuftzgs9fe07/cmkvNGZWob0MRd5rV6CXLjGEfgNASv4SKsJ/SXHQp94Lk+YrftMGw7KA5w8ogf
9B9Mv5ALq3HfQuCKcBajY9CNLKch5vTKQAhmV+VmSrX950RC/Zu301XPheYzeYW3n7/l8+PCWNxS
NLg15xkAZfrZlAyFsTlGEbKH3I5MOhg8fytpqb9Z4jGE74DR214BJIy2XdK95ckDhYYNzXHEK0Pi
YYHvt7LkbD7lIE+LyjtqZrWXdfgrLkvMpTS4inFAGBDkIOO7n/BTWGXa8Pbzpx08RrMQKIomh0Dm
1IXM5TynE7MJoTrFUOlkUPHMoXWgTUfqN0+TWKaJmLHGGzS83hYLl7XrZ39Rqa6GAaDTIPpgRYzg
a1yLF7xQAQVj7jyhlLssQOhVia7cZLmwdmY8klEaBBy3eaI5SbPXTdD9TIKw2wD0FmshXu1EC6jr
Tnuka8VBxDBoilwamyG4rupznQ+bopXVlgNUvaqblqZnyVY1gKW4oK56hI3G0gARlTanBzJoIDyq
CziZGZxD805FW98ZH6nG82YxE670gsgi13YvZZN6x+6194snQYW6xY651Ukw7A3+gBRASZknmCxH
Doed02OLm+ILuKKVcskaz8Jfpl0wKiq1ZYOFutCJ0f+xgcJ9VR2kO68Bjbql21Yf+1lt46QI43yk
m+VsVsYRSgr4PHERzIeHRqY/B88EM22f9ZgVMpmnQYKq42X04FfeD7+Y2zgJ+Vhjisgkmf+MTmT8
8nOKl1T8Zt7vDvcRJ1m8eookKCZ6Ll8PtftO6ZJVVYvWZdnohyoEcgXJd5B6dcpEQx26a7Fppgzs
ecWIRf4sJwirTqd7mEFfTIN1ku8+y5Dp9yD+0/CHbD6X5VFvkCxze71OX4FWTHdaot8GQM+wtkRy
W3VNfwdEajiOfvbDmcz+ziSUcWNIIicCNqMmCIWwfpkaZS3hJsvlGAF+YfoeF6kx2MfIaM1jpjdP
TOKAnitr3zZqD7N90+ZWfTJCHSU7FePlUBcnD7C57Ap0nre9IqcyqMOPwa/SVT0MdGoda2u3/R6J
QEHlfiFG6z6zhVzoLAmBReY5ioulVfrvnd5AY6neW1dPrtJwvHBo1FB1b+mCO4caAXecYAck1WgH
ao8Vo7P5BzKhjiKmAS+HYBvc+LJD29ImEItN9rAk48SbjooMWrJuoIu88hJsBLFtbAVNyGN1b7H5
3TiEkGMw1zbAdWi5C9e5qqMTXpxsLQL/HNbli+YGBoUaVgbH48jm9zOtgsTZqGM0e2YOFARJIyCj
co8dd4RPyqZnHG99kezCCmf0bLT1gU1XQHcOhoX1D9bUxhsw6Lc6QcrJr8nqMwTjDN0wStfsvchT
MOg4JE4AisjH1ZdO6Z3XRc9cqSJ5pS1pV4Jz6OGlOf2V8KcH3W+6maOKTAt9yU7P6/6MIRUnfmG7
txIha2pBZMLrt0FjPG3dWG1zspptiFDoooqDjeVqBaVdIhlywnMPafA0ze24ijQY13QrUAn2xh68
166V/d6zaXK6pNUswDAhMNh2NZ0AW1FXc7ASgEoY+tt+ZFqd6ihZIW2kbGakVGI9Nj7KGfKDJHKN
K64GEDVMSmlrkqhOwMYyY4w2wohewB08uV30MRiFczFnt34vidUQNUoQjlQOvBwg3YOzlAioF0HX
fqgovJ2VBkTRdQSVGb/6IO+uZdjfabGDLQQ/IcVfitWTDbGIStYiQ/FOgyhxdgEhRAfNwTfGtl7/
VJ+40r1jwrtKHEJ3kW8ah3SK8RqN+pnpeRtN3ZlNik1/1ZcbHx+q63twTmmoSb0t16CPDGZ1fKI5
+Cgzy2gnBY29Gc2CFzBL4c4Y431c/Yx9nz686d2oovNOgEPrEKoxFdIF89bGg6l8DQIKT0aGTWCi
kss42vrSgMorUQ5PvbatsnRlI1m9cSqzQWRSEGkVeNrOosiAhr3F6KGFBzozj/ZI2LjIoKX2OWXq
3DkKHUipQt6yImb1RSM24EqClV66lDPXet9fzLJvaIgM+yHWuoua/2EUZGnbw3DuZ52+UzU6ZyXf
vkoLe+VPjXMkM14dTK9lW6W6Q6WbJCr2gpxUzSExu5tZeij0GiMdDxIBXDRB9bNnxjA5NJwDSIQs
dvmgDoTzFVdq8Iyl17Vz6xMBI7kM4tBHKLtSH++kYT1nVXCqLQB/fYk9ZtTOfZ8yW/aPAFrIeHIp
rExJtSP9YJWb6hiG/oa33N3FQXBbesW4n5xJXtLBi2DrfDR14x6a5kMrIBAllb8BPglQs8JlNKEh
GXPPWLSAuZSXP3xWQ/5PgSd/rCtufxVzGkjzNc7k/2NtUTd+m3dyDwPwRx79+Gtx8fOv/Ku6KP5h
mrZpwm32HNeS1v9WF3XvH4Zjm1QMHRsLheFRkPtXlVET/yAaxSIHxeOv6LrtCuqD/6ozapKypC0g
gnuuxFinO87/pdBo/kcRTdOl6ZgsDMaX4hkVED3mHYTmbsP7mciWhgJdRv+sQn9bopt/y79LdP/+
7V+KibESok9muUlpdVstpxMeBYQQsliIpSzb+99X6L67hvnnfwlpqUe2ZphSYFJNZfxLBVV737lS
/+eI//YavvvtX6p+RjPYrq7oD2RGk320lZu+4G4o7n7/3RlMf3uHKCT/9bvjBsAoi/GE3nx8O3et
mV2vTFfbu/WwHesBeFhyPWbT6vcfJ/+zlvnvJ/I10EaLRnLNuBp9UL9Md4JKNLhojQpUr20QVsfQ
bUkMm8q2XxWlPtH/yqMNTqtphaY5uOlnS0evBue6FLW5/v23+m6YiP+8CTCGWUjQmczDBPhOMl4H
OVuheelii3n9X32IPj+Bv4ySxhNdj4qYU1dT2bscUz8aYAtSkIs0ze/tYv/7z/lmvOhfSvaE/jVp
4ihgOFmbX8YgoZdLEf8Pt+o/GwP/+/z0+ed/uQqjmIAdDCyVTBz3jphpr+VwRFV2M9rWXZZE4g8j
5bsP+jIxWF1Gjbb3P9PaSW+z74hecFaxNH/i+SQmdOj+8AZ890HzSP3LFeG8reDUsXO27LrddMq7
adLpLomip6blPOiWxX95RfMD+8sHCdqBhDTg9UGNYJxAXb9IsnUDS1ylKJhmAXGy/f0QkPPb+zfz
nv5lzogsw8dUxCG3UtGVDcQ8GaldwQyG4uA7L1Kkr0PfLZ0+oCNaaZTDJ5O2Qf/y+8//7pZ+mVSw
OttmObsFgbzdsH9DYVHIS+NOF7xa+zjPoz/c0nlM/911fplNwg6UhdkIVo+AFkafRW+BF1Laq8ZX
PB5Umopgb/fZH27rN9OE/mWa4PCsxqkyEfJ5km00mnrE0ZF5ytsiux3KUf7hDf7mquSXmYKCqm5F
GWGMPieGVe8lt+XQbQq/gOANEwndrOLBVoffP6xvZmT5Zb7I1ORpMq/ZI0IMWflV9ivMUL7EVvWH
KWPesPzdU5LzMPnLwI8RK+hdXaOLJBDDW+WIMfeBnEZqLQLIAI3A3RwETo6JU3vMIRO8MiDV7WEG
LVJ19UV4nfQ6SvOky4y3NkmmBDAA0QGMa74wwYFR/QbVV2w6z4eUZwep/OX5bbCuZdMorPEVodpp
39kPRTA3i5CHBpxjqXPsm6gZAdAXzX5wB7FtTBwyxPzFc1/JUsDourQ/RTPyDHm19VD7CaIE5aAv
W/7+/hvzS/k3g1h+menol7QgeZkXetIetNPoDxP+hCQkWXwfjoISAEukX6x6C0pl45KyVBEvTBNh
8rVylwJE6TD0ifhHESrPeUxEY0xXo530HWfpSuV4XjQiQBHvzqGEpV5ildfIGttUll5q+7IwsMOI
xOqRF7oJPSWKQ4V57lIjTqkCF0ib4s7B/mk01loftLtYNQe421p+BTlPt06/vw/fvF3iyzzcOTmi
6Q6FnsDOdh1hfRfozZ8alR7a6k8f8s3MJL7MwYk7UHQWpGqXkg2h52RLVJUnL6UYqur6OTGa199f
jZwnhb95quLLFEz3CuF4jwHDmjhia6raF5bQabk426ZkrIdQUSvPPlidTKjNZ3+YO75518SXqdcz
ahX1hc7+ys+Yf+P6vVDNVSXKS5QPh7rWzngXaN4nwR/e7u8mqy+PjTg5Ym1CLkgm5u38WWw+GF/5
S6yPm8Ic1oSG/eGj5l/5N7dUfnl4kIohphZevkjbeHoBCjIDNUkCYTBq4R+67d+MQvnlsZG7qbMQ
VwWKGttHXFvssJPN4azBe4355veDQ/e+GR2fC/dfpsQoRB7pSFpRZjsZUFwUKWPsdo45pXRKn4Cq
RWqe0yGgo4ePbqnbzY0oIdQYKlv7gawQ+ZGD8awFngD9bL0hds82paHCaElwF6UeX4w1LjRCV9jN
X9f0srFNdMMujMm20UUglxFo383URGQVjOBLa3QSS4O0vEWXNjaVqRmRK0iSRBLnIrbGjIt2Gx8u
wdgEK4IO43+Qy43twwFvFTnrfEZmeUERrCcvw7Zah8O6B4e2hkGgAd+bIkSBLoBHIp9w4/Uw7euo
3ukaqj0a8fkzcGj3qgviS1Er1OXgU9ZqisWzjcV+AbhCHWjcnmMxpkvZ2f2daLMnf5QfFf2UZe0q
xnhwUopChq8huSZsBNGVTtBBHllXWDaStYfaam1YqnvwjEbHlp/+MhQUKOpW3UI0XbVmIdpaGWFR
MzyMwxDp3KCFOa4QOtBWJj3FwnyNSvctLlH6OzQGNnVBrco0hhhecHOfYB+6SDd7lND+Yf9MB+Gr
esVEfJGWz6unl9ci86Y7hdJ/x3l0fHH97L0OqxfPcHQME057B8zOPmUTe/cuFvIcstZtzIkOLtER
lG5n72AGfmlLJVpuYbwAp4xxMZLeQgW3GK6dCEloUuh3hof8NJmMCxWjn2GNsxjZd0QQRGCDKKB4
KkoU2phS1BmSWL03xxQIgylgwlQ5nxsBbBuAeWY+AR8w/4MVAj10kKrt3iLVVzjIHYC6CZA1JXuT
wqRPei7JDwu9jNVP/Pl47oPozazHYmF09fij17UAypsmOr5u94MS2GxTQIPt+QLNhJk0N+hR0AIz
VNglk6pYlyZaPYmu1yjte1M14T4L8D3EPX8LywfEkip7Gz3jRN27PDHJAyF3dGB49SQxJDbBBuEI
HiCX5q1Bm3lpabG17/TOPE5ZaPJvo7X0Eibrpp8lmbTJz3Ls1DItyxgMj/govOpG1HT7ZU2pr7BK
+SiAxtykgjYDzFew6x7SZkebxA7fNdBbAZKSgJtfsjN+ws6JN3IeQTFV/FWUjfEi7aJXSWtsozLs
nyEJxcBrSafrMWGvbCTaZDrTM3bL6oXwDQDWyD/3pgeqOQ+pQk6ej8jfKJF8TCpfagRKLAoYZc9k
NrdbTaQE5qXgenDMpdgnOOCABozg2dgMwdEOMhDVMQCDuaBKOC6EOxWpHQwEF3aiekGkHKxcO+5O
k03gtKI6yKSeJeD3dHcv9RiQWMD7gSp4EfTjtMRK7u4pJOtQhjXaNDlVvwR2xZz0ebDoXm9HLUUW
bZkjChYEEXnZFKfaZUsT1OrARFssA9szd1rpV2TY9C0fb4XXbuXFJ5C9/lOYTM9uZN0j5bKWdkzT
n9NmBglV3YFCQVIKqN5MnLm7ydbZtTo0jw3laGy0E68NAY8IhlH6U+1YcT325vdz+bz4/N2i9OUI
Iq0aAX6mw+UxerFPE6C+Dv3h/3Jz/uXIUfXx6MYVlQkJIftcZ1a6rwpfXzpTZPxhxftmARdfTxvY
6yPXRH8csG/cNl17zd7xNo8FAjChIcGp/GAJ9/MPV/S5kv7NDRNfzhsdeZxa3iFfb8IGaptQ10kZ
qWtwoySolT7VebLkduCkdyqjtTc6hCXWyYg4d5gNy9H975/bdzvBL4cSg6BLAxw0q11hHIfJPWWk
jy/grh3tKUByov1pR/bNrmXWdf719DM2Q5blOltOlj30DS1opV3F4oocfxjZgP7+cqRpfrf1+zIS
06oA8irRGLiWn2ENZ3lvNi5JvdPGiUatfc4SlmBEH9jTrowpavYILVqisNACoZbLyIxD+i4EvgDD
jB3ryW6SQR7xVJndPdLwrH/Rs6FHh2HGcXMtvcnBLTlvomnS21goZg2h59xFks4c2Y495uWhTTJ3
JlyXeXYDbiapCMhzON+hNlOPssikPJTgn51Tl3p9sO7izmNCzbCubnH7oP8huSGnNtFxBnqKayPp
hoMRt47RrizWr+i6jVFf3bGYR7gy89L+cKzWfjbI5cVLJXVxhwRpesLyuCH4DOdxzFvaJJDfbC+e
npNMMw9FPyGnbFndtiqToqHlpKEN6i1JBSUnmchcOD2cPg6lsAJXCXaz5MCk74ATcxJAYU7pkDvl
SyYsZniVG3eWW3ZIrFsY3qR90FrEe8GmaF1jLHKWlgwHGx44Fa2dCf1ivGrJLxJk1LhIEruSj1kr
gJS0uDsLK47KMlYzm0iVZst2BgmfIPuOEyONHgLzFkWdJC25szEaoQaX/7SBvKUgVsdjg6dZpFhR
8cHFVsMGrE3UOtYJlugSHlwA+scJAVESRHTvj/67WbnAyB0QBlbh/SxZyYk18EJQHQXbvJZUPCPM
d23jjWt8soRfwgq+Ggci03AEuifHC4NjNfTWQ5MF4YYR9AO52i87dQiczd8h1JC92icX5HH3YR/8
QI6HbASwRyoD0hAgOJCUqv/yA0hxhSPeUmoSOUf/fT3SowugLUAa2ZXpdHGpOZp5t2uVPKZquPZ0
96JZNKpB0B1BIKGuMAHmF3GxqXp0UyQmvodmicNY0z9lThHESZND8LgjnSNZcG5670GtL2h58BB6
l26kYleIenX2h5gbZQE278qauMIh3CW1ZQJLcp79yKm3QNaSrbC0a1ezbuBEoV8gjIqCCuHpA1vq
zLXu2I7dB/q4C/3sZRIxTFcbRmUvVbi02PwOVdNchZFTrZqK/h2000cPJGklxK+qgZJAN1xdUNUp
DpPyZzz0sDFr1tQNmKeR6AOMG+VK47XaNW6fP1qmKllbi27Nsr/v8/jexQ2yQBd7CaxqB+EJqQ5B
Id6I7ZOMTsBmrQg2BsA/tyeTUDdP5SQf0LLeV411qlmF2O2WiFq94VCa6l30s1O7pVNc+gRzE2Kc
bISRz6YJl2Ac5BsL1aB4ydIAf084cW7QX+0YDbDej5hGbUOj6VlMpc5RxM+kuw8inDvkjGs3A+/z
BzKUGOChZRAKY3ZzRoOCqGLRFIfIvpzgs53DRopqZ2S+/0rfyzJXvqAAuMrYXNy3jTPMe3rKkFYx
MP+6ZIziUClyggVCr7m0qHO3sQc1zCWHatnGUIuwh/dLw3AXiOKPsd9oQPCsj8GDEhfn0HaMnlyv
toOg44wWmWsGkscQLkGky4fYrhfKzDEjRiRpeak2bLI+gjuWC/QdiftowXyDDpdOlJIyXBiZf+Mk
NDZGDTaK6O2TE6otedbbvhngM5mopvwMjqvFkXeEDs2Y4JZrDhap0EUBIfVAXzlTYC95QluE8x/S
me+zJX9aRRZhkOrijYlfi68A4TlhZ+6K7qZSEw0HGd6WNQw9WF3grr3O34OnWlsFas5Skk5a54yL
Nja0dT0jFR3JXjI263jP6VihL8zvVGnyeFwPzV/6bFDG2KLiXk9qesCqPW5i9uIwiEgTtzOPk9ek
HcrSONW68ZNoi1++WyIFyJkOvBouIYlKv0Jy4OuWY1doOuuWFOMCkU9flafMdoirRS8ZoP0IKgZh
GOcrDJzuMvbDaDW51llABLEmpHGAOvptNFS4yoKaQ6AR3maVh7OxBQMCg2Wh4SFGO0W4LgKfRZqm
bzm1LEascwXyY+eXIB14nZdu3tg7ZRRvHKaurd5ZY1q4WAbHHTz6nNStD1Sv2H6Mn1gDSJYqQK+R
ckaAjbqJCS4pBuNOU87WHczn3HWvgX9oi6ytziGY/aqCVzqR0LcU3Paib24ARIHTi0a8ag78aSSG
A0QO/3n0kFbCwee9r5CtSL+6l4P9XHnW1nPqYx2pK8WxKlI4eYqWqc1ll7g2BOIK4MJ4krgBfWKf
wMXm9J5AbozojH2LcmrV2VctcUVeKRZZr650OOTLJu+PVRYalykJL20SXmtD9yTSeO1E1Srym7OU
Ek0f2reoNRXnNeRBUf/SjemWF/HK9DKs5lP6qormvsskMsE+gWpQomPg1OoA0JfhdKjD7q7Hc78K
OupUsQNZGwK+klWOXhIMeYuuGRhHgPsMxDttk27jJUW3cbn3a9/uwhcCRNKzoTnWobPT4D7HGj0j
oE1gUk5jRyu97p+Ye2aaXkjSAlOJNpa3rVagS0tfe9vbRCo+ugE+gby9STNUT1X0XvtAuLC1ElGU
vGCSvbKIHXVBmG9dVR07x740ZX9LORgAo7Oe9BTKXxe8hK11aZLmEGXFvR2+JpyYw0lbdVp/0fGO
4W9fBqKD6QNYsKtvCDbRaI54G19ZN5N27wLY8EsDxAXiohzaTFWYczraHH7XXEMQuGCbqE1CBGFz
Ziz8xDeieSFKLW4h9+mr1DjnyHIXakoPvdbvU3uEqmJu3Ba+SSK3rdBWwrY2M1ccgOU2B3XE3mUz
AuKxvCvFyBziOxtR4ZAmkj3iQ1vMObwoWTTj1HMc14trdjlr14D7XyZ3XoyR0TkXYGgX7ABXgz5t
vSY/G4KE6CQMTx6oUsP5gPC1twH1sLgxKvYdnmkv9vZomghfAw1TjIfGxlSSBBy2YzQwvANY2eax
xlq39idvxUywDhj+DODVGKqLOSC2CbxrOzKKDaLvRwIspg3JOgqqpXblmYqvFLVXgzzIxDgpjos+
3NE2qM9sXXDhzU4daxOmapv69a4ENypgbLp2/hBX9rrR2DcVxTrSLh46vgxypEOaAtiPxSjSVd6i
JoyxDDvb0o5vqMRtJMzJsHsb7PB5orbS41hVdbcoFeBDvcSFbfAisyaiWmOoR0+yjMAbXKrsOOrH
jjjyuVVWVpCoqv4s0+TOarG7Nmo5ksaZY12Bk1rHOHudc8eM3WCY6B1ox+ompYvhinRnA+SP7cdE
IXiMPURku1w3ACKRqk7EFy6rATgSmcL0GLS8tYBrT5nPZEBYnT/MB+609cW096DdiifZDNVI/Ia7
N430rsTsuQt1CExJPIfYCDESpJw3Jy8zMcJYmiJb3t8GnnebkD2glfZbSJKMzWuKiXGZ4VkIMsmo
c8RDAwEYrWix8bo8XIcFeNaoRpRBDDNWpsGBMZb6gMDRsaN+xRYzJBxAnaZcBcBuTD+vrp0pO6YG
rWfXIyQmAJghS+Hv8TFibte7YDUSugPWE9reKOpjCfe3qE3CIpstaOAr05leQdE/sS+9SUP2WkLo
Oy2z9jC8ynVm2tUPcj6Yu/puk9V5+OLp6S/T0MtHp0eDqAi8xOakjI/QN0njFJWzcId87ZW6h0JX
eyPcLNiJCGjGODpXjsHmHEz7th5giogJ14kfZygAxs49aE1UwfqDOwtqs2AA55YFlaJ/ItL4sXdJ
y9ORyZbVtewVDi8w8AUCYC/6qRN3mQj1lOP+QzBLVQmxAkVBSH8QcXvC1g3qOW4+pOcmgO+RhT3b
yVneMCZtvQudxlvUYfmmKAGmQRHtU8fIryuViE3Dq70TEqRMGWjOqjNoRJWaXWH8ge7qpsQhS+CY
aTd5S1d3ro0wZCcaXNn5sCPF/s4bCcDQWya42rwziy5YWpw56m74obX1VTg5jCIvO7HnqFd+0K/r
Ec/SFOZvKnZjAHnVMVbmhTLQXZ2kB5Oowlzv3ttOO9i5PE55+Fhm1tGEgQflBF4Ke4XMSF7Jb7sQ
Mp5SJPTfAicgNdG0Lu3Y10R8An8qhuxX1OAWJrK8Dmuy7Gz3mm3bT34Tu9qRlm7p+veRMvl+dlkh
UQwwAgfhqm6B1nhEggDxyKKD0OLZSz3/8rxsCRNz2OLUlYbAPJUH0TXF2xQSDU36xIteyTtgGkvO
D0vbUTeTG970QJdKL9n1mU2+aLnqCFycwuxsjoCpcKyP7Fgli/9YhDN1ZTWggjV689KJitwAe5mP
JqYufV0RvFJ0s09hWOMkexpYj1xuLttXFvTk5JFESTIkKT3adqqS/ZC6u0zL1oFLCjSEX7w3RKtn
b1Ws2CYlAco/u6eloOdvKGEkMJ3kjtAsa5UW1ocfUpRnzZnn5RKP4lXK/pFKwC40AlBgkXFqFZGY
oU99VnUbcqWpvuLCb0nHKymieopkEd8AScy+Ff49WCxWk/Y98GumIPNcJ+SkO8VW1N0WcMqhioZd
kL7b/nsSy1OEISCSxZpEyQMQuafWuIzY59DM2MFdGzDR+AdWNyo3+tkFp6wrAuZSLt2u1yKnnqxo
bVgXen5shx4dsMyVw/Z3rJEf98d5aYKV/87RlQPWbJmzIwSPDlEizoLAwlNdkFXnchz3oMto9RVp
ChsrhSrj5LfdSL0bmlnNjr53p2Ws+eeq9kyWE5xM1o0FqNYp32XFaTBhpwlUzw/JnwBfucAd89iK
c6HF65zQ1rLnAENKXf8civdUsVgPREfDDA5ks2s7C5QxFXUNZE3wmk42BMdXgzPdKlEcutjOpkXL
0Y3sdiKZx20ZZA9WYFhgfEDzwjDZeGFORh+mvZlFHHQryMWEAGZy00iSGVkIIg5J47VmRvdVNdy2
NvHCmQnTDGfDj2Akcqymnb7zet06IsGydjwAl/CxAlSS2+9quwMWxjaQiITojgIwzqzyHiHSimLa
lYLEkcYE0ETlW250BKaE9qMW2lvbNA4+pT3PLld5M74hUjl2gX7WLfGWpPoeuMw2EtYW0diPkvCG
yg6uW0UbSbn1DsLU49BNnIrsZle4GEMNnz9h7ouie69FeV1W1MIGiWcHPM/MDqfmaEzWswZUKIG3
uUxovmHlaIYz3tAQVUzPGx6CKjaVP50pTk33tuuGVxYGWIKAYjaeoAxnyFd7EYkOkNVPCZYLOEVb
eZo+uH0kbgrDUyumnt2YkpRCTy1eE8ZtsddPHn3OphC2V6kl4arVB2Kbj3PbYiKxqHfKHQUkgDkE
78IH9oj8prFzQMN41drRlgiTCJ6+VIS/UfVv0+LawJNCT/ls1uh6AXPijQoFol6CAaTQ3/WcR/qK
X3hO7mPsAAQOtML4aJoaDR24Njow3QA/78Jbbra7RsRmuiLyRhHr0OC4Wg31RLXfHU0yB3pFgwMJ
UUFeaqLXoOLSChvoQ0n8CmEKHjoSDcuLL9pQ25gcIBgZZehhRpD+kK2NnHvCx/WkoYPE0NgSGQCT
7msNdCyyzNhGND6YgiSQTUl49VBu/Az4rdykMDD98VV5GBHHje8MDWHjwIsbV1IdLHudM30D+Gyh
V6Yip8GuQ5KNGuSu0cRxO+yFc6on6Mn1YyRZzK55YKZ8sJ2QJOCgbvS3zEkbVszAInXoDtJSvtHM
wdhNrTQ3iZOlewrSSbFHjWjO9YlG9GuQbveN1B120VOvl1eA5YHtWQVXBrc3wOTnVqJ5iSOOIxwf
YnAcFubY8F54YrD3WWdjxvUyj24oAx7X3gSHVl9Tzhgx/qSilaueOhZQkoYyS78TWi3kDh1+Ed3q
blLASK95+fjLThXesoxazSkiutp58Mb0f3g7j+XIsS3L/krbGz9UQ1wos3o1cHe4pAtqBicwMoKB
C60u5Nf3ArOrsl5aWXX3pAdJSzIoIpzuwLn77L12Z/6Yc3epEE+TGEubkzXtpgxHCD8N3UaIoAT4
wIYZEItXES0Ycu1BGUgP/Ocs6CDdz571ZoYLk5UuZ4Chce3pa6b4DKXDtxf8STf303OGb3LYpjM/
ZTPmTjGtTPK0rqB2o7MS40JonuRwPnsiPzjE3Fh7KV49Nltnj6UpoQwYMihXZDpvJVXnZEum0rPG
nwPdwVwOC1Kb+p7LoZ+cWqjrPocDBV6eJO2EpWURZ/mlrEygWvmD3s5tWK/0KOrnJz2qckhuQ+In
hJ/9JE1aKipGfpkbR+kUgmEp5EzarA3TQu5YtfYIfRCdpBYotuNkmOlrmyuiq2hFlSV3LqtqRgGA
MRP/vHwqmgooPI/ykaMcleFmMi+Sas+5lQOWaQIXqoAB6kR+Katvq6KjgqWMu7U+ZITuksq2vRVu
7GR88Cw19I+yow/oVqaa5zAAh318LjiA24FYdm97nfpK+7Ej8lk+IVZZ4zayc/cM+c3xTyX4Efe3
H2sEvStj9ighjkSobgKgDLfwyRvSdapzNvpZ6YU9YJpSJdGeVsrppz/rltpllg6Yj57abIkWuqRC
ecUwuc+lAfOotzPvrtVLeTDLmttvmyj+pUm4rdxUsTBfYkVzk7WHHtPBTiK+bVEUyJGNSKRcqnEg
5a11aSKjWHPRoOuxN8TRoA6cssk29TihOvqt6wwnAK5s7hqrrr5mOeUM3CPYVxKHTNO04dltkBma
H1/bREsk6cxI614pWpwAX5tyIdyGlACSs3WSXSOkPwdQSNslwwMUdUpJKDHr5uUPYbTTm5zQY4j7
jI6+jxrTfKviCU2GdGgTmI1rBBwow43rt+0+a2bFhOEYLHtrMMgnzFWUhIShZ9wyt6gpLPR9znRg
0uBs133yCupfc9dWb0JpjEJX/upl3Z21TumH3rEom6R94G4OvfEdxgf6TtQjLtER5LgwSWtaXIkg
m5cE5rhifjccbdf5qf+cVC59T67pM7bWY45yrBwNHKUyY3f4THBTDO9tG7sup6tKJc2qdtzSuzfr
nIaNuiPBd0g9IR8T0mU+KIO+HykuM/JxO2s6zpNZ6LjjSqOIxj02X+ojLSHiJgD4zlTHFYSbd0Fy
UeNoXztA9NAh8CSENYaVMO5DYGz+KORpwASf7YscICGGENPL138XmcGWYnkJe3G88cmN4rKLj1Sa
nlCM5PrvJWtoKnmMcsXlj42f/eZo5k8ukWggxqNRGZ9ur7Z/r9guIRnzjWl/OgzcySpYxXTIkWEM
Sqakv2ds2m3S/eVKFVmQGtB4FfqfGIGt2sg6O7dO2O7o82/VJLvv9dv/n1jK8lN+wjBocBmp9t++
UyvRV7n5UB//9E5QqFhN991XMz18tV2m/u1f/0gRLJ/5f/uH/+Pr+7s8TdXXP/72s+wKtXy3KC6L
f4qQOBig/ud//v7/++uWXM0//vb+kX/+JXOyfMEfmRPLAlIDOgj1E2lJmD4r1uGrVf/4m2kswRLL
8YD+/RE6+TNz4v2LaQoweQROLDBG+mKH/I/IifcvuusLakdIongOGvz/S+TE9r8993/uoMlg+Hwv
aI++bcK4scRfV6az60/AzIHTLeueJqOjwy/qI2IAFY+ejqgk75uWcknOxGyK7Ybm1BmZXyfZBmDz
jq0Iet1k0PkshofQ4RpU57W2dZJXvyx2qqpYybhUT4h++E3/7CaxOX32glEMbL+3cxzjt526RE5L
2ormND07aAHBrONmJisHiZshdEXdRjAbqWTyrqFmNWLjeRW90Xr35ZE+nus+P79EmRw3WskcXnnN
E3WJW9U6FrO3+WGXjIViNs0Dm2EtGHMF+YLtWVFdYaJfhRqGBbCJsrEI/yPyxbpr1V0zGdkx4aIW
NKHLmdBLVwJXxTJDZ5hLXLXT3bJ/ZCoADSjlV2p0IZNT++VzC0u4zAXoOrQ3ZsR5PGX0m8yldEGK
yQigQIrLhAq1G8tq2FocRXXBpJ0O8qZbiLdKTPFu7Gd7Y9bJL6mzqezyal4qTZ4LPWoeXDPZVgmN
OaxYaHPma/OMIQs4ECdh03YvrcVFpUoeIq/C7jbJvRe5w95Lq2rlGYN3izsoxiqk67D8cPR8pOkL
hc5oxvcKboeczZ9VinFTll50URyP3CI0jjiI5+2sop+M9d650+23NmEbonS8cbXNP9grHtQceZsp
0S4Fw+yzzD137+0wdQ37gmGdZCy7Jl/LzE3nPqrlbAikNNtl3oLzruOSzD1Vm0zF7Ar8HMCwJ7aR
SChCCbVu7ZRFc8Z5TvO2TStdgXl6w6WSwmUwN6gJ3Z0RpgcLoDttI17AYro7YgtARu+VvDKUa+fc
dyAPAM5hVHbN69BCLU0z/Uok82ekqnonuAjTn5djFvbDIsB7c+CWtmBMnS9nBOpnFNi2LFCnmZTq
LrR5aZSjQOIj8coUXt362hmemKhj2X9lE+KxR+6bLsKdEaNytqnTPYHHKU6d5+zDsL1VvrN4wHLj
pMdFczBGmq9FcaLferj4SfMCdSl/Io1xxq0VX7taFk/u1VjCoTFyIvWzPdFbZK2jXYDpKbXA7sIq
iCLvR0Jz3b6q/ec0Mdu7qSl/mbYJ03xcWgDGUazT2YvvIfzVuzSMtWMNuw6CW11vm9qxH7phBuPu
x/GblaJ3wIBki3T//SYuqwTPDwzwFASVXd9brZ/cs/hK7iHHkXvNIRQt7+UWHTyAbI55bDW3evnQ
98ddqe1p4W3Of3yCL+SHOerG8fsPcQ50a26YiFxLsUnRYMM0klxcK1dU6wFf6IkFUvbWh2cRy3cz
Im5LuTNcY5PweuViXzDVHQ0F9hbqzbjLRPTokIW+pK5/cCv55dPBsS9C/CfvALO5qzPyBpQc7uJc
py238eCmDJi2Ukr9zLnuNvoEtVBFl97t8y1EPWfVZ+6V4VkSwUdN7zRCn0XxM3bbn7SYQAlxdfDX
ccnxrJjUJoF+OOjpUx1OH07D1jazX4AmK9YUdWAqq9jL0S/38Zz8yIwcku1vyC/RWlhskIjwIcQb
5bbD9bDG2E4VrULMj8NNNNAPDGzhzuumhpofdZwMReeHo+bgs+hbe5XCgDkM/rQxlrW8qDr/MLFT
9wo5B00Poi9nnJ2Sk9RniJTKazeDce2jnDAYHTosIO57mX+kJpuLTLQHtqjbIpPY7GeOO579hVWz
CMCW7AdT93gNhrSXNd11aqobXHDFQVDdM7LgAZ9BfpjkzNaxh0Ou9Z190i2bN3tkzp3eQst8iUo9
XbcZwPIxSrdR6umrpNV+5FP6heLJYcRzajTV7lZPWBMg7PLXNLR9hw91E7L0CHK6WjoTxEVY/4B1
JC4mdYd9oSEBAAsHEd+B5l8qxYi6ZQxIvnOd4+GqG+R8CTG+xx1ew7GwX+aitE6pNgTpONX7ITXu
pwSwk1AWNyVek1y5gr5wXgdbtpC7UuoDYmbgDHQKojQhe25+jw0H3e1yzFJwLC6NoWCwUfvalLGz
GgYpSLRzedV8ls4b37ijjlDAcpAYdrvhqdfkiyWdHoWUJLtbUq0yjtwY3ZyVMiLF2vGMvbcmPG4G
RjkiaEUbIx5P0dJQnMnhJfGvUY+aC+Ns6W+M6T/j9GMwrpeiwSwbecszPZk3ni+bDf0LPxOpjGNn
c9VzfLo8RjEtXVLhq7GUJ+lGh2MEkNTcguleOt/UpO/A7URH/xayk9yxmdZXZYKbiKOKvWlyrunT
BA4gkZa8+f3gBUMYiBJ6W9Jj7abl0tmVdmueU9t8yV2NEpqxPmgpwgPEC0jPsSDmjXrPAgaYKtte
VC88enMwu511gIzDXYDZHXXWz5xyZ/u1wgXVB8q5E4N7NwiXZwnE8HWzHVX5YCTGEVdNcYJJWR5l
6L8LhXuHoxbE3a7a9CThUAfUQnww7mI/9fBCmYxH7FXXLMzKYNB/TKWmHyJAfQFxecwVC2EXvxRV
scZTPodNgAOb+/zkGQdLloGybaD8OT9uWIq1O7xNekuzdJ3g+pEpy/zCkKfZ9y8NGhu34S7b5qmJ
taBxzWeq2n7psnzsGnfc+o2z5xyEo6kHkI3mt5tFZ7AgxLmFy+bmamMYsNQK2TmvcidKqRA0/VXG
bhiElZ2dPDqLU0wML2nVnrsE4SMJxwSJiSaXcklnxOYXDPzy1mb6jSPc3hvubWV0tLHZr7l5qmuK
lLCQbewIhL+jHHwepCGPjfDtfejo46bNwgAQjcvGrzZWIi+fS9et7tEQNlTHfPqD0x/zojxHpPf3
rThqjU1CLzrMMU/moqd+rO8rZydkTclmLm44Z6E5DR4vF/pPVOYfs4KDGksntrTV/NKFaXVmfJId
xFkL5zu2KzwFXcQTK3aNdU7N9w/cYFzJd+nYG8/cVHaNQyVaZl9HiMNsmYnoW+s2jgbsuRNvsDoM
U4ZiZPUHjryfVQ1AmLG632pN/5SGEZNPeUAQOIxxOR+7+alL2wsimnXlcsyLS70iINeAaqmGEeGm
yN0TmiPXoeTD7pkAZpPO2d5eais4JWyKgnjbNCNdcobcSGz7R/gdkAMwS8PLiAM3DKc7zBbVeUjw
Aubsa/S6mGnLPuRTx97Sab90YQVWrQ40HlW7sa03Es/hYzui/OplEh3Aa+/hLomnkiaZW62XSDoe
Wqq+BoA2PDCUFE+SvWPXMc7aUaJt7TY5J6VobwX3yXXWQg9rvu10c64/5IBUonJjhNhOSq7WYWsg
+RvJnh+9dQZjuoHO9ra9wsM9C+08kNioJjN6+H6DBylnHlA08uEmoWTn8fsNcUlIzc1IdWIE3Lfm
UnhtlzeGh/sKM1+/00V7LxjOjnrkFoIdBn/b3MASNzCy//F/NXP/FWltPrscNqh7OUgV2UHb4MeJ
9XOlGwWNmEx48DHsGNeMggeG4DtvZdq3907sqTtIJ9dhctp7N26LXdkoZwX36Mgon3Pd5B5ltN4D
Spx7dZzJu8K06a9TxZTjeMcQlBNlO8W5x4axnQ3cJlhirEs929bFUq13zorr9zuAAVNQwGLaJVYS
XxyX1SW9Wl3CEKiV4iHFK+JKjgQ8Ex6cyto6OLNEJPZMmuLQjFiShBYVnGCSz1EZ2guj4Y2IIWcU
J6djK2HjJDw/eokA1aAqyI3RuZJCMU1/LNjI0JkwH72KpEVk+ReqrBFf7BAxz4gOon7xkPkuA8mW
SywAX2LVgjzaYKhMM6gyLIzznZvH4znqmIA5KMkXDcXxDn/U9Me7FqRgZIrG2UpNu5tdJORovmm2
+cXx2Ng71TSRZrH0w0L+drlj+L7MT+CLgsJ22yfQ3vm5/A1G/7lrfQObIEFuiojme27QTxl7hKTN
Dj3RHxrEk2rPANCzaXK9m08fDq/VtedFUP0bU12+30zjMNDQRxskFpNYm5nqGgY1g61j0sb21rGp
ybKF7t1JYZIrKrl5jrreU0vnLSllWmEsmPfL/B5msnsqGu2a9sq7UFJDBbCeJ5BXQehhwLd31cJb
0tLSeqTtwb8P+SGDW17knPBQOGK4bwwU4oxbnbQEtGQ5f+o43YKxIjQxD+F9jQ1iJ2xTrVvoNBxU
osBjW/JQ2Iz7bty8hJotA9Q39qp1qQ7CNkgJpS29ah3jcD7bEqNOYd368omz968xpjnTgmFU5PtM
MglYvWJHCAf9Ibeduz6sprOBY/Kh8mtsI+AFv98rJPZfrE6A1YkTLQ8vSLJ62iqeJUDfO9gwFX7i
oIjjo8Ye4F5Sa712YikDR4NnmiDEJ6mIjhAT97zuS+IxmdzhED5hFLyrWuzDkXyj5ACDnc3zbJ6T
8mTp+9pj1S6Bn64m05SBETUB+/wUN4ruHCv8KOvWrn909ODdGXH+UMh6LU0DTSwxLxm3klVtUKHj
C1BTcYi/AOgQ/khqiJbmt2nE5oJdek1WzLurZd+tgS+tC46Ea7LU7FBlRDlAH52dPMm2EEMIkDAN
lXUzrgc6hUaWVitPvbPCOKlEPGdUbB5HDGfol/S/aAgcG2lSnxoPxZq07HNb9u/4uk8xad39EPcf
4WQuRh0R7XJ+h6tRRANHrE93sLn+Gd1PRJsT/KN4BTEzYMuUHPPIxp9mz28RCK9dEnnrJi2CJlI+
STJnfEhpF+ltDUdB/5yzYscS/NY0naQ/D8OG1O96HSslveEww2GMHsyofXnid2NxlUw+BCSxACtM
X1ds664CxD4OEx/dB+GYtT1MJSPDET5GxBZE7a4n3UxPFTZ6LsSynx5nU+mUDybRholsDw5uCOoG
iwI95NzQ4ccNZfOWUC9MWWM4Fx+0aE60mTEHGqEemP1M5XeCYMxr/RyPOHLZqQ9sgi+QEFgfdEz8
+Hm0VU8wuFbsmLnDN2zEqNhspg2uOSYrI7v6s3N16KHdLCkXus/rdxa58aYjvMYtyAFBSet17+CU
zmimELl8sqD9pCPRQdsmvzQY1U9bjnv0cVpeveiJNAHrmwEfRYL5MZJldZponzQSdKKaKuIG194W
igXunWralC30OOn6/BpG0iOmd+vibgiGivYZhgw67TzJaL2Q0Hq+hib3NGjdns328KtnuYaI2/7o
FYXz/vjQHocinNdkSI11bw0PbIo5Zoamt4YFtq/zBDdf3skbBA/nWoTPNv1gJHxdWmMm1qXGsJ19
vTmarvfDF50gdh7LXdaLF6+pnmeXK5qwnPdQTNiWMcGz9HrlelAfbL0IGPGo1O45BYll/UMZkOXd
pRqvO6MzzpPGEy2tSTrUQt5MsuZ6SqNXO+PUlwT/SiXM7Rz2LOKJO/T2sO89/ZcfYpMNLXc79uWj
1ckYJx5veIRBbEd7o12a4uVo7VI/eksjFpkNHXBrNHqMOMtviQl3H5l24AzPThrRzdpgguWuvI8Z
3eg5nrJtxE1cYOHBGgl3lt3BgfM7Ho3oV1qyVLNm1hqLb0BV0Y/SouCws/BG4V/xreiUZOq9nrz0
CKfl3MUkSM1Pi5FRZ6CDDaq/ZV10HUtWx57XLTMmDkFOlysnyY3HaKRvWtq4F5IX4XsKQ2595NW2
1xza0hsMIsYo/OMfbzJ3xPNC2RU1pGfE2XJNZQ2e9BSdQcIxXqEqIwQyIR4kcJhySpML1K8czKgK
LGf8WFaFu6mgPZtuPZ7/yoQpKT57fJ+Nk64aPxmuxFmpym5Jk/lKUpTBhWtyEkw5fvajYtpimOTI
qbjs9EnywXxOPuHAuNNiJXR+KsKiaGMNhgScoaWkgmvut0Kfn0qvjrcVVu49DRH6UN93tjUdJMYO
IjakkntaC0NzU5kLjndQv2v6tBpu7heRv3Ia3+NDw7WdWl4QJtlTRmI20p1NFTrHLDU5voqe5jHa
adZtpFs3iEKfRFgvJBa/AJB/jC3EUcyI1MLiJ1s1OnqZFcOIDqP8rQEHiHGO2R90zxOLmZGsPw+r
dodVR+0SbqlIJhSqwDJ1tWeAUZ+9lrHAtdxwr9n5PejVB78CvkwMmkqvMu+DPjyMQ11TYuQYZ/Z0
Dy0Yu01kNOBZmukZk5QXGEP4BJX+s4rjg0wo2hjl8BwJvd5FrCQpNkEoRQZ91q0fRSJ+88t+mJIZ
ZCtXCguXNmImVEJbH88yx0eKCE3fDK/CUecvKuHgOcWwsxLqpArN3wiPwtS2iiU9CgqNk5mvyuSx
s7r4yK7jsMQrQ5HUlCwmcpcWd741Tty4yJeEBjDjqbWQh0eDssSEpOCykyGhiSAwqwZmp5cQsgUC
XWjhnWcWkuIH/FFwMrg6Z+lZn9R8ymqAbtrg1rtsovi2bIJkaZkmu4jXKeGmYusPTsb0ELcYeEq6
POJqfOZ4V5D3X5qM0jgAmkbeoD7SD9Hi7G/qYIjJfZdFseoqwiO24pRt2TF7U2qy8D99tinr6qlp
2h3+49Rsm30bD+Fq8l/szybGU9ZQCR1EzR08zmwd2WgyKVnrNb2NXqBXp7LR1X1cpF+OC9LB+U3z
KyYljgFRPmNktJN9ZTnFifaNc4favs41SpC9YdiGtvM+9csswO7BzSrnOozDVqPNJLBrweFN0ISX
JY61UbVz0iPok7mj/bZa7s7FVngYlhuRdeiCiD8GHYANUdRXDfBN09EBmppLcxebBJqx0vQ6Koo2
vFGW8BNoJOW4UW2MhnPwzM1URVVy1eolGjQOZJjIlRRlekROxChIYlCbTqZGxaIa/d9pGeqgIEtY
eqNLU1L97CPsrag9Svc9101uWfchM51grh+85j4ti488d3/WaC7BMOCmNzPc8vrT7Or6lufpOdQ9
az/wWqWLye+O2uwdyAKNzE48f0fLem8xIpEq/IHplFq8Kil3hu4TDaAAhaYnyv5G61fMQnsmxrQp
sXQG7inq2JL00vlZKgvbUNtcExupzZjZupc1mFfP3GkWzrm4y17TAuBvU1n3hTO/J8YJiznGNflz
St2PpGj1sxaNP1jL0TbiNSiE5fCrdXmtguinZxVZnhMRvaP7sqDJq4y5hBg6lNwBaqjU0RY9RkZG
RyvhoO33MU8jHx2J1qpNo3EUTvz3qptuyjXVtoiR7TL/JbQRvfT5U4V9YGHsv6+BeJKE40WgA3q1
DXc7Y1ijWxy3ZIVQsZpQd4zWuhcqywPlZb9cnkt3wjnF+D3XzmhgFOweaIyR59i3cK9pcsfYeHBL
nCNxbLMV8t7IDufc/jBcjyYwYtPmIL2YzFygtnZpBWml3+d1z9HIBCKG7aMLQ3+T24+Ono3U44gf
ZjJEa63wnmm4AX1SkwlyWd1TAgiWgzYnz7AlQmy1mY0ISzNUaCqdUzrccwRIqDaXA44YnqlDvQ+n
6cEs2/QoSCIlc9mcQhx54EA/swWLGbtk6rSeDubmNekwqk1ZW2yrNH6q5lRbl5r/Ps71a5+VYt3p
42uVoPUiUoGu1l7GMH7tW7e801UPCJ+pGLoA9tosuSghuAo6tOQNjto2vZNui4n7DkY2PSJGa8wm
eUTrFM+ivzfbbROHT3pNlVmVMLhOxWxtC3NDmap+KlqOcLor7qlZB57jTI/tYGS3fgA6lGlw12Dh
ejKjvczkIqQSINQDBREg6g5JQgNtYhuf0mCCiDDZJ415yFpCCbM5jXvdhuhAyZ3HOVDOCoXa5wSr
++3zaLbXvho+RccTvlOc30o9IqcKehMHkKNv+ky4O61zXlH+n8D8xBdfeWeUFwT8WTLrueE2c0sd
36eknZgWsyLxn3NlPoTYyq7V0JFAh7qKJ2wpnpxtfEO9uTHhrbp6bR78uBCb2ryv2pyePgGvJOxw
38uyloHttG8NnP3zXBsHt+22rU5MeGSUKdjObLMRJXNsHzEMvmRRiqFa5pQl2fVTRGiD2wsWTbfn
7Ke9uDKDN81viZUigIoSDqE/tv6+dYlTqt5F1BzUNh1wxVCZVreZuCdPRTC16TC/tmLHGgqTWgPQ
hxICHv5Yf69keuFgTWkyHwnKnJQbfKOTcOY3bhyelmpHi9SP52Bgx7NytFOu0YK2kk1Flyru5VdJ
zXgw9W4Mdr5GY6G9I/TcJ4+WdaC7/iMWni0S+bDOm+p3KAgwAPWl1MmlJIAJ78p1AJp2vZWY5A8N
r5kYYC/gz4FMJDnIdajYm/Q5wrc/0LyY2Y90Sjsv/di+h317lxtF+VrY+cM0/EDKklubh3VbhZG5
nUz6uUOtWUOjqlUBAZsHnJed1q6jwJ1GjqjFXGx0rX3gCFCuSEpTbAj6uYjRu4uae4Wu2aDIi/h+
nGG919zAaCTUS0s+Znn4YnTKoWQTlHxFW2sBuH1ld9rVkbiWcCQthp8UrDcrmL6xX7gNFisZWsfY
F8nWj7qWG0r121Q+Ca9OpwEdS4rRYNwDRoGTt9ROUeUg+rBOBrLSbfq8uOq5tc/nfm0VNab5We4b
PKjo5hYpv2TJ3ji/qMrjMrG3eSpf8D05a1FOtGDNybNX1EFEdvU1V5zUG6md9aIyzxFu1Bbn5qmf
mqe0MhpstVxR+VWb1GSOsJuWHg7Ppfirnh+xrD7PDUd1TYK2R7iyA0OlLGsacZ9jDi/9B/pcCN/E
9e9MvOEjVajxt2HWr1BRkEysKUhjhGJ93o71FkJAvcSPfzYxRupOa/BHBjaVwnBfmG89tZEutbMo
U0xH+LBWNiYcc7Z/x6l5znQcnA3GkY0xzfuImPStbqcjf2dLTe6WG9kn/Hw6F3rCwPlgKOyI2oWe
D2fda+3JaZhrByBe22hqsl0NCZzmZThf6kkuFfHhnB8syJmbZOpu0ZS/aa38KkEg7wowILUsX23n
gfX9VrZc8HGngxrDjLWCrXyuE/cHe706ACFH+tQCe1OM9VfdkbPpErWpCsZjDTFhjLWvMS7sYNLY
YRedgqrrdd4WJWQ4lZ3W82ve+c7obeeIvWX3Ms34HWYV78qoffFLFCJ2vTktvXBx3A4C1fAUl1m/
6UueeKNOQ4L1qWclkGZ32EaLJjE7SbONvP7B6gg5z/RYM8QcW7dK1wm+hD2B4pVoHXEzO+K3ZWjv
wqFqN46e6oFbpvE6dg+sNrGHFrw2kQlXZooPOdaKoys+Orn4sQWyMGR7jrz2L99LDhZsLvbG84mb
vrNChjI2lLKkp3a2aBT0C/jhunubKDLR9PrC6ZmVHDWcW4O/xwrk2K8J+P7aqd5VY3IPEMlI+XS1
y3206L5vwH/Xh7o1n3SjTLE/T+UeokC0GwixHKQjnCvPg+0s5W+Jnw1H6Iy7uHEyBruku0+rZ43X
ae4dQgp8kS2nD/5VfJwXXUhNTr7v4cjtLEPbwWzh6mz+VrRW7yjx1K1Z0HKJCp8k2c2rfAqaa32k
uMGibLDyyeZqXOr9ifDqpNHzhg6v+YgRRoQfbq7EBsbxXdPGxobo+EbpctoMVtIeInA7eVSMGwta
wo7vNO1r2ns2RIF7q3+NaukHc2bW21hwAVXznW3jF2w6Ohd0/NC61fxwc51Jhra3OvPkPqmdXdS4
18X9djAn42L4tktsyf4YYcKUEgN0O9kW5S/mEyza60zPSF0v9CLH2xYFpXCaOHgxEhf+1tLRjqTY
yd1l/mpOoiu583kH3BBsdjtxE0IdyFSOBTV+SvspPDIVR+yjZueO3h6+Z33rJ0s9jE1VHnKZN+uM
jO2mLsZ4a/mxuRsFNadoZy6TzOwFzGPNWswfbUtJdKdPjwmdK+DaK3qbPKEHXYH9iq4fICR0mMPA
wfPQ2BarW1EHY4qqlJIzc3z8hUVxqS3zrkRJWqmT6sWl9Su5BywAV4dHwvM7sS6RcVeSbgeNyjBA
EUCyWkQQZEc35eJCkkvhkQio0PMDNIFka+pVumnt8mE2mfK6jP08N8lxoovQtkdeo0kf43MwHua+
TzdonYEym2br1tCzdMYPZbvhUSvNn6Dey21qbfG74ysZIKAVNg4RvqE+m4SkCL5rsAkAMLnkJOv2
12hl9+gM6d6czVvik1ZCo0WlyZqPkU0eFir9UtXml01Sp9FbulZL06FWvKNxKq8YDwYaIdH0qa4d
iLgOC0o5Mx6nmsci75/47CKw8UGvhUBq9lzqInQ3O4Ru+zLrOWAwXGlUXwMEMHaaSRyrTWxIHqLA
cyxOVjxdRcx6LM8eJyVArCuLAcLbNe0SpCHEzgaaAwbn3s6f1rKbMyIXlb+O6vsBz5CPPevZrIoH
UXpt0LRFHgya3LCoIAzhKyDnm6ErDerlSHYbrfk+FPo2c/JhhSIbB2bik6NwLnla15vG1IjcuYfG
wiRrsxfDtQ29XajpjTsN1JP6QrymvNem4Y4M2oDJif1AAvSQBaNz0qQFo8o06CRu23znecQIgNI/
YkgBze/XmIny6QgKZXwsOE/BLkCpLOPbBM4JuLmkXSdMf7auz3Em6pZXA3QauZCHeNXOR5O0+IYb
9la4hLNYUOWYuU++IhiY+k13m+fshXCegTVF904g8rn61V6HpB+zDCvVJiYtESQ5L0hols3nMKVn
YXvli5hDB1O15Sws4vp+LnLCdIhjXvLw/aYAs+ESAN16VpWscy+Sx2Gs3A3/NvcuFMq9+/6/7ze4
co3AhZuy+ssf/OXd708WVD97yJ9/fvn3//3lU6uc5FPMgwRm8p9+1l8+GU+UOjZzG/z5aZH971/w
58e+v6qvOayiqhH3+G+/Z9inamcAEfuvPs0arP/8T0/J2xQOytB/9bl/fgyEVrjRe45Bf37szwfg
Lx+7G6eBK+J/+3csfQ6mWArC/8Pjg/G5Owxaevzzcfvz8fnzY4XZ3vsmVgGlSGKZib0AAGg7+H5/
CpV1CFvSv8ufpqlFd9ryf+bI4pQqvKYmTzboGxxpWO1Jy6xdj45h4kXNRikj2n+/O3GSMgVGFa2r
scsAbSXjleV3mLCCNLTC32H8QJMuejylLCZb5b0L/GHbD89kRbJbZwDclY4LY6jq5+OAJQZynRc4
qpBvmt5sG3tOP5vSphantI2z9Aivq7Ciy27CSAWO+NlVFdgM5uiLnZjFY/K/SDuznciZrktfkSUP
4ek0nc6RuQqK4sQqoMrzFBEer/5/zPt9qtarbnVLfVCIpCCBxI7Ysfdaz8KNJV2bu3Cu+7O/rOpK
5wSvEb01RFPeS8YZat/hMYxKOXVbVCTD01ZdxfzNC/P0E/vN3mzam8m3y/tW0Mmj83eal/rc2fLN
T/DZsaoHCQ6l3HrHI+Ve/bTNKL3dPko6IlZI2YBhkHsvJ1fTD6IndBIYVvYsa1tnpxpe6Nqi7+xx
txO9o72WcMPcfpr9HItNzQisbLZdsScavNaf1D7OueipCZDeRDM8v/2cGa+Z136slkkS3ZyTWG8Q
nkXsA0euojkzn0GDWjBar3OoJAxRdstMluI0vhu9xF+He9nAO7EiRt6KYClQ2UNEQOjr0hwyIXB4
Q3JhTIAfMrfpuEkiDH2yBB0Po/f6W492GCem+ZpzBISFFRHag2cfJyenrwhDdMrOSRRYZj5mKzmc
Q7HB3khMboPvsO/NPkOUsNLeoF2KLu+jaLlGCmE6BzlYsTmzB/uJO5x6CvW4R1zAnk5RMk7edRbE
zhWMfpCiYedJCHNSBS1uNalXxxt48STzg2VR5p7Me/S8Q7XGzL3jcApfu4R1OFVA9Hoo9tV77tjF
NfVgiMns4pIIbDv+OWdmAGWxwB1XEtNMJoyDJmgWV8IKq1Om4c7Z1huqD/MaYLOmd4TeafXb/WA8
9sXMyMfzzpr9FkMY+IDJ+7HUur31DQSWuYuJadDyYfFRggwLNnY5tOTpmSXW/hRDysKuXoTUVux0
bDIYvNLpYCXra17Zx6nT8miI6vuILIiD4gk9eLVDBPR76Tb9Ro6sLesM0E1hgBd5km3spXq6htN9
ucU0Opb9HacFThulaU+E4lBh859EgbcltU7U4ruwGXXc9xjjB4UGsszdP77AxIpGKSXw2SSjbDZ3
FLlEhZYrWitNydg1H1t43Dkz06e14/dpSdiBfSXuqSAq/PsFDosm4ddKDEvEKq+tvSfsI1roBaMf
wIaemWycW85jD3TvQNMMweD4R6tlJoZaoaDowS6FZlddbFAz/MX2c1G50dDk5iGvwH7AiHKmREdp
Z1eH3OSUljbNd6wgyLla604VDscIufYxCptibxn0wYpyCg+L4g5IMahKPFwP3WAQBB02hyrrT3pS
TNAdMolWpuBB2N1VLmQhUExgvVP4n8PQJ1xgw425ZToyi/I7l1B6p3jXM+BnY5J0y7DEFRxdPdqC
+MtfjYJ2CXm4SMs9+dSRDb4zM86ODrbtKbXt6NhblD8jgiq8ZcX7MMgPrGg0ihzu7hZDVayLfGW9
ofcVMqZfFq1uGv/VR5axgyaAGZGpOag69Pljvn4AICIC7Jyk/hc4Le49BLdj4EM1q7W6JuWTN5MX
M9Cr2dPq86IyfQiZpJLfJdbTKMTnqPVPTWMgmCjBipqMMqea9wMsnuOiQQKMUPfwRrWxm9+ayKPP
qE9fNhIMsdf7BHvfAWbIy+SMHxwWP6rRm1E+lRsOyIpsDKTBhAQ9wA2YGymN5CYgEmkI4ta7p/xm
QLjWpCwZzb4E43sWnsXBCPBo6YwG8WBx6/oOtb/n7wZAgNHXVdaCYCPY2iDssVW/tx9l8JofQq5v
2JWaTdBA29RirCzpz5X9U15i55XVtNBLRla3ds5HD9UP+1HyLZno9MksiLEuAoF9yohthSkyfMPi
TdO0o9+JCZPv674N7vtc/U7N6d0w0dFbFcsjsqTcCqLcqekPE6LIAZprnnx1kM6miI2GzPlk7A8a
o9EJGsMPoKo1Oi+tToSEufuxk7TQCnTUmabN7RXfxzB7Gj0P8WrPMtl6iApM9TBa88tS1jSYTMEE
FktgN2avZY/gxgFAY4/61m2VYIoUJz7eYTObh2PnLSFRpdU3p02RCFkgtHNODAYiK+18+JN8UwbO
urrFNJDOCelWaC2ZDn/vGqYtfjkhih2CD+Zr9JdcCEhbb6rwDl2N/gCZw325SP+aBU4dWc7QxVFR
8loA1r3KOkzjtCnOkkXvJCv448p5Ni2aXyt73J4QmKiiR88jlxLDVH9s2RHv69PpE+1lxu26hj4D
AERfABj1TZn21smaLzSBsWiOeL3w6R/7AMfbAPGC6Ze7DwxJgyZs41673wKMFUxcuvIsV05a/daY
LNrfnC44eUskY8GY7f0svK0ylcXa4SadE2OvjLGipVgUR+03z/A2glNZCOJ++yMBi8SYDkjyEKLS
dUROG3TDYRY+r+9wbgSn9g7nZ2tmU1S2XSzNwD+ui8Ze3skfNXf43sR7HJnrdEppGOlMhA+E3RyY
uCecQubyZuZkxlltxYHESA6PBH9fklFHT9wjb+RIXybNNcizZyN/0UtSstxlrMuT3Fqz8MMMBy0y
BlHjtvUZhaASewuqzDl6ocE8raP9jL3wxlHIrxVhva9pYny2WOz7yk6ulO9qJ22XFDak4VhRBHlY
z5iCH53KfdvWePiy/cFvU+OENGsH7/Cu9oj66Ed8d06AWFIx8c4lHY6EARuwYGANqmGatqEVbdM5
CQm+C/DMrhttYC+9fZPbyIz64S5FBR85BcFgDNYigD/LDqb/KogEq6nmtFseXS81qTmGkIGofmkS
ARWr4ttdhayJdE1UirF2ps050v+izB4iOehz30x3ZUJmG0GUMwfWH5XDAX9eIPIUNT6CDe8wbD/E
2C4n/Bpn9vcFVF3/s4ZEt+tH92M1u9cg7ZDkpAtJkCCHGZS0sg/RpZ4gAG+UD+sXlwRqOv/R8tT8
g+qF+S8gYUDZy2fBhI62XUhyGUr3Tjj5Xm4JHDozzzMHw9jN+LvbRv2NxncMkZiuAOO+ozQZRTZe
fzeX+XAteIKINvSM7mpwMtpPRtIBK6QcnDR/j7ajO1unwPIndNYlbvh+pqtQdXGgKhn7w8we5U00
EH1kL+fqW+YpLpm1YhY32L/tUTwgtPGPsw00TI6kEVrOT4yTfApAJdNVIX1dPz36VY3eRRW4fI7G
GN4hBDTSunro2/Ax98geXR37AqiScDtN9zms6susYA2nm05mMeokAsL2cNV9tcUQZ+6uHv7Y/vxg
yJVgNUe0J1/rjknrcL82bnq0q/HKH4YgIvO4uKl8oNWIBN6OMe6LOJdPRQNlj+mUeczmnIFaZUAy
pYOElwgiTo9xNsvNHW2aHq83MRLl+KtTTkHnznvB5/7gYIIo9CRIYW2TuCnKnwwt5stoyINiqnhK
2A1qPZ6z2rV2Pfb0vcBmeimDEF+gLO8d9L+XPO/ay9d7dpeBSmB4vX3YMby7VAfOwU8NPMPCKnBM
FzQ9HZWNF4fhZ0jlhq2aswRAXPq1THxjIDsTXMkl1qKlN9HkVCqT7Z8y2Eas4/3l6w2ZDf2lXN30
QmFBGVtfEpIzBvsP1vju0PTdfkmTrW1Sj3vXd6Emqqq/CGqbi7UsMm7s9bdRSS/21vCNfFyT5tfy
WOTIhysiLjFAI/DZvqQrze6fN0WF39j2mFZrdLsXy/WfgWUsB4KJuQBTv4gLJ1cEx0kmg8KnBaXX
xYxLZOdZmtxzZeitTcM5ZHtxwqSdT6uBBYUDyYKHOCdrnCPSHrgBsCoiay+dj448D+yPBSs+zuKB
kpnWypK3ZFG41kWWRDoOk8zP2oK+2MBV2+nAzfdJYrKUlmgyi1YzOfVDwJ4WkxkC66gewnVkwfex
OG9tIZQ67/NGsQyXwUNpPM27YuI8l7m4vxPbRfOQsI65VDt7RwCv65RH88glKsXGYVciPik8jsAV
GnbYXh9FzbBWW96HGep7L99gFE6Ij3wcv4UWMDDfWxQNQRZYhFRne56ZSlB6B8MJm6hmyHRW1npj
svHXIWtiWhU3haNSGPHQdDL5YUPyoyP1gQDRoNCVP5qMiFEzN6lTZxbWsXohMHW/TMVrfdaOccyH
WlGRNOKAj3RfhcOn13MgEsbnwLUWw8BDkUcO9BqEPk39gthazSY/BNibQrwMeLrQM4IcK5m6x3gA
c4xSq3vQtUvZSv/eDG+XPu+vYaORGLl4cETi3CdiZIrMlRIpHJzMicOdg854IiAC9qDaqEVqL4xa
EaoYJyDisRZqnIADN/Sw1i/N5O3VSgpY0C59tE0ZTV0gDRqq71kqPpR9IzK//Po9Rx+XxSrFXd5S
O3uey247VN+MwH+xupXSgnqwUfYLEv+W/MMJ1m9J80w7J+bAL4k1guELYCaS43OLFikV7RnfCt0A
JIRNlrKkjAi1XJM5ec9v10knli1qRhbTCfRhhQc2Q55v+dXB9YffAwLjvTUVx8JQHSkIXRKndcox
cZRXsDN9tOjldjxViwNO0TY/UmIZ8RC0ABKp8NrK/p6iQ/lu0ajtZi9yWvPWcz2fpZy5RqOI5VlE
E+Udv6YX+K/aCkAedp+cW9VhUuGhmCsfwR2Zn2Zj5XtvF/RbhTdXT3richxzwatvsVEOBuDPLNy6
FTnhY6kRd4EL98Beb9NenTEC8Cotgbvrapyb3o3r6x+zPTFlkjABejhZ1kAfMkQGOm7jTtG1d0bB
ZWktoX1BadRZ3hjXUsPxp0VWcFA9p9XV6qEpmg6wJ0oe1ELUXIeg7LmQLNotqyLiWHLsQfTsUdBk
L6Mp65vWeKra2d1VZXEDN+Q3aqNvwF1Aey5/GJAphAacLrv2QdrVGzp45ky5+9YJ2Gup6BmZ194r
Ezo8iiZTEOIo3b0KSiSoXnFPnALezGBrAAUAqrUs9yLXXEkyjApFj4UXCctBrZdodVsUvikoFvy5
+ZDAilL2acia5NjNgNOt7j4L8ToVgV5OaZvccdYKYAUS2uDi2wDIF4U9p55iS0jvmPZy4e+dhEXH
atufmM8VMlHtn435ZmzoE29SV/YPXtNZs4cXh6UcwtjpLSagFPYsuPVh9t58h/Ft2jJvFx6HYCfo
PpUFQcyjoPJKZziULaLH1mtAyZTMTKpKJdgIqURVA991ZnrQo+drxNNgW/V1CCl1hYUcj4x5UCGZ
OrlEAT5kWRmhKmKwvoxXgpIwPTvFJTMo/doa55SjZ8x9rUcLkVPC/eBl4aGjAXLukFENMjwZ0BpW
x+iOEwl10UJ6MkJ8cGjAeKrD7FKEkkvxO52S5ihGsbCjrZKuU+/fqgYFfRcw8Pek9CGAlnCsrApL
IGmXIM+sLSmAbc0GEsFESwbIftbFO1Kwg7CwLpoXcy4EQxP8XiXifmqu1jyUCmxIWYfwepAKy4dq
Cv9Q0d0PDktF0owiStmPL8Iux8NgqfeE0fWBmPJnY2hNaNPGU6avHTVaZBQeuldHknk/W8EJQMXr
5rjOhxHzJJu0kfK6hEQtR1I2r64g/C0d0TbnztmY1FvPvv1MXyfbT6Bp7r2JBIFWV3umpHs0iMHZ
NboXcH6Y53oj2U3r/K0yMeOYRhWblFAxXp8HmECvSbKe2vmHJ4V59pk5UXJw0KY+Zc8JUeSjTDFb
dlDZnBL+8nfujC2XpZJ4VgfA09r+KTUm/3WsnmhdTNxGnP1whZKQq8+OgAQjxocwEPdlhywDMHtH
mwNEzRokN1VNExH7VFvl3glB1gmDJtbS8l73Gcq+ujiN0CyPWPcRrbb4C6ZirY8afiKCvmkfzqzj
rbZ+urkE6hmIOOCJNb29sxr8b1j774aZrdCEdrkjtgRltZjgpbMP8QXoETWcyDy7saf121KII5Io
Z1+YPybUyDC7SzMqehn3bsnwureLm4kErd3cdXR1Z+M9IXpnZ3jM4unYPNGy5Kfq62vGaw5/p/8Y
Ovc0gKw8OLb1YDt4kJOUDVciddpRjhVHV9HlJng6Gkr7s+vTN6QJNiZEQaWxYF4lf1rNRwzLVJKe
QKRF3YaKJ0n3tBluhhm8gZzXz9Cgo52FYDqbMe3uvHa57e0fSwGR3QNl4AR3Rd6DNWraOcoL53P7
kw25zxpbcbCCD4BnXOdPcCHP9oaPTjo299xBaVRuyFdktWh7XyQaatmvdVyk03oodHc71HYTub40
98cllyjIrcU+cWBJ9+mbN6Nqk1yi8FnpsmQyv6sCriSguSH2C/FsCUXOtFqtC4EKP9oGxH8gCzoZ
pYB2OhfXcq7u09b5tMEX7b1++aw8XrcymLjlw4BDpDX9WrV/tLolOAzIPgUy6rJC3I0585c2AWK3
X/mMfRAcEPGVO8+nVaz6TS2SoUJdPdqBfhyOnOeyzpsPmIoEQwm80EFKnEAwcdHRt3cOtuUWEYix
e6s1SC4SoTwW0nyfxslH0WkgADGW+7rv5yP4uSWyUXhzgGa9HkOCcJr8HsRUfTv54SEIMYBi4iSm
hU8e+qNVzcQtorI81GS57+HsceoYL/ZW8H+9Sdzlvw8XGphIrs80OlaQDuuvtZ5xDWQWTE6UrTq3
FARrSvdlJZfDsdE9UT9y4qdFSBRSPHrD78bi9hOz/8uFOuimZXJqua0iNH7oLdhUAo4USG4OHQsi
bNHNE3dMR00CTAsVERCcZjl1T2uVfllq2t3ICYGmsn0NhwktgZchSCmMB+1NN5bffNJivvdLB/n4
JN6kKW9bEZDECmp9T2wAXIJfyqbBZyYEyIkBNiXYMfxBRtyOS7azJvup74wfJEOSdN4ZTWx68mZJ
mWKbdcZiPA8XDynO6hawFtksozVIzyD7oJjjS+LavlWutfc7x9lnbk1cjWH9ngWDUBwf/dZc+WX0
G4zJu81m8WHJ5Wcers+zmyYHUVQ3RYB3Kx87bKc2d90otl0qQU1sWN6Jlhe4FTYBm9i/uM8C76Yf
0GnYdIdWvZybrMuwRmMIz1ELtib4FCMpInafl9WnArMY3gflGfwMmURDrjCB9I/CdP9o9JSnarKf
VaNoT9vl9yH81ZRVDgoEoU5J053JvRfXHBIjGuEvWeWnUanddc9NdfHtS+DjlRlnIC/4fG9qTx3s
bIav9+ELpJj9QMpV53w3EtpNdTBRzhNfxbRgz5Cd+VhjFGdTUel7GfwqNTnLQWZorOlH7SZ3pkNh
dAe7QR/dDMB/OSHV8EIKw3aZD9ONm7vwEXItB9J0ZK5Cez0bUB4GtRMevzKDsTXG64r5aAJplTF+
NntGTthYZ7SevtreXItxIRDOrjsK+NzDkZ1X5C2qNTJE95DJjigNGR5ollXg/PuTu0lbM+ldPBtj
QDsOJ9uTxslv0h9a42AdmI8dvHH60YnhszB/EWpuRHjMAvbax6y1UeaWj6m5eeAh8O/q7m2x0S1J
w/mZ19q8qHFyT0G+kKteNRGQx4QyqbktRhsOJr3iaSHLYP5ShT0pYxrOmC5uUoNsNIJ10QgInV7Z
1NOr4ZB54Y6Wv5OL519mjEmWKoZLt1aPpdWoY21614VYS+5ZEqjpVu0tExdlb9vH3luYLuIsyuv7
nmHbTs59fsmI48rh0DpF7x6nseNuXpb0mDZYbyrD9yPZTt2xIEBnxx2EEHPKz6XrPjmuwlrVcSAf
ZrTIxHJtx8P5lf34uUisx9pG8LimlwllDvVvjovT6W6whbjxTQqruc2G/CAW46Fx3lziWs+9H3K9
cwrr24yusu0+y4YGDTGJ+V6gbIogzrDUUoBsdzjGQBgsATEOtYUpY8aStM8gsNL/QHAxeJ/Exz2X
oWjRhYHOcyfnUaVRkjPNyu0J7kz6bqJpmooJc1kPtH3mvmiDKmYGaETOBO2y76azo7sfaKP+1GPS
nGXyzUqmJNIz0UiJIre04wwdOk66uefCW6IOTN9+RKuMrUhg/CXIjhnlANkudJY6zmNVL0eNFRJx
Z5MABKehgGTnSDrZzld9dxhzr4MPxMrQd54ROwtd0gUbZeNY5yLY8HCzQyCJZudeptuh8+5s/n6M
EiGctS2VkEt0AMqxnm87M+lzl/xSNniV6rm4V1XKiQxGNaDeeTd7LqL5tdwzI3ZgONCEqRobjzpr
TF0gGmwEkWXJJtUKKDfNpgLaPn8sm0d0SrYZODPJvC0ZjHYoZ4w0+/QFlAu8UXt8sjIqc4P4LuIn
opq+sgVVqZfpIZHyba7JAskh2TQGXu2hXJ7HxX5dALPVfuqxJ4av2ukHeAB9dRWiutXAPK8wffBW
IFK0FkacGvvUDnvgTwxzp6oliaYdw1sMLemh5XaJYFHtTZdABXB9sWF1R0oMcsmQzlBq4jAomvHG
JQ57t3rHggEjdSe1FeFlVw1tu8rwmY6ezRRoIsQM1dAvepJc73i+ezKBEIACTATdkmbOTd7daHTM
+yn39jrnElrYuYxEkXtC/T+7LJ29Pb4B6noqFjtu2uYusTgm0Ie6K82Tl5RllDUsGzihGVoUtxbB
CcpempOw5lPSMIYYXLxB2s5ugTXZV5XB+B2bo8+imtDCqpHxnpwmrfbC1QX3OfWpwQTdII8715mM
8TSlLMfw9keuRUOjTRfEGO1lgZbLXu76hEEhiehW3JTY7CfrBtI5KiHbe1dSyqPjk+OWDJfB+oZD
HmPJmlyUxSmmzFFkwUa8qfsqDstM7u0gO+dD8LQMmns3zx7gj+5YVRtsFNwMYob1UblsvNWKLYxu
x3YWYyNMuhdObk4UqI3kHN4tzC13U8p/iaG3DqPRcvmBxqoMh7YI7a7J+r2FLbCo7fAfQ7cikQnE
V7hH2oHjohjnmMkbwoBhmAl8AWC0zP6y36aLyyhvnAw4TtgGD2YNp0Xh00Vbj4vSQt2dW/ljo9Rb
GVaAtzwHL0xyNf3BPCTLsMmiO1TvoJknUPJBS1zEiJr5RLP8GRBmeAC7s5wnkBL1PekBn2Q5FLQR
EOIXWfNNdzSthm4lMqRZ4IfPaWyY9au3fktm0L1h83stsrdqu1gT0+rokNC7qEumw6l4lBtuW7Yb
RkHsJzvzz0uCLd3Dq+Qp2kV+lnB2QA+SmQUucVhK+37Jfrk20AnpgE+3rGO2QuICBX8DM+iz6PoX
TSBkBc7yPFLA9WN6RDKKVUDjRs5Exew6eCkXGhapbVlILzaf9IYTJg/0ufTJmMEzfE3a70te9Vex
No9KW3gOHBPIgr63CUzioCBRfix0LvvxienxS+JP404WCydscBelFEByagfvB2eH7Zb6XtfSwh6X
/qCEmm8Vxs/ZhVU0Fx+2nFFPNqw4yVI790Ikh+RIxrlLVWiGB9eSL07plcfQ7Cnqu4Utg3Csd44Q
/R6q0oLQH+CUhTadRbZ2mHSXZkHAVdaeFIxnlfgiqrVM4toCnI/45og3hPEOcFojR5ULv2c5jHMl
T4bCixViT7JNIz3RnMyRLySPugFubnsuDc+zpfvumiTb1tsX+8zT774RPBZJfqNQfJ2sXAH7Y9RI
2+Q6ed56LkQehetyP1nTk1dUFyDOHGcG0zwSG3Ry8+ouIMooLw3jZFMRcs4jzMTDmbhIPIa9VNUp
Nbpdu+rx1Os1JF+GBboUGxA0SzOk+aG8Iia9FNTGWEjc40iBSM4f38oublPtJ3QhnJ0NCKxLFEdL
3CEiQQc5c6ZlY3HgmiGE9CSmzpUMH87TRtSsyj1wuI2ynhAIrX93cI/2lcqxxYn2T2jnI6If7rDR
Ts+ZS+ez7tl2XcVAJsBpEtnvzCa/JyaweatjwOgLsl8VP5i9JmfVEwPRY1hmWJqfQkhXLbr1HTFO
AZftP89iluS6YkOgM1pT3aeNu0aZN+MfMXnd0/sGqsiZkydqd2yv2PV5mYGN1X5IQ09Y3KyMn5Bb
u339StaNhS/Fw3qdi/M4rt/yjjZ87yXvocCzNPQD4jIUrSozE9xasIDEyIi/sQINQoNIAd9ZON7Q
tYy3ZIldCNMGM0nCbpiiQzfJvwGWtUlqfzI4ME++xy7g52sXccyjy4rezZzuZRjcDwV8HmvR95M/
tQ/kaXKl08cCe7YjaUmuJDgNiUPdwj4dk+ISJ8bSxdl6D5CCeCamURg/fwRMXHmkWLc1CvbQOM6d
62J4zO5oQtLv6qHmdR31G+gCRn0Ud82UQHPIxalpXeY2n/weJGgZGArLkKyM+Vfa30606ShaRfUo
6IU0TTMep3aivW7gSNdWh4+K8DD6th0ep9Xj8Mo0QpqQedZ5vinK8MFANdKUw/uyJD8LpciGrQ1j
71XLY52B2GJ8j69VcfORNzZB0LmAfH72KvmdEV+3o7+yHNj6ksjKCRxikNTRUMmIfqCnb1HF9kBc
7fKTIxTXQE9SX4hyckcubBDNQd7jS2WTrxo05ouAZkEl3E2MfcyTudkybTQ0p7lkli2N9qj1gs/d
gYHE0Po4Kja1yUTigj9zjZa0cmI4FZxwdYXCy5kYkfQAyyJztE95kOMYV/0dhmr6gznnSele69V0
r0Fd3fepNLdrQV/LejhtzNuLDfaHH8ytKUaFPK50/kCTinPjUNa3oKcshUJIs7KaJiuxMPEnrsDq
rMEXFzekfi2y8a3LC8YJ9A+5nmidZCb6W1fjmxN0rzfrP6Dn7RegICfhkLaISq6SK0plyYMdQsII
w9+NCkMYHuYHh7ZrY643yrd+14KKMpXJJQg9viwlcqyc1X0VQl9PhTfvpqpqYyCI0Pz6F7OmFQU0
b2Jt1W+TtD9b64HFElHdsC+DD+yw1xUHoktG2okMgb3tI2Nsk6MigS+CQopfeUu66sWCmARCZ1St
6GP689Rz1h9G5xXZ2R8raTgiLjR6nZquo2LIUSaxDDXusq7CtkYgSIa4ZsVVsZ/hC6AImPEOMBLp
kd9EGgQQTHGHpGSFJgph6K4b6jc/KItz4q5oCrE37OAdd9eWdijBWDBF5crLl87MmAHGT8wDrGpj
mqZ3naPVJSzln4K/3y6TCwRnlcgol2mkPLaDcPqeqQkZXlPNh57oW3SLzD6t+3w2+qMDIwl7oYpo
AqHchA3OuuHQvJqzg2fTClutZ0O/5T7cBXNFOdB4+KnndYkNe34faz/2WtKCXD/Ft/7HyAnwEvTr
GVAQAC9oR2cd0x3jWqK3iuo0cG5tdztVNeLGbtm9CI/hpN41+KPlk2XQgh0VL6DZMvyhTRnppv42
Lda5Dw8heHfdu/Iyp62kPpz+857a3vv78O+n/P28f33K13/8P3zev77s63t8fcxoEySM/99P8/UE
/zzX//Fb/f0l/n67zbLOCPr//lr8b3/if32rv0/jNnsBTP2M3ZEepNGOjK1dwYA5D5yGPFCmlQip
hNUfwAmBTuf/TatuLqKptq769tiekCtdvz46anpGu6936cUvEP22T/jnc//9USx0aGu358pSbLHs
UP99/M9TuWMlX/9+sMOeDCymOn+N1icXicDXezI1+JZf7/77MejwdP1nFP8lKqXNy+Ovdw0ETf/5
qq/Hi7cNCf79BF+Pu22U//f5vz7966FdBP99+n+e7u9//fN0fx9/ff7Xw78/+N+P/X3yZjWHOEin
d4t0tgtwOGkyS/baS1H7bnNKO961vB5R8ddHNazM/zz+X/7r66PMkolHrSZ1mS1g856h2yuC+Z/I
ll/T3MCYO/njJaFrpGEuZsvKn2F7o0UJ1HB7L3SDCzARJuZBydkiHLHEt9iY6ha8hDdhfO7EjZEE
v9qJuqoclvl25pgoocEV3R80S2yDDAxYYnEKEy2AdjVhMD2iKzA89bmsDh3ujU8Mx11vU6KG2Lyk
jpuKRNVh/YY68YrGCIieZNbOaGTZTRkp7W6A1xQj1ztGJ3NHIuKUBjZuoeoxhfLKt0Pz4diM8OCd
5d2AUYlTO/lzaSx80AW5wvlXJXc4ii3E/7sga/Su74XgFHlfN/4bJId9RfDovayqN77hQziPy8HQ
Tok2BSFXVhwAtpjPtIYg/5B005t7koSCyCQVOar7stmGmmQIr4iUl8S+z9Bzz65FTt2cPiHmchi4
5T8La5X7tpk09k417rsxBvH43IjSYzQ2oQhZcny+RHpFwr01V+SG81pUkUqYg7eK1GjHWn7XrrKi
ssR85Dk0QorU+D5VPoG/Sv9MAk2lUVO3ppP/nG1lbRNNkkJYOzkl+PypNMlKyB2zU2+tcU9a5oLF
CC9w/QeJcbsbhgmDN1VkMnS32YIDCBG1FU1JQtsjASmi1gm01C0aakwDHLAu0KtmOIMYl/sB0XxH
cA6Ju8yZEbg3P+vQeDKl5SCns9Bi+zOGKDlMJO6U9i4MjPbgIaBAlUI8J5GA0Hzrn1n/7MrE+sao
gn8VpucS9gMDzx2trPdysBFLu7mzR8O/MucUzvsyZ0lMvhQHN2mQxeDfhaPzbhkbiayxSCyzK1S6
vfC39N/0LVEkB4dYwD1ydiGToZl1TPGqa2y/iZ/f0oZ+DiB5deEKilAUt8toQ2hQNZv0hVODdbXc
7jUXMsL6TaZjuTzY2kcS060i8mRTnjOj/hmiM/M7XIY2Qbk3aVY1oLWPRcYQGIUODYSJkzVhdvBA
8vpbaVlzHDqkIgQN4/qZHJo9dnJXGH/WMZj2BrCPiGIigXNpPy5V8pD7RyURMHD+em8smtSgqGfy
LvBOwbR7MHPBS0ofczQnxOk4GDXdeSq/en5ANADW6cXPK9iKinKjmJWBkWaDNOoDIkPp4Qzthz9z
I29IOX8Mnazal8X4LOQPp8yLfUhVblaqPYiKcXEtzmYrUTohwNvQGpsySChmsvWpTOWvBmds1Fpz
ddTMRSKm8lskpj4FNSQcIRjcaOuK55rsUif/jl6Cjr1DIzxR5XtnwRev0XZt5I6yJ/XI3nxI5NTS
C2gxHLTWE9e0Ew0jI0D3ZGoQYavwLqbsEKnb/KWNGSNwY+3nkRtNgRFw+cqduTaYj1F3Bc95EBxL
97axQko6a0R+Mub/w9x5LEfOrNv1VRR3LJxAImEHV4PynlXFItnkBMFmk/BAwpun10Lf0DlHE0Vo
otCE0T/7b5oqIPGZvdf+7tn9wDenD58yDzEJrsWSNFvCdFiUiIyfeXDYEBPle6G1mC7Y0LMjJrJd
PfPxgxjU2uCYtrEyQ9C0Ca7X6e9/1ry1l1GSz+6306IpJsxBpm2j8Jv/+PdDxdgZIMK/ffrvP2o4
E4tEdCeCIdAd/9fn5n+kTdUOSb5/KLOqmLbCbEFrlv3+7/9h08zVlPenUWEXMuAz+IP2C7gP+hej
PdY6CeRlAg1WtKduym4u5OddbchzUJt7JjaclEGor+DxTn7uoYMDVpkOUGAx/kEmiXAFXpLOPcoc
O9JUMKJkYsiG2UsAXhgG383eZ6rqV7hwPtDs3JBfR1tt1kjKsJLHNAPBKktEEQKrbeum+FS8Q8ew
e62i5Gr0ZrosaIYpqqHxhB7arvBZjfoc/u0wfuX6WUjqdBSWtsN1NQxUxn1wSILoA2wZ6ZADi28b
5n0Apo9mFj0TNzgIJ4niKkC0JTa6QGliMErWHAgRI/sF2gv+AizdIqnsLQOEgVh0cSU+YQBwYt5K
9Lgr+A5oH8E5c9fsS9v+trRpp9skrU3l1LPSqH6VRobuzm52fFHyBqWF/NCjV3nF/22sgiQ78xp8
tJ3z4OfZBNL6NgTxg05+tjqzX7cRGKNx+pWN6a6M+QGF6a08lT5Zk/HZRBaPnLGAhxM669GbzhCD
JMHiD7eEwmZDNbJHMkTzXq3HonnR6wwBBLLjsBdrYSLqNf2jJB4JC/zZa5ltWJXBOIAYbUmUS0W9
39QZ/qnQuxCBBnyBI3PU5b0vu3qtm+AF3ZYX0QzTm8/WbwnFOyCb0DZwhJOx4I/DNm+YAbSyAGPp
MiCJOmDNaITpPDwJai/5sQ+TRMBTSBKPkwp9Z0OT0kjSIrTQv5cB+pzBzk6d9agc97fnU6amVrh3
mI6MJoJ/XfKjED2BWjg4ibbdc+f89AV0m7ZPvnRDbGYoYKPXX4XdBpDz29c4q25mrp/c1P9EGgq3
SqGS0333RGO0pGVGghgX/jLrYuZ7VbfvguLWBMTNl57xinSqWNl+9mu0uUQMSsV1NT5EamNHrs+w
8R8FdUFrn0c//EDBcKhwAS5Cx8TJ0wEjRYD50WTZcYhSwi1H4R/targ0je2RWOG89VFK12jVLjXS
PJUi2yFqPqs+f5FjtHek9ZNn8SdLS7lNm+o41ry5sbCPtgP0tfplpwzoNR1iDETabGpfgQ12B6Lm
5CLX6z+Ntkttg2rMoxTuG0jwXYjCISKt2DPyAlH51kngKXbux5g8p0xSiEIs92SUi0Xvqr0jQFMy
CTSX5eCc3YFrWjCuWE+MR1Z+TuqyqeLvoQS1JcwAGm+IKQ3bDRo08gWdkCYZABC1V2uupgibll++
cVwZ+7BzuxUKOoIF3ZcxdPtN25rPmilOWnhHTwuuBA4I2zGk6yresxJBLhe6Ay0/E6zRcGlYsnL2
dlxaiCCbrjXPZmpiwrMOgDiR+7tjtZ0dW9LEuZ3b+6TXppVHsjZ5iT9Y5xctbNyNam/6mPQkflBV
wOXszBb7fI0jqOzR3couWmW9c6dzgE8nznUwhljPc4KFIugI0BiWtuv+tAKLi8/bnkexsQuLYKWF
Hexy76QK5u5F7DOrzlj+DLbP7rYKrhr8wTyFWis0sih1bS6RLERFlQ7Vqbb6wzh9TZMk47IvwH6A
i2xD4ss8AR8kjNSqVhSV1NqsGtcxCRALLW/vukFWx8iTpcPP4CJhDCvBq2EanLU2uYjem6n535bv
B9yd6nUqWlbGrfqRSUXY2YxKpvicFDbCbGAmXTt38htYvUix9XARrO36J4AkpLN3YRvRdat4EGeE
jPBDHLUN2f5T3XeL1oH5RVLXQkbRyWyKaF04+VfdBWte8mSNs+QyWqpdV0QgBeMhGTIk1Mz+CUgg
eLE08O1aAW7JWrjlOq6Kk2d629b7ux07hTbldGBGMC9dTgEzOA81seRG82nyuIch2WxZL1P7A0oC
f1oeOskuFjrklkMD+GDNgD4P8ydNIndW/gDVPrvx9FaIB8tvVrD0ttjRckQcNuUbNXe06uvyp2tx
2njWDAalKmiBQC0BSYAg9xF613OKbg8/qCqGxyQYnxuFeusnRDKEPdaB+c5x6i27iiMnSI4CuRxT
V9/lFipsVGNyYt//yq9/UTHonmEM/7i4bWaCzibHIafNIHWt0H7a1FVPlQx3mW5ep874clhULIfw
KzKMj6lDmcQ6mQOiYhDcBN6+SpFPshM8iLJytpmltG3u1Pdi0j5BOLJknHkFHK88wkFs88pmkX0L
FKSzKWCJi5ljHbXoIyM7WUUmKvfc/656Ij5lyQpJb4Rgafipevy+mkNuu+lnDHpyjx4pP/E2pJv/
mFOa/t/EVJE19c+Uqv9xft48/n7ff33qf//P/z9yrITzf8yxukTBd/XvuVd/////irESFmFVli1B
XEM7slDs/68YK/0fuIIQiXmebtrSsGzX/GeOlSH/YRFTKnXYTUJ3+df/jLES4h+kTnlc5Ybh6Jbu
uP9XKVZSWP/x39S/UqwcwzVNXZCH5aJvsD1pevz91+c9wkv4n/8h/jvCZJyrak4s71dKI9ajCFh7
urr7BoUFGDHSk6ttvOc6FLpQOOrS5KzT1ZB9W1lxL1wIJYNlaPs00J6ynVdP98nXFLwWv7oof2XE
nLGJgz6lt5ECFdENOJtHHUytp684wPdahfIUQuF0LCW1pCZp4Wyd+XCDIDOaLbUzxa5fNSHGHel9
2ey4m4TFtZrTUYvwxylUcOvtDiOLFyW7vLL0S1K/iGRZ6ABEQzB3S4JDqiuabLUKQ4dcdDPTVqLQ
yd7TsN3pBaVwb8UVaq7hqcriX6XjD4i1DJ9HisbOVr6EIPOPlsPvzvy1X2fu21/Zoo9n/pD06bGM
YsBbmR7vAqFd/Emn2w8xaodjeSQVnr5fwKFti9eiGJi2J+FMamOfZ+g6GcVsuvDZs9OyOsg0pA1u
VBUiMmUcbGnat9nOJvkiTa5NVl3bLCS9afLfC+Ht/bKID4GalkFcdevWUQwsQoAKuv2sSjfehp5t
MTZGzYtgvj1XPk6ENg0fnZfI7wHqMxks1ZM/1T1lPUlWkfqTDFazx/VYX0fCV2uoX4vEeE9Fr60o
Vs1D2cq13mfuL6drk00cRA5be1EtLYpTKKgtwvNgG3ZmdYci+ZAOqffD2LTryLTYg7Nw570yN33Q
hu9TGj6FQ7abGHOu9YaA3GJOsGrz9rfJXoYNgPHH9ctoqWLHvBTqG/YJLubOXDtp6m1tGDus4+H1
VDGALCxo7UPr4odppyyqgByuC0VBmSHpXBXlUF1iHLJGODrbvkrfRugGqxGO+8oj+Hid4zpYthU1
Vpi9wPWeLw5TX8Wx7h1mc35P1OCuteqzNyqYgambH3zM4BvdNe445qn9dBdrLrc1Oxmm+bWqmr3y
onEOmlLIDM3hQD7IcFAdaoHcYn2Ty2BnJiwQbArd3hS7ztn6+JMOfTKGIB4hY7HVQPCPC4c4gTL9
1PW+O+M3C1cahKoEkhcJJ+lP2WnfNTG+Fy8hG7Y1HfkEKZBtlsNg0gD0H7u/S9EYZ179wBkPTVyw
Suon4zU3VICCjASeNjJ/z3q4wfLDHz+Vj8AmkN1Uots0VkGiNeunZUFcyoHN33eg6wGjSa/dTWjy
rImwAlnFxVrv0ouy3HXN7A6LQQCOqq6SS5L5v8YsLXYBNCE9Q5UZVEHNABBkQaJHGz+oXKZU0cYJ
u3KLj+vBqnRFNwc2zm8ZliivOdcFVWY84NHWx1iRYmEdUBimF2lPO/bruRNv7YFtKJ4E0oWMvaEX
r0bAV1eEQwUU+RcPK95l8lpK1zl9j9J6W09tuBWjgwqAa9Sopp0rnebLb6/wQ8hmbqO1dChNht6p
jtgsSi8zGWm2aA8chzBs7qmJvWEbxhXTETxoHha72sKNqDvl0fgoesYOVWxhtGKcy9XHHY6nnQqD
lSVbVgZPAbbKhV1iUgAXYG+i/ovcWEx/AbV0ZASvqfyy08bfQEm+OsE00t4wEo5Yk7X4nndZKd8Z
ensL9Pz9dswKvlXrn4j4YxYWFXe0nfSsHoEJYNXeHV3FK+aJI/6mK0u1A5MUYgWIQncXgeqKOTDA
3UiJT31ww4M/8qkZzOB91bK5DRlXahMiVKoYXLAuDpZF24O+1xWiRFtohJ6C3RrbYW3VTX9180B/
9jR/S1SNQ1tZxjst9s5xmpjnqdI3uas3LEWACZDp7T6PZuM+k8HBfVt719ybMCeEak1WkrW0QKoT
+1ldJxJD7wxG/WsVvUbJDXZDce29Rt1uip3WrS8OAU+7fR9m57LKD0nbJrdQL1EcR1LfugFqMeyY
t78fcmy6CzEy4+PJgOdJPmVo61bsaGHu41AAwB86B7sF41pa+14iyWMzVzy5MNwCbypf8lYHyOUP
p8JBfxs0YUjCInYNu3c+2snbDbH1wH216EclD8r75PCqLsFsKELQ5PSk/SoTP1iQVM9agtLWjlJr
rzHqr4yWOMF2adkNIDomcXGJatCGD7AApLsazenB9Oa54t7fqWkQyNsKTmLJQJJS0X2tBeexqYbh
XPFWP2TQLAYnfE/sj7ZW+d7pEUCHRqJv4LjoaObjiRwdGGFsCr1T6jDctEuIlLWsoFATxbGnv4OS
N2b10TCTetdlLZK+nnE1adLMicG1DxAPVzadBs4Ph7wHr0tuNZqNtVdq9ZWYGqw2yQURlXHVIL0s
CPm9l2Nq0Q5KsGekSNH+RM9eV7hrLvgPu9erm14Nv7pgb5dau69ibyID0Psp9A69JStXoIHaHzNO
jG0YDcCihedjEbYwOqj2msZSPBoy+2ytvJMZZd6iyJbXkvGlUZ2lYRLKJOuH5cVvfc9PPWL93lYG
gH0rfjQ2DwsrFPZvAzNOQGjXDw+2A+52/ZT6/PSEe2GfhWMWJ266tDVeuwZccFdoGQozqH4M9QOY
HUR/ybg6WAa6gdjgTxOJK6seYCfptBdZozBCMH2YAKAsetNmX8tsdBxdYER0/JwTLocyCS4Ja5xV
UGcngJzpuVLYpSPHID5dpH/sGPOZlTBFseJfiYdlEIUhQpI+5oSrqmYlQiCcUfiUTowMq5ohg4O9
nPd+ODQWSfGWuZbm0hAMP8JJfzdjHsND+t73Ci+uZX/rdtMep/aG4ik4GWNQb4a+AQPJCn/DHYXV
AQ3hLjWNvQ9hB2OCHqwy7KJFRnviJc/dkLhX1RxAN+W7cnQhi2erDCUdGOnv3hfqkDhE2MnuzJtv
sjYxrZXtXaIwiTmmZ0sZIAWe1kABB+Ol19Vw4fWqnnKPhIRyZJvgW97NTKclT4m7CKMc0p62TxyI
oF61iyNqocYzOFVVRKjbcPAKDPb2gAjgxzdoiQlWQZE4nYnnOYig3LaB2uaCOM6gtD9Uoz3Vnq79
6lmVbQwqYzAjBCjUKdqouOuOMtG4IUJmo8Q80ZiDlIIgMgT51bO8B1ak7DQD6GbMlOlwjVB63Guh
vUBfINyvQYaT6jgdMnDR5mguRH6SlY04xpLXLq9fBs/ut4YHPNnF24EUQfwueo+XWw/WUazea7Ul
nPpPw9pnMyV5vcm6gt1yUbfnBFMx04+E60NtfQ0xmSN0sa5UvaPKBg/It8n9ngJXQjDZB3p3HqyM
xIkaSI0BiHuIKd2ywEYAhVkmIPNgQ4oqNMC+IDq7u9ZAEQ6tWmdBwSgpYMjVTOaxF5AMqFSjbUJk
iRtp58EE0et7UI2nkbvHx/wAemarzSp1B4dMJDhbFbDLpwFj2a7gPOEEZ5vUzysyF/8oD1CYSA2W
g7IqsVvJahkgS9l40ZXcnIWukIbnFEwrqJMW7XPrMygnXTKKX7D4byMPw4KfAJ1SbXEZ/PyMJ/s1
GpHs+hXbVr0AWhqRkOACmsRVfAT9yIi8bLK79q7lzUdrkqs3iO61yXTqKruEQ+FAw3IMPPAzRkQP
7ZtOEsampnJZtQOdeKR7DpQs8Z6LlCGKkzxhuCVqpkD4VrgM+TGkEW6m5VuidbEQkA0w6cm9QQmz
DUfoks7Yc3OBDQUzMERA+ef3X1RH4kznQ5fdgpE4v5QIrok+S+wN+xdnmliVmuMvMFCyL2POY4z3
IOBFGyd1i3EBBbBBsUINr7KE452S3+Q2wriEQkAGkvO40NxW1fip4qll+FRh+dVY6g7zBUXyaWgz
5iJ29lemid3UoZkkMytaFkO+KaGw4qurfFJVY9IZIgPZSmdHB6edsRWtqlZRz1cognDtZVBjsmo4
OX2EUDaQWAxi8k/GEv+92Riv+gD9AnHEricSGrMl5WkekaihXtyIrLSsT7UDnn+WWJoCFzy/fxpa
LzhJ/cqYTEAGzA2T6VcyYc+IcKWhw562hPvtLbu81WQQr4xQbSu7f6pZX9lqXxcjeW1V9wI5tj24
vZArzSl+TFsd9dymXsMBzI6S10K9qRy3ZwR8icR12BmBA1TESMMrGWprrbFAUlkkNKSxOy5rT7OW
ATZExNA6tXSW//RGfe1Hme0ql2U70ueGc3LdlnoII4mXLxibHX5SGr8qbbCs2fUZ+BbPiTljuFMf
g56WG2SUpR17m9K1boRHtujJCGSrgvEEWCBZhy2WxzE72g0LP722sT2S8rjmmsbrMHu2xkqduWcb
1gM1NIvC2jfjODzIC/wjWBkJkXNu2HW3i01Agbihdpxl+cMSbB2wUdfPrawrMjBzj+e+wJLoipMd
26jJA2uZksZz1rXhnqebMpQuz0jYjGXgE6Pj5PsGetnC1DVYOyZaw0w3ik2NsnAHuuSeKvmtmVHx
nMrm2aHhUJ65hfymA7bG/qPqJ+z8ztbqnGiTxepFl+otrizxWqYEtIvSoHCCYXIJYuMIdwsb2cqp
/R8z4xUzwbpMvqDIweGvGtjdhpOQUYGyFfWTFRreORsysoKnANnqsm88BK1Ou/USAFKqNcWWaMy9
GfVbHiTdlU1it3drRhY1O4Rl7MQWFdr0RAD4Q8stBHaJTRq3HNHW69V6kI62aszIebZbZyn0EUu5
B0atJMHwWGPMwKxAppmTFnsRAedBpAsZaSTOobwpxJerXp8uJqyovY2AdLBiEAg9MKNmJP8tFCYs
EDPOFtlIZISTwPLvqHynujO3cVffaT1WQL2cVemxbUf1xwIRvvK+j9Q1QVGLYNI2cdGlzT2QKO2S
Ru82RrURhvgd//0V4t4Bk12eqbGnHYiAu6XhQdDnGa9mG1e9c9/qUWhHFKb+JUNYHWVI+oeIOQTB
z5id+8RYDWW5T9no7EKjotVLSd20auorODathzY2A892LCsSraG370wLgUvm++XS8CZ9U7nZWzqF
nxWQ/U2t+2et0t0t2XbbIpw0ilVUJp4NkbIjPigJpuJI1CQCBq+1YLpcdPguDGPbZlNrN9OyXzrd
uGZZEG71qfvBSUTCh6VdpV49/jbjfz8kBD6t217Q103qxB7F2lp2fs0b3qqsdyF9xNFWpRBdYrEa
AaDztTOnHtd/v9vfD+F8T8hYBssQLl0x/yO9Da1VpgdEB7S5ToZHIg9ybDMuyKJdJ0GYkOACTY0c
bIV+nnTliCQGTAADbmYUFX1W8qKHTwNOX1q4pdbGv8Le/RN6sXFK2U4HBply1R3gimJe7D5RIrrn
UPLMJ2O1O9ZCJwiGxKAN6Xsdx7XT+i8ZmbnwWBgitYO+aevMQWXJGZuxjeUg48eOCph7vryBkLik
OnpmwrxJ47JBTQ+SzYbfe2+kUX2OofzB40DxJrRrxd2/zGocESp+DRM3WgxiEYugXgzZiHVyLLOV
n5KMESC9F6pvL38/0NgCTSu35B3McZufnkMmVRVMLyXPoX5+uuoG6pTJdI58gx8r7tU1K1pglkUH
WX62akvg5XE1YCsdywPhYsE+dtofpKIeCiue0VT96K6zZJMFLDO5nXz9OUrotXu/OhE7r1VULmII
iSXAN3Mqdfe1G/Vd1pPkEFfei2NoiGamXznRhm54z2rzLQ68j9Zp0KHCJMa5D7ux6jfuuM5o6jCW
LcyxfOJsDAmgLvgZ2SuvDRu3Woh4ydCOvR58unUPbkBBZBtD8lOHoN0xmTt0CGfzlt/G1FPSwGne
22VugtJPS/e3qcnzvNvM3eizIioiA7QOwn06DGgMaKEvTaztJK0uflX5mjvjt8+GY2n2s0EsWXlx
8EP8K2k7vna1xMhW3LtkbI3qciLSoPsEHoKm/jSGxlE5Ix61hkT6HqGCCWkyRQhDVi4btPbWVeKl
mGk5YNz4bZ1pQcsNAEnsVO5iVa5+Ei+6hNnvcpqOdmYddYZU0hoAlvVPOL8kOu3oHQzXcRBU7VBD
4WkMAN/qEd3L9NJFkt1JxFfhKRngj8I6Fw2QiQJsGa4zvdl9/UTexVw/tjs/nCBDV+/scPFqWWIx
SrdYWkLbZLb+wXM7XBKOQCOhlTuVJtbaKsMvx6vezvixeIGZekKXuCRo+MGgM0/6DVVu70SgrmyP
8TJoWde0XkQwbJg5ezOOHO0DownEdej6Ys677ikDAov/1d9U6WcQ4i2QUc+ITlmHrkPBzt5uIRH/
rNp0hi3kzdoxss9ClI9xKn/3BYQy7mU6IRzCa8kaaQlJXJ+I3HZj6wiJGgNo51AX4whNaYqEbXE0
Af1bxFl4jG3N2JQ9U/KU59ZoATykqLwbs+OgQQJQyN9dh0PGY1KcBPAuGvNzjPKTmSMlHumlgRcu
9aDdRnn4GFm/WbgHV3GLNzwIXZdzaYmKcRXV0+9YofeJOw+m34AtcLj2yIsYlJEejS8hbkYSBBmD
jtKDhcP+NKjFtbXsx1i90PDeATIis2OHJRWiOkYihDEQU8wgY2FJTospaUGTMauZVI6vK9Of7Nb+
MDq5D5T8CGjOJ9BmhkHeZjw8yTg5WyD62dERI2o8NTAVWM5qrxqlcRF7RzXKo+/V9DkCKPJQn8se
1AcHJoLwfvotx+ENRPDKL4HJFEEG5Betn4infVK0bwU7TRhfLofnb4Yry4Fc3gUmb1bug2A0NvLu
GGF06VyohEk+HoVZ7qPRxzoLOkph2dgaJXMXa5jTQdEEFjyPVaVTtduItmy5ZTNyLWZMemriGJ70
Y13ap9rAiyboNomN3pjes1+xH5hq9sS1j+PaqfqnMkwAWAQnT0v2rltcXJ4C1quuSfT/ySUe5ZOg
7qlr9dKzKu2tCcQiayBX065hw1Y0joZNSONcTMwFEOiIxPzIqTKYKdjGMajGnQDvUmuIHHpj+tPL
5KYqUDiuF3/Jdi3REmG86bYzwgWDEOta78SsaNM5zU/CwAT2VLOPVbXL6xaFC7KWiFGHJC4rBkIG
m4Z047XSmIaOgmgjjGsUAf1axhMFL1mXI47vVjtHpfoBaHgLKvOKzG/PwvUUko4N/ZxWoum3LYU/
Lvr3UrkP7oWdq/P2mf4wrCnnz2mBFiEutd1I84GAzLi3Y/tJhcPiWgp9gbgQMZNACypSdEkkqbwL
pJsO5YGfPqJyvAZZGBJqtZBQEZaz7ZcQzneP9x571jksjS0gS62+BTADI0/I54IBtWEyWizwshbd
G3HA90TzD73uwksjuk3rzbXVO3TU1ZMhh/3IfpGwTQ+nHClfbWU/2ZAy8xQQz1iyt+MY0TpUev5S
dWg29dQ41eQlkcqFvCphWNgP2SP2SPCDMLSISv+ERvPD6WyQJuTm0qNz6vP4jIxDWyf+YpaLsUOm
L2ruLXxVx263nIaoTKhStNS54lB8w4VIvx59hTaqB5aK0FQI3fGdU990FHwezz0z+FW4dJoN16uK
WBeWMEfo+V0u2TLfuoTGJoV5rVT0g3q14xb18V6bGiwoMge3vfDPiKFEVFzaRrm7agqYJOQnI/GO
aQd2djbBC+pTjuQmd6gu5tRHMR4xmMzD9G+79rrd/OgqSWPAMCHRE/B4ggrFgVk6D8uxmU6LrV0Q
PFnmzmk+q51UOyWR92Jj3WCT8QNY8UdJ8wVQIsoJ2W9FrR86Ir/jGqq22+FKHCnmU0k2lM4BDKr1
zJX/UFQP1L+3nosZNuc6kjdc2Yxe0NAtLIwz+KCWZj1R2XHjScN7oMhYhI3+RZDnlJxAWkFYSU9N
RAZjBChom71Zuv0u4Q1Sr0+7YdLPFHCbPmMulGezzqclvzkLvsaq+3a6bTo8D0O59xJLxx+s3wWZ
i6NPsTC27NaK8YXI9RxnM8FfpPXC3nUYVZIdzGSXOf1onNqs3ngQOoGuPAZ5b2sDpECCpXT2tLp1
+eZFBWyoLiTDgHZZtVD8E0pjMOnPQZBe8jBBX4EO1tRheKnio8W8tQG6A/gwMIqDNmHocYIsX2BO
f8rgA3pELBtPNYFmWzCXq8Kb3iqt+pwQtwGBrD7iOvxKp5ztnvXRpxNLIdQ1dYI9s6NKKLNb3CYF
JDnGKGipPBTKyJ992uOFk92MoW4Oqe+QdSrI5J4/5AWBOI0ZH3vb8ZaawwxZADdkBgXxZshT/Ldk
yhOywLgiGplp4VLaCvxWAvXl/MGXclew5d8Csr9GnRjXbcOxXTmJuXj0nW9vbBfjBzHPIMobLH4L
aQPeYoghmpoWhZUbHEGM70b0wzzDOfutxUmdsqYM3EuXPdKxdM+lA9M1gLCB5Bd2Vx/ulcogbbB7
aCVVdKaN7M/yZqvqylwOnV6ulcLi02VvBM243GV4xTMg2oEb/R471zjGivIg09CpZ4JYpdEeN3Yh
xalI9BM+FJO0F26S0erIAEwZA4459Q1VSbQa2xFCNnK/RQt4dhXWUNh1yF5IN9kDdInA8EbOVm+0
T2bsMsgYUySGRvHb1ROSBSK1Mww0diELu3jKGeUCPHFG9tJGQD9ZkfjnWsGurPwG6iDLF0yj8+ZT
u4NuC8LpO/bgo0U60USseVdE7yDb89KDRfeJOQzgNlz9tS3xZpeAexakRKpDSRjALvQ17ZgFjJXq
wWEspHgyxfXdL6hbcJcw1P7uXPJ5xnpa57MED4jk26j1a9z01jbd8/j8Ia2z2Za1MY/umRPH+AF7
SmDLgKlqNCDp7Gb8A1c4Qd7OaDAOmAmlCd0eK7cNzESwh8ETLnGYcCM79ZCowgUxDdvUcr6y2P9C
32VRyYfqAd4hfWIFe6ZWe69UwpxHEMAcscE9+tL8SsLyHrfWHpc796KXRWtXmqhA8+iuuXePgt7L
o08nAXruGmQ8e3GNCDHOKJ25GM8kIENu0tYzkb+14+iqqwtx0i9R34Jh67FRJxiPCys6quRFg5v6
UHGHsWy2XPSBeJOuZjKuNIYtBkxw82O9HUYef9zNBmknp4xm7JCXtr6W3l7l5ofZqW985XKNRHpH
ubmyxbgFXdY/xQNVjFvX7qfl8SyBA99tzRTxFzPNgnjRlVc0ZMIjchRO0q8yo3r2VATWBr7kAj3w
MdbGDyQNHeHhn4NRpJsOmO/ewrQolK7f08B/lMC9nkgKSvBxAq6v9bq82mEVHnuuGvDOeJwR/wHi
G6xNSTcQ5DcnDN+1BMmBBRqcvStRe1YgFTEp3t7yAAs31Z8mtMtFoyXpo2Yaxi027Jxdi0fXcu1j
oZcsUnKfd256IjfGAyQ+nbnCb5CDYzKVOlLfQpEzSfUhl/hTfBtIuGQW7BMiDXWDPcIyU1c2k9qD
W5mg0m46h0ykLw5Xx2ow7GeRABuigD4m6YRpJ868O3M55kPzn+ouhJMpraeAaIp9phlnDfggeyT8
s63SCLvjPlR98FVmQA/QkLM1rAN77ZD5dyU8YFxPM6hP6oTXBx0ApAlqqTdO3T4Kp2PuJtvK82HB
UaPXKdHLml/ozKGoSzEdu5uBhJvdWGrewcf7f1Az6sLomfJRPcPJHZvkiFqy2JnuaJ3HiddQQ4xc
25O8FgbGbc+Q2nNcExvMhhuUnR5Gu6acKReoQvKx+l00srw5SYc4iYF2GP4Rk34o4NsE/BRcxqEg
/I2uyi+sF0j9oNF4DBsUnV+RBfwKo2jy4jWH0nBY1RhlfmcSk655N/KrX7o5oyF1SlKfvsClxvdK
3TjFYyd29mAkxxKX3MHXI2MPFag/suT6aNyRlCH0yedy1JKtA8zzotmwcQSRblcUrfG6BjcCjXIk
cNRPCGl08offkxUZ9eO4YeQXb7QU56on4uA9+tvXWSWu5My6lvREB9r5bSnL5ger7y5vYvvb9rGW
6cMcMm4+TwJKiZSvoSgHUou8adOYDmMmPzOuZcdQmnyl39MQ/JFD5L4HCVXP4An1lpA3DVo0Lskw
Mf0tdQRpRUGh3/FVBeu+LbGuOO5CyqI5uDLIjzmW0iNJg/wBd45ljcx/0dc0WRnvaboBNvo9obbD
fBSgU/IJF9NkQZgLsLUDTrofZVXoriPASn8/2GJX4oNaOlb2aAqe9WWnsNh4Cnwu+i5Euaw7F8w7
udBjqR8F9E1PD7dKzy8xyUhHpjr//uFfnytt638ydWZLjSvbFv0iRahvXnFvY4NpTb0oKApSSvVS
Sinp6+8Q58S998VhKDYbkJSZa605x/w0a51vf79CEXmyQxN6jtA0MCjPw/joMDmgI0VSNs2nUGQa
NwnxGLCbCeATfouLAhiMNJmAO+AFwsSpTsHi8bPQbUCcx7eOaze3tzS6yUWxNs7EaMCvRXzoU+7d
xT7JXf9ltEhF7CaA3cUfrywjqJvYVurlI4D2IFstz1zpTHiEiXhet09jtUudCp348pKKgoR183l2
iohClRj033ccJqMjCWZMX0zz07Kd4vR7hX7f/X5vyUx74ov+79/i5RJKI6KBZxLzAQwyhZkfJ6d+
1ukJHs6CkRg8Cuye4a9HcuicfHd+S1wj/OmTBNJy+n3XVsRqhrJFqKBeEEqJe22QCsKuh8j9Kxwk
Y7gyJgPaM6MVsqfgHsN5cB/2Xr+zLf81Nq1Tnozxxs3g/AeRg6y9kVT1Doq8UtrdXZNRCok6lPe/
L8XSWJQjniqbddNLM6YXhLHRXqlOUB7S0JNn03HzO88gAILQDaK2MV3EXTvfV862syhCCQ4310GL
wDhoheJ8u+TehtUA998SO8tPf1LQRfd9zZn19x1W77thsGlIJx3EDmHcYjIPdlYZLk2pYLSPCx6d
iWHCIC8lDwLh8gVXjkCxL7OtP6orrTgmSuHMrYZWHeJPnCJX0vHZApO0jm0jX+eG+Aqz+eIpzABV
0GxwF+FVz3HQx4O6d3LIDiEZ3LsMUSZjGMN/CpQHh61hqNL5wymBi7IqMyxWkzcjordymh5tfna1
2JZ9J440IPp7xaR6B1j9fQ6bY0FNuAGi8CMq2zl0ZLuC0MQs5vMzJXXOtMsEC2uRUROwD38gQz5l
ViZeBtPBgZrQsep1h64IuyP/AG8iHR262256AmbS3Kb+b6Sl9xYABDgHgSKfoC1JjdChd/Ib4lwK
XTPfni2YRKrQNyhx1HdG8yKJsrj0tY300XZBw0fkvM9pke1h5lTLV3awoWZvEALgF71av4q/SWF/
j3yr/1A5Yk8n7NEwVOMDJpl5P4s839KdxJvb2A/ZwFA4oKe0yGHvHXs0HlFg0qCcq89W+jShpvZE
35ngpXb8SBmOb2UuumOLGmcTpQEj/MF+d+M3rxjsvzjuaHlpUGqhpm1rxt4x9AsKWxvJd85J+j7m
9LYPJTTLUrbELGVhBcALq4apmv7LnW92SwRVGLg4ZBgLt8XN8fOOVcvj4OBme6vr6aHBxERvRczU
YEgOYyockAfsSiH+dl2S0fQAjN1oCp0KU9WhfExzcBaJwfKfhj3bnioI556ac9ub4xPRbgSkIcp9
G9k+oZjtJ8K5ptn8EX06PDogEk5VTgJ7myNLEjr9kz9YQaj/ZqqmR5LlgnHtnDyqEYJu3lrRFdET
+MowOLX+ZD3PpKb6etFcjPzlZ1LKyRxlvhSSi4Wbjpj5vVG33ZXBAII3By9QX8HogfoSbkmCsM/w
lTyYToX6m0cpAYxz9aEbr9zyBFgHxElYZjpFCdzm30Eo+7/+iE9KjHO8mdqI2E7F1SPvSW162wYw
6YV6J2J72umCgL3KIduPTslVg1FnC6leJYHRJ12Tohc0sCL63noN45Zcgik/iN7YuX7BDdeVnzp5
D+dYofmZQe/TPWVDXD52QFuy6vy+/n6WvYJsTk/cwBphfGUDyptRH39fiiY940ModoWR2fTyYQxn
//vu93N9O9yGZA5XvRpfmaREZwM37j238Wq0y/g8LC+/n/99N2CrovDX3ZaIZ4YAbiN2v/8QSas8
u4DjAIbfU3yuABvHa7YlOMc6FGfgbw1NZ+7TZNxWVkW/Nk82ky+6C1ypaD3T/kPcl59ir3GPictc
FkQSeDQ8npXjuZC20Adf0JIVl1yTrxulT8MgCSlbPp0vL17VM1RVIzo8NVK3Urf9fj4Ngv9+Bfjh
4lLW7fs89I+ZV3cb4N7p5fdlLlIUWFhMJtZtjnSSurnp143NL1C10GKj4eLhtruQAvnfd6FQ/hoe
TL8Kl6yb5GoGpuaM5A37LrQvg9nRxuHIvE0SHgllG7usHnN2sJyg5bQxnslEzQkGLTazwrnY/jA+
cQ+N1T/CltkhmiCqtfAuNEOnlYbbbpERfOWsFT8qc9rBqKUt62ji0vFB0WW2UT14Johfqx6wwnJm
l5mUl2KZiMXuo6Ip6A4ALCXpXBxtXf2iLJMZumNezSoan2vjsa6sPzFT6agW1oEMthBV8TO6W0Kx
ZeVuiFna+1CdL7GhT3Qz/wi7K8GmUpZxLrBe4Jm4V2+y19CzwRQnEk8N7NKHEj4pqwoJGv4TZND6
WGojXoNZQjzRMnHCW5ds8swZt63O5YvnR8XJ8klKSOj27gIDJBkedPlyl4gBHhCCKRCIdVGfhIx/
KBfag5h5fKLkn69r95hrHEi5sTJrtt9wGpgl9gHNcGaJfV+sYM9QORnue41efu13cr6ksUm0XAvZ
vpZw3iOJzrYBZZ6U2XRJHTRFmT19erhfrsRlOXeFZd/PHs+vsozPqBwvfO/+2psArurCvnL2APKJ
jgxdIU18i3HXoIyQBLCmfQMtigZMEFyNVHnrDPgXgOB74BWacAE/0X98zbqs3OggGM9l6Q2MMpgG
uvoKJal5hoP/JzUwT0Uim5EdFKShkg/WTsP30NBQyrwxOxUDZAXos+Rlo5Nitu4ch64prwMkOZ6n
Rh1bMsnWHS2flR/jYawmr7lFqFOz2lVvsBbhDOBryGZzZ3n1Ccc2jDc3azcVDJxnzznU/ag3UWv1
G6bn9jUHvHwg0I6kMKZAuyTpfoym/5jChDPr5FQb2Dpbd2A06eSVuas6mvfdWMOOKbKL5TDDnKL+
oFUAE8hX3YaAGwaxBaDY3iCbTRjBtfN0ffR0C2Rz7plCevJ5DMH8Fj2xaMSeahpGVbcOm9pl6h67
i1LbvTAGmy75u5lBr4F+d0LxUOcGlk6zpsyvnzvdT2dtt+ZFWwPRDvb85/cjmdVwy2Lzs/Dt+dIv
XzB4ZoierWiZ4/E51BM2nmv3Ttaj2pMXgUpupXpiW9WINmZCcDz0b+4isp4y1nCGYhEj3LB2LtKB
kcpx4MMDmHUXhO0Af0qaq7CYmP3wA7mp889JKmbQU4RNpdhXlnRZyvsBL4vdbpTO0R2X7TkvRnXh
DKQu/hgoHkxqdzhyXVzHh9SGFpjGHHMpnnDVOi2G01lY3NG9OIyjf8OYiExUW3hT6hNnQ87dKanY
gVM3YL4Ke+sn0StJlRs/ZhQAHP6l64YdImTgqQwvK6srH6uOaT2HI39nOlV7CeZaUTXRC8V2cnIK
fbKbmuo8Mj7SYfwOiVM595n/Hml3bUh60gmk6/vYK2jmafRXMx1FQO4+vpFZUixnAY9NJ/E9Qjwe
crSHI/pNgg6g8HrxshV6BUEDNg0B1ydPdyK3dR6a94929JNL3gOOk0ClH2OlX8yUZoE9Nu12zFlw
gUPw5PW62Y5QD1e9mUUHWK0cADPzPaxfihTSIUYPnwwdWZrf2sjH9zFs8r1jzBaaRGM71Xp490OE
oEiB3SPFdYMyFmt4HU/HqQzmJ6MsnCduGmwz3njfw0NiVeuLI7nscg02agRnyOo3KwiLrLFMx2MM
Po4xOY9zH7x53OkG7txX4brTg+qrf3i5xjeeQb65ufOHNsC1lIXvdRgSL9OFCX7zpGK/6MhETuAs
KfUe0RE5myOaqqg3kxftz1vTgZo9I/DZGaKVN0PS8Q4R31jj2BMhOcbPZkPCN56TTTeFHk1nmpvg
vsVaamkdLbMIVjpN41WfFvOx7ZP8RuudgAFavLl2wxMg9PkyaPT8nhXmt0zjEwpnZgVRQvXPJgye
yDQ/pOu0j2Ube896JBOUiX/ji+Y1adjv+iQ5ha4dEg2nKevTrjg5oj51qWIK4Ep5xiSVTKb71lq7
32sDOeUuGvifF25ucdqrvCVec1hlca/XHPZI/6AVth5ThqnF2BL2QV+fuby168Z2uDZN/TyNXvoy
gWtrQ9JugtI21jAbwei3RX+PWuAnjLHHlMvVimAbPTmBf09YWrZK2Q7uu6HzyWvJ3grbQMnoz9lt
yUW4G5aZ/RSifG7S/H2wX2asQrfE1niX++HUNzBsYEs7737AVs6f/8CJAfl7N+lbAfbTNcL4tRME
szqJ/IfXb6l9CallrEJKsqKTMs+Bc3RVG6xkaj57Eyk63Tj5m9DyS8oiKG7u6xw6Bj+6JAOvjctN
VGVvfkMY1WiZyW2pGFYDXrX73++c2Ecb0N/BIz57HUWMWLiWaHcDX23snl5cEIT1ti+7dhfaPG4C
AVXRvhmFyK9OZ/r7vEB5CHPgbJEjtybJJT/YLCh44extbfSYmIe+uvVwfEBedMRroy+wZofoyDH+
yGoQPbb3JeBgPDSuvFlMl88mI5E7t6uD98TiC2sIvQww63g3OVNzgx/zCL8zRGurtsPMJNvpjD+6
dqxbPQPpc8hVwZykdiId8pvH8LQL1AlB13SlIurvukAX+yII/4huX+LIuM52/51XAHJZF7qNZ0Vf
GTa4NA/9fZqlP4SOPAYMGp76avlhB/vTbVtxpi9CWE2W6m3Q5+VuOfTeqJ1e85ZnUKHGDlIxXC0a
gu0UjLfI45rM5AXFRYuiqvBwLtnOQycb9ynwhjM4a3VStvz+/anb4bNn395MCbdCF5ovArbUtYLS
lMG1OEzLbR9WTf0IDf4LiN10Q408YM/feG4b7dK0NG4AInbEHA/rGbHdrnCjiZ0PqEctne6WEISM
3ZBITAOVXNDMHn88pu/dXL1U0ZKIlHI0tdh/Gdvx40vP+yaTBss4rcGDGbCKp31Doh03rd0Y1yEY
7AdCMd2zdrMle5AFQPtZt20phNcuZ9gDu6i1db2q2tGToNM+vadhEp1ofvV4011WAS1enQn6RCLk
cI9wpdhFsWFyGkXO62vjvRWlXukEESZAw2JtMHVmKlPDHQRJQColohEyAR+qxA7vmbQ9YnZ8IikX
Zhbq/R0nFPTIbmDekMe+stijbKFG3s9yqhan55shxXhrK3KpSb97pKFOvpoPezpO8mcCwuLr7xZS
xGwCyVD9gywe3hjF4YtCSQUtgFGxC4qY7C7s4UYJzsJr070J4WrNQUGQYqpQybGJUhaRwLZcNW9m
DG9CYDtMJkZI2fD0jKO7pmPWvMJj9M+CipLsjUndQp7ODYYSdnR7Jg/VdvMN4GB42un0ZgkhT0Pb
5OtSOVuf3srzWH67LWWIlSR/Oi9A0rH8MnelaIj97UPzQvXZHryKAgkPxO+Pk5kj+/G0NcvEu29S
mtxO95dVjLaGe6uMQB4QX8/rEhkjR7aPKTFXNIDPMnPFtZAtNJSoOY0y/Jij57zG7+mlFEQ1zYsN
BltvL03vISjL4tG31LNy7e5+Vi6ygzZ7o0GjXw3wBmsxGA+jh06VK+pfI+Ku7mRUvxipyN/oKaxt
WBp/yMlc1IRlfD9to2xCDODhnrDLfL7JmfnNKJP9EC4BP3H4OPWCbJqi/Up7Ud7l2FrHzvhWGaZP
L2OnG1EpVL417tRbyGGeBqw5onsIhsNCgkf8VgATyptbbMTP9MTaH4SJjJJQdIayiIlgor7JxqB4
zSOuyeTr5OJ39nSAg/vlz1Dgm2zmGKkTlFWpiTGjNR5zDB7w/pOdSt0IIsrwHPpO8BNmf9rA5gGa
VfTc5/lzCsBlm7msRTbJm5wtczQFFkk6Yc54l8E1k7o0REREdHo26HqVBkmzy/u6vlK/ziuFR/Ia
htFb0hCEbobFjwcka2qC8m9geGJlRoC/m7RLD07NoMZnVHqukjDaB5SR2FLcXabm4EELgneapj02
wSRf7KB9sl0HGYiXP3MGRijXV18VDxCEOescMpq8pnXerytbTg89wgrmPwNGsEAc6exnZ+1RanbK
8NeTZdfbUUqJkGLI/uBcfMRrATSf0aCaljTo1uo43F9ZAcYPyzEQBvqjeHZbkuCQiPXnGhbeoTeW
rEpC5FkHhHsOazfAjaCGp9R1uZbEnu3gmGMy1AoplNuVDC0Q8VFFG2GFt2au/9FpH7691vy2w6Z4
b0KCSTAvvM5NAbNDpfEOXV1xBE5SnIvFBRtglXhmduAgneuSYx6VRMCMOAeUzZyb/3oW3fJ79M1D
PhrJZ2Mxk8uWiMguIA7JzEkx0vDukJwH0c4bLevYeBwrk4ljXVNURKlO+cjulCK5cdjKgjn7dDwr
X2l7zPcFy5J5Z9FU2rQ2rq7/fFw2GgLtaFWYhaP4bFa9ONEH3rHc89EU+ODMsa6sHJHZpEHL9JJZ
8WOzlkPRHsphFvvRTf/xlEfn3xfuo/gMzFZsQhzulKszE3EVIZdKJuNcBiUOnCGt6Eqk88ZKcUsE
KjjnrsazOtky4OgmD3qU7rFjEebLWs710NwuruWa99jfIMhk4cyaiW9XWWqxVfNz/+eT0nrJ6Nve
W7YrcR6EDF9z/5xEbFfrRJclBR4rS2Ik3RLSB8p2+X2Y8pPMVOTpeehfASjgDDQSA8QUnYrBpMtk
ddBEILMhxEJHkF+sQlLS+ChBh7YlHTRj10IjiUJIjNXl911Oiip6UPXjMrTdFOjtEWcZ2eU/3355
F3e4nEAnnVGhWNupinAoJzRQBrP67wvZmehMWzZgZdofSM8EOSWYt5u6eO24ats+TZrjjJKMLFkv
WPJQGWH1PlKLjjgIt/Y4wrfySIokkhNlPVSzNW81VdH/41vi+ZzwP06ge8F9lTU2O4sgTKLLSLkU
SzIobSyH2aCBSJm2zPH3xdLOmxs2xiZdPuVO2Bq4b/DbEqWxr4G4VrUhTraEpQ7Ob+f2YbMna2Ej
c6eBujYYjyKvmAxCcDn6XgndOCgO48UBN7YeQQrceaH855aJxIeyLxaLO+kP+NxjhGC/YnlSlMgW
vYyuIorLKvp13viMjOjZMaB08ogjbPPOqHg6egOBM4hjXzq/2ZYM1BkyY3/pQqWJjLGdO197r4Ua
/3nh1K/cFJekLCgTgE1OujFWE9eOYJSaxCeai6jRW4yxO+RGG7vGYY31zd5LmscsTc0x6sRbDBqd
80AD+KcxHVKDMqQ6SXOwSolXuzYyAhag2fKXCtY1V8Uuxy0Jq2qb0OIr+GPEdoxbh8g2FrgC8EGH
SsZcwKm/76oJdw66x+XKM2R2kyxa9eRFGWU4b4WWV5SXzTGssBUMYXjtdItDHcU7XnZ/z/1OVutA
sibSnwX94FporqJUrGbLClcGwj+CjyRG0eXyd6lBtMgo5nW7YELLlI6WwXCRFX06jkkKgasdsxUd
BxJhhNzawfz6e510F2y7IY53KsgeS5fg7ZCp8C7g8O845Mhkdvo5VhiBh+sUGPJIGFEdACAyXQtR
pCNOQsXkRBpEj6HuonARRbxn8ViMigEaDOWTFq7IbH4ZBfS2gEDwfac4UnmGZe+Z9rl70bGKc/9K
XNCeTzU8u+cIjdtsyqO2QbrpyLWhNzDQlAtBrj1OuBl4kPIlbMIsNlkYQXtopiOYFQq3GIVeXfZH
qJ3q+PuuMSwGukO8k4T+bjBrf9OlB6/bTNRUILxEQGXBd8bClxt3XoUO8ve/A9DRQMYrgBL6PBt5
winfGnpM0VAuhzQ+tMGI4KHGkYH+dhA2VnFnPpRB/5/rOwr0awu6PLfs5mh7461y7XzbZgrAc1Rs
VNi/6Lh+zjIG126tzTUJL/SvizHbBOWmjNSrUfgUZWb75o8dqnxdbblLcIM5DNjtGCI7i6F5R90I
+HDAsdg7xpXmbHXfZw76fJuJGfPAFhRjW18RpxGPRspnlkKvyHPI6JmoKFEi4lp9tFA83BxeKPka
YNnCzDNwUhDJ49IH5NEYRAUNz7i5zQ2BHQ8y3XOIwaIzcczK2Xq5T8BHx1lwFoZ4sPuJjSUhJAPy
LP4YOyg2OaaiFUUEVDPtqL1hsBuaHFlZ8oITYeBgWnrx4OX1ucTDceT2hgDKw1qtySSms5qf64L2
nSUwKuLlPAqsSdQx3ZkkVQRJaiDwnSSERSHhUJNSfwEOrZas+JbizCFZIv/jaqLxBJbtsHCf2Lys
uwR8warvzRJJSuJy/TEp68I7Tr4V3WmTCPABIv6JJJp+sNTet9xX5MCXPtXZBisNFhgfNvDkDasi
yPWTkaAUngtyOHEL7p0g+rKg0mTZ0HzrWb9M0dCvCczJjlmOcKJLEUU14DIAEKLK0g6apti01X75
XxDqEmJX98XBcwlsaSRaE67TR6s/RxQHbHdoAAJBgCICKDwMZ5uibtcRoATCNs6aHVk9XwSKBztf
VSgyehv8mYE0x9ZcRDV/yH6Wu94kBecXMP1/L3PINjX7KRONBGtM6pTXvHN3BjFx+5jZsuu3n7Yo
qg2qBqzcFUyZlUPTc6XA8MGFhMKh/eh3F562KiieERfxfHlXhswTOVZujcyHPVHlEaGaDiua9OJi
RXk6rkgyIjkXf5RyjCOH4mSvWFLrjo/K5aWxQiId2mYXtg8RNMmTGfLLBRJEZijrgRup5xDayV3b
RYeiT41dnILy6ye87BmBtsOAHnVCL4dPO9gxyxI0te2vcSIKUwlyXBFtmwxLiKKo+oBc8AXGNdVQ
0zUBlT5w+t/vhzY45z6G5KHlYrorYZlQ+6hTPsMMZGGNMeJz3xRRizpLsfinU0pMY+f+i6qecLPc
fiUi+0v1NLDoHn/MHHu3zC6vfQO7LZTotIKRZY3MjLvf72QjZkSN2ADGz4OXSZKNHiVpd59HxZLx
rcRWZ7R2m8i/xj7yzUCq10iOWJyxY1Cqjf7WjvRn19EDkJ7SG1nP/p6w4kMQYhT2BrTH88Q54I6C
F+IhJikt7RSDjPGliQ3eWTAUVYlSDowc4RNR8kqbi6nM8iJKM97KLHgxnU5uQOe3HMlewiLtjkn1
RVI2+dZ+geNycWKn9jSdfl8aJglcDA6hZJDaklgoTNV/dBHb2670Pio1vDLwKneDyNYsrOahlPj8
ikiNJ8tsI1LG2PxC5DXI4k9BhXhbAgMITIIYShoIB7LgaSJm46msR0SdU3e0O6xIRNfDv0xw0GvH
uO9K/KZxIPYdotAhx06ciMc8OxrG+BbC5PHNhmxdEzoLJDd7q8clD63hqN1agYcoMFqz9fo7zjz6
OFJ3JBZeDX7zd1TJaIOYlxKtRNx3PZgPECiaQzWlqLsSZjmlJhnTUcg4e+rjoqK5Hfm4SM3qwdbF
yLXlaEl/7KewM5oznUv7oaK4ra0uvCcTJz/NwQRlOjLO86zzl8h+yQLkXJkMPfQgTvtQlzsZi6uU
jXWbB+ohWbvJWyjCjCMry9RgQh+N0OBhjfeQckC9WKNugjqp78nvsHYzeqvEJ3inzzBywmP/4/ct
PLzE56+VYUZlyEu2Nr7klBgwasMvkz/odhrHZwgNcIfi8Orn+p9N5um6NTwyKJLsvqzqz0nb0VGM
w8cX3A+56kU9g4KC3z2kMO7QFhR3QXSac8/YWUX2j9KUbdeixQk5Gx+s9UhP5oNs33YvxHfYKIbF
hkx2bZGtPBY8bnluA2mBg9RhAovPJ+ssssbmgQQMQtr9D9cHSTOnprfXgQlpeKDRnMf2S18E6SFV
MFO0aB7m/MeBHrJHH/pvxrZ+P1kcxWt0u/Bcfwx3qnbD5LZQIT0C5iWDS41eLdooTlCrivofXSaT
CkJGt3EWPiABqI40s2Cuu7R46vTMBky/AQnLJjPkcMoAAJ8StrNTO/wh3YtVdRoQFpPQegcEJkBY
hZk6b7NoH0e23tbNo3YBQxrzpS5RjI2+uy248toL5NodikvWCtTFOVYHOX0yFPvrpni+uyoPDzkp
nl0R/osVMaO4PxDI+HmjN0OJiZTVDWcBBqMCQ8FGUK7SwVncbX7m3bVg1e+MGuSGEwMSG2tKtSE9
5ilO62kC6uAPxVkUPW6FhNzVfvKeHcdrKN25tiqpMIQ5UXxBgGISE22/+MGgXnSBNqHOaE1ZCUFD
3oD+omsPKge8KtriMRvMr1xV/b5clm2QqGQPqO+IRsqaOXy79+QatsAKamSEXQz2u4ydf2VCpllu
WG8UCOdeztmFwgUSJc5zEbWvgABAiir0Q4RV288BaGqjHfy1h3NkM5njMR45TGAqFNvOa/81HhGx
dDvWxiidu2pUDiJQcycalXMatv3VUJRfIrWJ58KEuZqJJibuxCRwvKzOuAiyMxAv2jX8cImanU1Y
ItPx5gjYRxKSaZbl36kb5ydDOF9uTCpZBBYa6y49GCfadMZ86vde537TkiesBkQrba1VNdOgzwRm
cQI7qNv4E4Nxo6Na5BFhfrg4zO5l1LVNi83CPDMNOyKhqhWEJhKcluQAd8a1m7oPg/gex7F+WHCz
aKmdO2XJdqdY0IzeeuJhomnkFltMtcSaTGo9kfd4ByEKkHYdXnVqfOVTxRMsMYu7cRSvEtldjDYl
GqizXicFUt+mcY/mwkTWz+E1MapnNQw/7tAfkTjdNXECn3WAUNEIEh056II2RsAxOc3VKOKznVjw
22uoYHAzVrTl4u2cw4GVYXPEbHuXpT6JzP20y8Z0uIsb11nPOXyOBBzUWixuEvKxhq2pkyv4S0g6
5aW01WlgOno3OH2wIRLxOoVELOcS20IoEubhQsDejauzKxUqbR72VRCbINlANmAh8a4dHvS98r2f
wDXWHTzOVasjYrcA3qvhoy6dYI3EZodROtz1DF3AD635OQFzlJhPQoZju6nQ3wQUx2cn8l5F4xh7
UZY3VWWXeiLxq3GwVQ2YBSW35boPwNIXgXPHoJwoF6ti0u/Oa0pDBCxtfUB+tRpbq1k5VVlhgSV6
OaVsa5X/k3nuvRyIddH+z4Cp8CG14GokTrbv5/qilW/uw46z4jx9cCgBldde0Rth5nYQC5SGAzeN
0SKRVjTlECmvOlej/KK2LgpDsZagsJySDjcOo7VNWNNIHOmR3s2jb62xRVR2zR6JBTMDSdUTAHpe
YndZg/OVCEhPsPy54xnGEpFhbsY6/J6m3WddK4+bj2NTMUNFaMviBVIHZEWBsFXrQ2GWM1o4RGUE
WgPnF5xRJMmJ3XCbJETASD4xRm6xngQwDwssZ2MAZdiXzqoKYRLWsGrCU9Z2b15LphvNJwKh8F9n
JvFxzNAeQsqGMFhienEDhiWTpyX3lLY7pPTwT5bMfwKb5LtgrmykKpLHb5bcKWstaspwtwc80/iA
ZxpwyY25pUVM7PvUr3WjHmaQ9XgikAQ0PL2w9QYD/SvHLAIWrZUN6+HIDH5ZkARafBxLxH75+9Kw
qmNrBIwQcE6tc7sibSjy8l2hEgJd/7d5hKnrlkBowfHBMTmmjMdmoM1jW3rfYM0ppCvsGK7Z0ymw
5yt2PGNtLtFpc82jh7WODgyYkyCJkL/OxsApsHkuqnntz1F9Ui2xByo2wcTBqW8IJP4O+hAJHN5f
17XX5BxZR+Kuvi2n3jsVZpkcZ9Q6wLydTX23cdoOZSc0ZlRN8QUVBQt4OqR/asdgwzvC6J3folzc
ei//9FVw0IM3XePsymLKg/bXHBvrLN27qqi9PbIXvHDLgjAlBBy5Sdqu6DVxGIqa+klsFUA5XUcf
EZrnt5plBs8vkc69dp/wPXxRvMWkXRDJV3emRXeT/b/HlPRQhPmnRTyH0zVwcIYhxP3eJmRLQlUe
GmwQkWE9TJX7wsjxb91Gt6iAAYpfkaouTqL8NKpYEtttPM1a4bxJKJYnT2wmnM1AzMcOyXV9gJyN
xy1izmvS/l37UmR7/pwIcvya8zSQmsDVD9aMIhez9jmoW7Ejd8RQeI1rq/iwMvkIlJkGinmgIdCd
CXJHjJU7ya6xveIWCsSsHPMzBxdNavr4wqLHBDwxs+59lLnRXe3zOA+9fIz6pXpWLjFiFV8oLCxd
qR1ZKyM8zOEM/gb3sbckeQTYYqAxIPHBUbUUQRHWh7Y/4bghkm+a2Zja3QSXmDgX8aBIVVgJ7bwq
zghKxvouNIGg/Ma41Xp8goZIq0XDeRBJvM+jzmaHaOlvdCTKmuPC2cHzUQU5jVPhIbrRkXXoIvBX
jLsKqri8WVNSbbrcYZcx43xfDhhIBs7eJmUHiSckz1ROu4/qHnQ5x58ZY3WTFUdE6d0cPyhb10xH
zHFbZ4OFjxddmZOPH5yT3bsCLdoKwcZ1FMzuk0LuusyC9agxKS13ctbh9Elr9vl2HaBvp5AFiUJT
i5+T9TMnlHhDt28/OBYSombm5j01xlNBLOVBWP1VcCS/62W4nxCHY40L/tjxV0Pu12YIgHA5mPgT
EPj9uCyOFuakkfnSBuTjg5XN/0azHtcNFrnEnHnMi+qngyVnQWCngbWJxYRgz0vpCzGyinHKlNR3
EAkrZ97aSfBotfVI4O9wdBCHVyr6cXwGud41ndwnj/7HOhzAu83lX1PhjA/u2+RbpUh+CeaZd20v
koMKq6deBPzaZeejR8jK/S9XIgJuYJkIq4z6AGqBQJhhWPkyqA9oAf7VAhsc1/KC5s5D6SfkS5jD
eSdMIiEQuksuDvrqTkT2u4lWezulaKv7LPIeK/CdeBJ5vA3dkUTa4weYqydn8v6HvfNorhxpr/Rf
UWiPDphEAlhoc70lL73ZIEhWFTyQMAn36/WgpRnp+yJmoc3ELGZTEd1d1UVeAmnOe85zxPds+ljL
Sd/f52rKznjWAnAhQPhtx+KQmBPSaYbwECYc3uYcL1jJXxk4ZX2/lAZZ2jQPVRRsMO7RSWm+Q7lx
Hk0YRVVXPWEbZxrZ5A9EvS8jup7DT7gXhIeqFMUUo3JFkTJxA38Pke3JJSIYco4wg+bJDhG8isnH
frvEtxZbddqip2Amk2IRkYcXYqr4OQ37y9wmnf0igpF1sicz2ZOHWVqYohg7vMgfd1XpcxtDKokE
fp1s1hyQR7LjpLaRguvXWfooLhR0ip64Atc2tOmQYoBu+QJ7YvE7r7jmc3JL3d7jm5kR6QCk7qqx
Ybwg5o9obsdLYBoBZmgLnS/X8ui72TVjKLtWMpk4cMbWRXVUDRWiPkRTS9lYePEUdwpPQnzp+woG
czJDRVTxtKITAJlrQm6ADIjykfji4BN8XkXGgA1AIHVEcJy66EoP0UeraqhRjD997wW/LHc7RXYy
+Y4sakoghfnrPGm+J/9psOjry90/qKgcc93plFgcd3I3+6Rtee0Je5fZFvu5szhulssulT75hud9
T7cqZS3td6z0qTCeao6YKNbjdJCt94k3/xwFecdPLuKFm1jjcM3j6wbkGlMHvyXt2h0TYX/YqrgX
DQl6UnVbhIphBUid46OfvvhxfIHcdvS98bHw1OlTG5aJ5ZXG3QLA6rq18LAFdTssUsKA1eLRiQLm
hHO9y7C2ryInvDacDrdhRtgsFHl5jJvgru1cSV4I6y+KX7x1p4JADHtGZJ8lD906UGopaIR4WIsj
b7Q6hGLY+1AaCKd6D9nwqwo4reCuQwCpKJsay6nYaWn+YjdMUdeCZgsEqtmbubIphNVIE3C/L9oy
v2cpW/TVxtij98K6wlfEcuNEG9pp0b1K42J6ItuYmg+EAWywV5O/jyxuXB5tTjt6LmFTBePZc1LU
AFHu4ijMNp2G2JNOA/P0e9p5P0FMQj7jaHhueK1W7dA+tUxlGuyCW2ri6Wtq+13TE6VpiZRCfMO0
knRwMcpz4l7s8CF02/fZLSt4OkVwFtEHWijTXI7NVRFEZ69rf/yu3+ItVsdxqvVuHZrs5YVndm9h
D+wM6lnVjcvdG6CvVYN18DJsdawdcwl21AxM+9GOxetgdlyyEUGF3bzkQzscyyE51NVw32jx7hd1
dbAqy6XWNDykliU2ZVCUNLDtPTGNmxQ2Th5BvMsafKEogUURtkdMAEQ73LQ6uA01Hi649GFiataV
0zXuxhMTsFVdeUczA45I/+SQIGE7gZg2ndOgY9OvxM2X0BJcBV5Z+0hAEZ2ba4TZKffBApwh3D10
YIBvWc/MYwifbaLBu9TTV45f78P40/RsuirP5300DFBeup0JCmWNBUPiwxbnGYcBNkZ1kGTHZUry
KHJpVDASSpzqursb44DiYArauUuAVSR8lWBmmLP5WfT7kEnWDjveN88XFWNp9qdGkQVlG95yQ5KT
I6HKZximTEE/dVeoe4i4ycoq2+3/7yZQv//tX38qXXbN9IinrCr/oWsAXj/lDdQqRL+rzVf39S+/
S8pppruvgj9GIKodvsqvf/4T/1FOYAd/MVgyg0AIy7V9x/5f3QRWQGuBR+JQ2DzBtkvJwL+UVdPF
//avhuX95YFwdvEwBXIZTPEFtAw1l/9my78Ck3Sz78I49xzh/I/KCZzlC/hv3QREHl3+Kp9/LzzH
pB3ln7oJ4nFwq6HnGqhd30+gBwYOomCUGs1LiFTJDFlEGUsLKWWh8YGRn19arBOn3QRjNuWbYsCg
DlAhJwJNqKCljzX2Qu/M2qYV6a9wwIUSMyl/jmgqF+fUpa7t0Oombi5l4BErKqJUd29R5zEdHv0v
pBxUCAZD/a1C2XzBMwBkoOGiq+BuvOoy8Ktr5yc0tSWsuLQf13iYDy5qMCOvdDA03uveihdg+tgg
qkZhw5BABn/GXIJDizJqGTcztFp73Q7D3G3dSlKJqxubmeyENvxWBZELfIgiatSlv9O1oArGX0R6
4l9GkXnvnFNR6xswjjjTq9lr3pseQwvGB1uC/WIPC7cpg7d5X6i2mLgFNOO4s2pLFmtt9+zKZsoK
CE9QJJS62Cn+w6pPHUSSeMbyMBlifiobhePAhbzob9O67MAyQSjoVoPlwBQFCyveiLv2AO+lS2Yo
DHEdQGjRf7hiDG9GpLgYjcmYe+Rp2MgOY4SX6jekTbBT3H+r+kKYhKlUzf/UOnFVbtLfTlzmDJc7
ORn4WDwoEfYXu4RXXExpE3GgE8Ef5WNm4sE5MhOHXk/0yJraIxtFw15v1niWoPGM6UfpAav/9LEI
U6nuscTvRscK5J5JbqiZ1g2Rc5+7SrAHqiqTw6uhO/fbC0PuEQmCJkd7zEdIFsLAETfb/YGpAhQA
Sq+gQVTYElu6hkuDuBJmsWLVyUY4176TC6vTzRxShV1O1jHHX5i2g/2qepX8YtcYf0o7qfLDVCm/
3LqSTnn8I2YXr6208OtVD6To3ka2oPHTjFOa7GfLH9amZPFeDRIxHmNXKH9UafXeheK83uFOk6G9
22xU1h3JHTqdjCJ3kUPoxfwIuTBNaE55CGQUl4T6zSWdCgMfNR6nKtDsRe0I2saksVBhAHIqk8pn
zgN2thtbfKj7AYFBnezZKSE4W5KEXVqZmDm0rLpXLN/NZYhxNCpIX9EUQ1Lra2ZatsVBpqd2o7jK
CNI6g/GYMvJVh8eGmqaBOtDkmBJZ9H9TDmd4R1Hwrbci5yLPeddOj7i/sm7jGrZ+jYylZNDC2PaF
Auu+Erts3D9hNnfuq43lyP5FNyO5fGpDjeRCsnbq9jB2R6TnIFfQdGtlznvlE8Ja56LsOAUbPcDd
Zfymvb2pQxumKx+scVcHwTQ9mRQYaoIdyPZPiRuX6tClS0PCqsxIJ2Kugl1Pb3w+NcckFEggTazs
ARP5aA/QHTILjOzQOp+O7jkauflIrzy8X2ZFgVsK8y3xUBnQhxSwO0D4fHpnnBV5c5qx99vPtY8y
sq4cG5dJVJctUd86RILLBxV5x7Ec0uSTNOTi8IWhJ1BccdFVxQWAfTCcm5r2ukPs03aES8JpvWM9
GxN9W7pv7I3JAgaiw9fRXruxzzmtiKWPLhyGw+QfnHamzczONK77ImgRx6TtG+3WSL3cPvnaKh1A
dFE9QaKLhNqOempwRZAYRlag7ekKRVXPj8EYECFo0pJhiZcrOf0YkbAJu+bzDH1KFcVXqWSdAlpR
CAmJYQ/4B3hQKOQKCaeA3kCy4OcTjd9+grX9kJQhRAOOXpxS+zEJo/e5mTq8QoK7vpP/0oHMSPDm
MUSh6lii9OYf1cgDMe7TpAQN8dgVbQ2QCERuF0XXwbBj+dH2TdMae43qjLl9KkMrP8dYb2bcxN4s
yoK8wuBO1nMf+yHyaMibN79iSfHii+falNuPvlvMN3T99J1MFkUp8FFi+vHSeoBr0FteBWF9UZ7E
kC8l4fjKpy1rDg7YJLVNOOGR94bHF1qQM/2NMalqO1uzDkckEwqpnWuaZK6/ATXff4RGQG7Tbbs6
X4y78VOtOhSxapl0Z9RzcbtlTYAM2FJbx4JPMGGTmoNDlxYGC6KyHsRvTpcafE9UDAnVxXz08w6d
ixExUkUpXUShyYHuYkWUgMyBREb0k9CdLrOYYQFWy+u8+b94slu6rX4qtuAkirv/N0qllnPT//ng
to//6dS2/Pb/rJT6yzZ94XJAcxiw2VL+70opw/nLdl0BTIaKQzoALPe/zm30RuGXsvlTPv4q/ht/
6j+PbeIvT0iL/+QH0sY154j/SaWU7Uv5D8c216Pd1HZ9vhQLu+dywvzHSikcfj17xxcdoM2zaUWn
Ogz8S09hxj6uLRe4xnRNtZ8cI6nHfXyrEmM6jnAu1pY98UI7apPPtc8khopbLtSUUfgKQ2VRL7Dj
cefl3ESUY2ZoCd390AI3DFo6jortYEfTLbEqYIKLkaKP7Z3HvY4RTXCVapruUgBBjHoGtTEGh66J
tvM3fWiqPbD6vdLu4lMvb1xsVwT164tOD9gBV5aBRmzF1KGyBOA4YGVL2p+/vzI7wk8/CEwZrI8z
4I8emkYBlBdinYfdEZNDWZ6GubZ3fV1A9GlAxgVjKDckHowrhXtXZ4qyU12W7dEx5DeFmeXOaOg3
DSu//VWNJHBTi/pXi5jSASRaspuxDqx0XWY7b/l2Jk/1xyGqOMfYoKrgT7kbTcutmfA7Etl+EBSZ
2Xo98AAka3Gh+JrYM3n4tkk76op792HAGF5bWKCxyvRPXeUQag/6jjrS6pSlYXEXNxs1ps1TEdUG
JYnGgI6HDWOX2LPFfl4gilModU67/MORjCQGN7yToYvkksaP2YINWpkTOSVstNGl6SAd6VTd6bnM
SOL0D07d7hGXinsjhJxI4qcFx9ay/aSD2EXV1kPmY5TePrSp5LRviGDn2CYopoR809KDMdZleCJP
493ziX2gMt91mQ+oqwdRzWmSg7IT3EmGjjSJ0VhoKk3JJq3ZS/kyPiKnYL6QYQHF9DeTcLcr8qf+
uXCpkULexXrEgwIDS702bQ+u41gQvDkS8hiDaMappWumiDjGsm6Yn2mWXss51FurKl1ctfF4pWYn
ovaQMJ/0EutkjMWL4aTB3giaakWiDIzT8ksem9saI9WJYdU+CxENiHX1T2ZnqZPR4lJB3783rdk4
IQ+59/zlZybs9ZHkCRRvsOx8DR7jpLq+dHVwR6Jo2iBRx1tbgrHXDV4D8oEkICz/zcyZ8w3CaH+l
kPrtaKPi2X5wZ69eN4ZxzczspbCIH+HIWkei3JT2qK/w9pFXMkaoWDb6K1xllLTxi1ZafZUeO3Ob
YwEN7oux+oUvNsXJz6tf2uRzup4wnuGwhwXttPbgityytptARZMBRH4sr8SJbDhEO/TP8T8+FEdJ
edG0V3s9mvz6bHp2i9DUtedkpIt8TmbAX+ABzqEq4mPsjzhv+achM2Zmv8LfcKU56FipY66C5oK2
3lwoEsZMLtDsiznBygE3olo5FL7sWrN6wQOrKFOG8YitYUnCwGwLqXxVxu7vH2RuDO5Z8YkKzssP
LvE6skS0jyVT/dyY9REAYkH22+dCUwGp4aWgdkAEAOk7h7zM3OPdLSbqWBB37XudD+++Zbeb1suy
s2OTrg0mnV4NAjAMGaa9wckdQ2yIublPGZZC28CPYBAmH8kAumBjN9LzSH+IyH45Ryp+d+mEvHLs
u/g+kwTgPu6m9vAwlaFCOJ+keipKQLlT/RB6nDIqN/jd0NfQZyFHrDL6lYJX9gxvOnhhdg0MMBDo
W5QXtTRhVF7BFQO/75bnk4aIFvWL/pxyAc/U+9bSNNWb7Wte0yfeZz/IB9mulvy0JwGUo392Zv7f
9E1s21HwCaLGr4eGZryuJL5ld/KhbuV0NiqgAH6LUSNxAazB3cUF5uTlGW3JPOQtY/XRu05pUX6v
qAon39Dp8qYn7xRCQlyP0qlOuaubzTTTrjzB0XFFxBA5ERzms+63WePOmqeCgHSjCOqOwXr0fOL6
FUWyGJe+acCG3mrkX7GBHwVbXrF3S2aXtSduxag5KldnI4eqm3JjqR1QwTS9KuylKzjDxtYF/6yi
sdjHWWHBR5mZuBYyXGWFrfH7BIKcCdk/2CmD7CjnUfWmLlj18Cv62zrWGw6iuMS9sdsmUK4R/Cin
KQ2mF1QdCrqSopT3Ctl2bYe62vF4rsYBAmNd4QrjsOYpXkOH2WeV8guzbWb7TCgaAlElYmLsgf3l
0efaL511OFYvdhK85Xkxbak5nNZOtpYBj6Q764zuP+TRRrs46aLbnPFVZRg5sf4yf4BjWrTxOhn1
maKQZ0M5CCNF1e5Ekz3CBn7v+nnYEDLF1gJpKCcjaFXvJcYY3elHZuEsiPNTXsyPwpbcBsY9BYch
fq3ihUjdfqg9vQcJc3VV/g0xIjwUbKrmBSZ1cMaRYK9sKmuhXt8SU30a2BBoNnoXZDuR6yHVck+o
dqKucQAXc7eubaJaXio+dS5/G+NEEpHGngVQTLUwdcQTCAmy82unE3Bg+uhQokdxa2cAqhlWTB7j
5Zlb57rMA3PfUFY+kM8WeZsD7i6/HAeKhxsbCYhUYkZdrM1ty21jW3rYJ2Mx+oAEfJwt1B16w3fa
TO3GZkTa0mR5GZPuaax4MFDp4n1iKx4bLghbrGiLYw7PlDFemoo9tAYUXJR0FlWdKja2VQPeTQVq
kGJsBiAf/64Mdrqpu6MF9RDN2e8Z8DS7Cosc7oIFNS7IdlgTW4s/uic/r6cNplzuHovaNWatfRjU
/FXiMN7pkGw1Bsi12QTptqxcPsGlnzas2wvlxPhzGxVt8WkO/nzVff7j5KlkVQbj2eMfnppw4+Kx
3rZYpLVXXVpls/JHpsHXxUV5mLNHWkF6lH71harxyiriYHMhhQDQ2fCY1Qz+3v5tmujztDgQhgmz
T29w+afePyXUzMmOnbeRvGJmyD4FOcu/q8F5SsP/GdXw4mgMyPwk/TtUS4jIOj71A5kZbRLmDFuG
2YVrUdYOC5mA37eJwSbC5x7JINj4CGLk2uZbraY9HYRqXesIHz19I5ik5CmdlEnFTenuSduq09QX
4GW5OdmSIgdp0NMrwYCHbXgVXo9VpZy/JqvD51u9eP7M/JmWz43X8mNvOStwimEbghqVLi3rUA3O
edJnmDycnyBEFFFJ/xwxtosqmwXNqb+lXbnbDN+aAGIb1COkPQBQW68IjIM29HvOSw/70772Ayqa
Q2jPAIY2hFNLk3DCBY/GqhXyjU9XKoihqbl1iyOflWFT43Ze2WiTe2KdjH5t8+JWIR2Y7aMbMIGC
mf0yy/5XbbXuusGk0VvSQkwEoOFF8CDZjffksP64pdkfXLMMVsQEb1qWBPQ7AQYt24sxth9MRg6d
0b+hVmDmHJ6HKn9j+gfFQHGxz1KOGiFaQtjSbQazIWZRfjAdADYdrXi0l6wNZrXrPB3PcdVxGm4I
NRozFlDsz+eAT3aDsYi3KpXmBi412hk04rAp67WkZW4b80p7TwzmG6ywbrGXLIoJlFIy2+IBUxE/
M4y8/cCjas5ED5BVb4NsoHSP774R0xjLz2DVKF7luiZmMYMpoHv1aLvha2yM6xHz+hz44tI66n0S
RrS2XBb1WkzmpkVYLjlzB7G66La/yiHltDulryROkZcj+ngC38dMxzs0W+ExUgYeAoYmmx6ZJgo8
fZ9E6RejaGh3eG27od/kghoPL27rU5tXd21WUzfz6PjDDKB/fkqwC6x1DcbAVx9eGDyEC2kZ3+fg
XKj8XQytVNNG0doY5D2jaawRGc72DnZfHn+NC6Sm6yBcexoIUDnSemc1yefAdYUfF53U3Wy9+sJo
Lihvx6nyPmYEnI5NZN3wgWwJfB7SiiqBYGxswvrF1ilL+5jl9PnVPhacRg9rUQeEZnxElAyCXMx2
UQfpd9/hTdtQDngOq5acwYbfdW+HywbooV/NDT9AbCDPkIe2RVFmKwMiRiyDNRJqDRbNu+Rcp8yZ
/gCLtOK6bK1vw+QMC516TWMFpse5P8vJvwXGAwdBHtDJe62d7A3X52ViQ2WlHQDcLUf9AcQRr8eM
y9u/0Nd0lGGb7Kt+eiQEIkH1lE/eKLZcjHFaE/SaJ7AKJSnTcC4+rcZ+suzsiTSTlbzAk13NQf7K
UXY913mKOw11VWk8zQ0QXHcGEHit5vaSSVhmNEX9gsZyUlJ9aDKYN6NsvqAaMwOG9bsAPugT03x7
0KDHS8pgY6anflO6eDarydk7VY99aE6++jqZL6wLYa/mfcpGkbA95gQUO+eVUPljSS3sZrA51hl5
AranTODnu69ml9XbATSczLFRJU8pJOujdk59SYAprI07bQmSJVFfr5MMkIdrA4gRoN5F5B18HbMx
GBRBysjjGzRa8Hj9QmbO6OW9m0iDrLIuv5WxHshSm19uQ5UwIUXcslN+GOk0XYWeyQ9K/UHz5FpP
4aLHZ6g5xKyskahfg4K39kyyWya8x64f7hkxcP7M0j04Q2fPyS1cY5pfNpF3xZAXOhiwllxdAm8Z
CxcJpU10XhLYZdCivF8ZYQc0RpLctsxeTCnee209EYW5ljZ1aPQz7jVsrBXfflCkcDqNAUcSIYvG
uQefoTby6FX8ZGComySQKjRrIAghkpsLEqmV7hsmCzwP7frv7gWT1Z5pO/umVx7MmCPl0HHmDnuT
c4/Bu8uo52AqK9zZRnfqExT6Oe9OcV3uihqeQllhfEEUfsEu8WxrXDpco4m+Byl04WV3YPD+UnIG
8WjZXU3N8KvvyHtid7yWub5p+j/SxV4ErhEcq/kU++4Tn+upMzDAZ7r+uwLGBGNNzNv2YFU77wDp
vycbvBFv6A1TXLXOZ3pUMa31gsR91eBoGQf5ZIWSJyxJb47gRezBnkz9S9pjg7S5ugNP/iRq8Wm6
zk1FzrBhSPYZ4wAfbetmhg0sAj4UzVGgCHtCbyGYg9ElPAkbUNTs3ubU3aImeuMOdjDNCLgGkzHX
7z4nIL1o/ydAr+a+G8RLQx5gSYDfigx0W51Fu6pFg1YYFqKRdPZQmN8BESZaCC4RwIZtj0K1sdz6
bPA8Jkbwk/TjzUrYw2LbfSqT+oegKOcpO3ypuvLDLZz7Gevk7L9H1hStdNT/TjuSnixGM/Emr2IL
VjTfIVaZn6S3VejsKn96irXRbVUXv1px3vJCpxamiufIIOVQl87BYTi3gv/8ntrxG/EGoIZ+dJJt
RYeWkR/0MP2ylLylnf0kRPRsYHhjbHqc+pnJ2AB4E4+4BZEVM1mKaBvyygQvDqho/hbf2Hoxz7Dh
8LY1AWy78gFyxa3qJnkYqrk8ahVdwKWkF3P4Hh3OWjEgucxVFF/O33WzHJUIsVP21ax8nwOMTHd5
XV4rDjA8eshyGIg2UjIhUiILd2YNbcPl8CEtC9/xyHoiwsrAdOJuwStbI4bcpDpkMnvDwfJkjZTI
9OT6uA3aO9ckxlVPPNNx/W0b4swY+DEntCIqeJhx+Thw7d8R5skxKmEvXvZrYba/jLatdtHsAVmq
nI2EgLzRU1SAtYrJkEislGyozDZjoD1rLZx+W97sScljZeg3ZnTNWkAh3kZmcjEWHcbC4utjkiAB
rDeT5N6CplCQVxxWvY3ppd9MJboKRmsLYxFb6GQT6iYrN+flg0LljJ2RHvYg+YlqEoKAJzezp17K
CdNlNSCBtfZjDmZkDKpy1yfaObRGT3km/itK2sm4NPfOwInGdBwS9VnFVBTecuKk7sp5KN/SmAcY
hWat+bg01cAE7LaoHw9mIW7LqyFqWpVDVgPD6N45QeIYNYg1AJUaDLqcsE2SCP40Z0XvBgGvVnGj
opb5zY/rdsWd7V7wkAEo8b3lKbh4XvzWOX1x6bEKWY12VmkvLrRLJRuf5jZQKBA59aZkGs4Nqz7w
/9ZIG+hlYBRL80U3HpfW2GGAbXwZXe4zw4x5V40/hGIJSbT7vLfulYjvXNILlLyh0VgGI5A0B2Xj
f8CSXRmW/zSn9TfFs/HBsig4FB3S1fisNPN2nyjDGlLlT6MwA9ri3awGJNqiPJqlu62YoNg5r3oc
vOJDfJ/xW8NBnMd9k/FmhpQYwbZBVM2uwu6TY+8Suqnal4SVZTeOF+2TJWyZL7PpIi7nE0WU2LTu
wQEsJ54UWj+HJTKg5NFGNLk5dbcx9gXuqJx2l1W5hPPH4IYigSY19kU8Hms3fE6CqF5FBSe5pZqU
GTwQaWP8NnOalkAk/zYm1pLZKN+tlFC7wwV1Bbn1CNtVHNXY4G8iuLeuu+olYMMU7o7x4FMvM2tj
dHRpl+OTqV0uIBXT6sAFmyqGZGSHBI3nkIXnMT8Vo/XeBvbLZHLZxFf9jnL8Vprj78rjaYYDT84F
xXrmOU3H4mBlL9gsbDIQkb1yej7GIlKPVW44u0zW9zH7fEgvC10gj15plHfK/4G+tC/78EynMuBn
jsRrel6wZYDENEZr4C7V5zuMhXTbkFxgS+aS5Qf2qx9SXzB74VOEEUJWty4IXrGR4B4vlyjBcGHO
NR047ax9IJincPllyRRYgC42UVWn68BiJbfMflNRJ0SAg1ZaM8T+2frJqeNchFQ5bjs9eDu3N/be
VE2bYSzISDjxK6XvEF072iMSFlbhUfTpq/QxWdoDbemInZsT4s7aPyVlu6GfPniFdtbWqM5ThC4V
GPI9cXyq4EXzK1HlrkvBQ1hN++Q7EgtVX4MR10KTU7QQu0mHYkF9po0zhuzgUPLFOIATFetuNnJK
AvR166ZHNHzCQ+DTSH3lejXQGkgFLGAYNZ6nYY80dnFjmPCV/4VW/mQCy1bkqeOm/eV2WGuMiG/R
tbjARzEMONmftBdYhyajL9iZ7zxqXDgcO5KcOhEH0v8MNJx3x2+eqEiJMrvbTgOL87ggjHKcc4V6
ET4PW+veAqhsZkHZRVR8tdVs4CFUZDrxVxhCcHjEDjYNKbc9jp/ccq3XuNEfxtKgWzc2wdjwAhbn
zmqB6tQwj69diJ6q1dK8ZeRbS1sPYFR20AgXPwo4/XAatnb1Li2fko3m1EUQrdjXdjEWPcbT8Q/+
kXnfBVCl0UC4ZI6YPbOq2OXIdLMgQ+963CVAkjOX58FALfnQNVhLU608L9kwZK7WjrI+LSBiqXBR
TLPx1uVYkAsbQ4Yk5YpJHakMdCIqbfUZV5NFSXn0Wnt/RL7EUh3CHy6sBLLR8XA2tP8UzvWPoyls
xYdAEh2O/LowXBy7052mE1nASCTptq1y2BKjACEh5rPwWYr9dj5qC3k7jfn828ojDoudlVDjuorR
0Bw0XKRb7nCw4ppPwovPNVHUGkj1CkPMp10OR9NkSc5za1sNZ+0DO3SwQcZ2f+8TKjTUmwzmtdel
EW3uHXlcQBTcDMBwxzH9tDi/QTjOoCUmPkBLNfd9SRVmM55y+yAMVzITct+iARmnaqnRiYl1QSYn
e64t6gYZw+8dTbltm57sbHjkYGafTNN5qLCmc9AqVyzosx8G60Iw459ncqPSye/HhoDTMDo/Fhjn
lWN3BOWHkdiwtNbg/3wiAzQwVUg5+ZDW28SvaTi1huhgUaYUgKIfcWJ7DDnOui1/6wHVf+LywJZc
NZu5HaZj2XD4wiv5h1nfyZemd1TcQEgmuRBtyW07kXvUpnE0RHchmNFv4canl6IMXxQ+kp1KUn3S
XG9PVcDiM6j0T8DXvJrq5gIabdoDSCRriL3HX2Ii80OCsVYCeCG5Z5tDsykz3O696uuLIV2wSLr8
bB30linTAgKHTOkO0CFLjPfTEqfZYg/DyOG5bxYP3YY027URqua0CJ2kguVaTtPrFE1fFoEps9N4
ks2JVJ/+biv4MXUe2JuiL5/brv012RiKnRY4LL9nMwov3vQu5N9mcrtbKsQNigkJBlpLd4Tr9h7v
/jHO1VvBU7KqlzRdX8brOlKwbTNklzhEAlIT12IcdotyUbxTQgW0ReeQU1xf0QzFqNPEJ05mMxtO
TkvDddafy5DsSYYfcMPwQnRze0qD0ofBMfgnpx4unYwedJzyN+SS1rCOrvAwh5NvA6gxliBOdPn7
346AXntnag99V6eXrry54KxIVQTEcVuT2ht6MaOATLUO3vqQBtY6bL56sDIJc9uNQ9VLEo+ciqkO
bFRAs25H8koM4Y2WxHnn9HinWTCbjdkwg5UEgAnExCtoiYxSmcJuLM8EIxB7r1rVH4RfjS3ja+v0
9y9EvYAM9Nu8KZ6rpDoT63jrGLLvIji/btfelSkZ2jgk2GFJc9ymLkeHOGp2CvJAGrYOM+LIJx3k
NrcIB/ee+9M9BIZ1RykOMnS0KWeRkFDMCMwk7Y4pL3NyH5lwMPgpzaJ+S+LU2asywaJlnqdZs/wX
O/htX0UdONwV4t/wb2mcMd86Ty51ZemTdhdT5ejgo0xR+tsyfukLLIwirT/Io38IwQVaWbF5snt7
mzD4DTCabhwra/aW1Wy4BDwzPlyMg+ljgJxJIgTjdISbnNbCdaUlM7qK/bGynU0F6JqIbgqGZSAA
mGHphgm61oxm9rpqGF6k9h8r1TtndNS917hqC6MJ6ERWHCks+RJwVXAv0/BlaTYB04DPFr51KZft
MRpffGcRsmL/pyrwklVF/pEOE4OZSL37mSAA3Avu+rgnB3O8JkAHH6pRjqSdD0aTH3I/e50jSDZe
gyzqcjYXOnsH4MP9PQstFow23nCilrvR5oJGLxHjkxb6jdyqxv4odBNwacCfP8oCIhdDX0Y0qsUL
7xAA4HA/BH8gT6rdYq6kNL0kLNbmApchdBBl9Dfa24wNIXt+MIM5HYSjvjsKMvbSc565ZKtNYBcX
2di/wiJwD4KYHebHpaOS+2AOzkkLuFjSuobS/rblRADTH7ZxiFJOmHRw+pmsT/qWgFC8G+IZIkKf
Tae8fAo12PS+O+BiB68csbcpeYDWUyHfOz7UUSKTfMRQehKOH3ro92TKd6Yslzw+ORAGnevYr3My
pdfWdJL16MdMRzz/seepmg33V11a14nAkpSlv5+zBZkmvWNUjcE+VdPOIPK5/3fmzqRHUmbN0v+l
1k0JDDBA6qqFOz6HxzzmBkVERjJjgDH/+nrI211Vd9NSb1q9CWV+eXUzMhzM3uGc57RWc8AY+4Fu
jpmtklfNkKAbp/FCOh9EP8ZYboQVJsgAQU21cVEsNxE4gCkBGIgeIUHsChaA1FoMyW7+ChG5OLFw
p4lcWveWIIW9VUWPcjHrazyQvINO7dpR0zopPwxLDreJtL/SqHh1ffVpD57Y9Wby5s3nehmDo1l4
/j6h8JvcCU8nY5liHRG0/RcO3lWdx7GDawvqAoAfMBYW4TEJD9djYZrz7VBfUk9FlxzowaZDBEKo
iN42ac+QukjkJrPh7JdW+jw2VOSRh1ZGejxBSuAvZ1QBj/NYtM1wQa9znDL8C55d/SZTJyY9kFCG
cUhePAbN9+VApaCCQrL0b6gUO/2G6s8Ka80q3ApK79S1TIp66yxbLn1k1hd/tVASoBZQ91GepHDP
CZ7CcG3n6Zfl6N/t6lUeLJqKZXIuPq6A09IN1xoqldcjtFRjNSBfgPWYoBay+/zH8KBducZrC3z1
weSchCq6XLIRhUFGBpvXYJ+sh4KQVOGw31H8I3zWHqU7HqLvMmeZO7WMFzEasMtH/OJVDRdSSihb
61kvFn7xLGPUjKczR4VJ7nGvHX/LEn5PZfqOiYTRsj7lFY7TtmBNnVoNo5l6H3CKbzV777Us4sN5
bQxyOQ3kc6FuoFIOQ7p1FnjGMV36tg3Yo8go5b22+9vS4ZlBpHkpWqSkScJEcK7B3oO2ufq4ktns
EZC1Ky3sHLIR9+vU3JpbfFE0TKtJGw+6ZgJCIiGfGJ+vWQzHIDF+twKDrtdWGxeYCgsAJq0AkXmv
3EdHe3TfnUGBhaPEKgbghwNOqZbjwguaLdPF36b0u13ge4gQ6JfhoXFhNf3I7gFdjrV3SUSbkgRD
lfsxCOc7W8ckTeaMe+Xk/t609HuWxQuXCLhy6f0C+5BdoHpjwe4ZbcDMwDpl96S5yOxkqMg+Txm8
J8axXGp422YRHd0lv09LvIYMzB79kfcSn/GLSUVExPEqou+ACyjjGnljyf1U/xDIzbHcYOf3c6bC
A0Nv82m0eeMlE2R8q+obBml7yJL4ezATnKqAQBqGTE6VDaExe3Ti2qrq/Vjx8lTFJU0MwpfjMsCz
uKLw3YTvtdzNaY1IXzLssQfkU53TrsmrDIPQkV7/fqlqYhvxNb5WNLQxlU3RGhfUpHBI7cEP0a8e
zcbrri3RVzSo19nE62MZ1Ry2/XRaKNiuE8TZfTcqa9OzPzaI19l0ngGMqml2i4qHG10Y+FvjDOx5
/SdpouUcR8U2zczgzP3tAV9jbYNj8EEC8oK646+mOzLvl/4evP2AoFqT4cE0iWtqO1vVY+uBdqKT
EmGLpeo1V3fqRgZoyRjQpTvD7e6cuhM7W1sn4jVY9MgNDCucsAjF674rAKeP32bmb9LZ/5HOSLRb
P8swy34zhCdiVbKeqDo8spxZ97nlHESJPm/igvNzBsS6uYvKJAUPJlkn1Qzm8l+TMb2IDsAxt3q+
NzLjx4267J7sHewRdbNHnGSEy59ZC/Ki9Hgbj6RY9Slv7roPTiE4Hl2n6R/ndcSsg5Zh/hLhUerN
8dj2w24uhMTmaf5ig1NhZBD0IxbyPKkb7FaxSWO20KcSVZX6Lka+IlA3Sk9qV/Fib4Bzb4TtR8cB
XUqYtfWPmybPVcoBHkRsBLx0OdOW16it2LqXzg3vBqZw/NcEkiR3LVs07PeIGFMevGHu3wKduw9N
T5JwX5d7PjuWmfX0QIIuNx/CR2ZxHhLAMbXpHZaVpJYyUQgG+3mCnH60m+7oOe7n4BfGRWOuvfz9
lesMLOdMp/zyPSc6IeWqe+o0MT/lThEcPOJM0FqchcG+YPI6lrM963/TpIGGduCf/LR+dwkO3JBB
kB7iMmtuFsslB28K6mM2LrcmUnhnAu0kcWjsxoSPhE3RrZIj2K/c60+xZlMTO9PPRNbAp6G43gPb
emQysDrMY3hCi3SeoLrdc8Sk5yWfujO13i5b+KElecNWnYJ8Aq+1N4WeAIKFTCinA5p/9gldAt4V
RZUd1f2bS5LvzlBWjNAyT45m5ZcAsxjVqD+R6X0vZAFenMy+R7CRXGYDEJtbp/Y7Ree843rqj/Fk
ivfEmw/+pIZnN9cuCjHvu0hYvtZlfqLxqU/RzDqkkUin1FNJmM1Tvm7HnPX7uk/MAWZlql4NuF5U
+eo4ae8VahWX4GLdCJsRFZmJWDigBQzDXhA/e/GfJofBrTelx8mriabtGmPvmDNGDqNcthE6NdKx
vgyh7oG5XrWSDwFbo13sC/5i8AW00vGl96b4kpWD2OQIcHfWgt3Sb3swRmA67hJHlXdpt5R3At/U
GbHTE2jg//WfyAwlBaiTdJYTSa+DZPbvQkDRtX2u6AD14EIdHvLfrKOZts2rOMvsqVCaWZ4Tk3rI
9k207y3sNZq6M3oiFCKCZFVodzPtE8omjCDMdsXDOFv9S9bRxg1jGuyjFHQrhbh8Hf96udP6THvQ
M7hHejoyG7hK1sibYOrLnQtnaULQS2OGJMlVqXXFWNodm85gn6I1LQCHCxmMw85yOrLzZrnXbk9s
5eCpgxuJW4/TcnYmCBrc/uATuk+sGWAfOATSrvb2+Uo2JRQFyntzSbLriLx9i+4axJUgc0/kQOet
FOrLMjFHXnmrRNk9GoJvB6jwq90co55ztHEIRu7c9ND6DGuVmNtdxg594w5WfCKepbjCyiyuOpDw
7NEGaZC4k2Ez3fHGgSTs/IksTLdjomsnHE0QXh7HTAPX5KgbgmzYydz+KEjFxY1wQlO9yUfkD6Q2
Lueqvuraf7OC9C3LaGFxZIOWUyDhM8cMo+2CMTTPpzNWvXSLgsXe10MXbUeTbdz0wSx4WzcEQOuZ
9zThKmAWg3i/oPu2iI4F0NqcqwCgY+MDyiiMz1ydAvJdKBJatWvNSZMhMn1WY/+F4rGmPUhuWhG/
m0FTnZCpj2cD6BgYnf4Kp6W/GpPf7ikMiy030i7GoXCIkwltlufFuzR23B2DTdCw75Od5Ad7ToMd
G4Y/LQKXGR0sSVDkpnSjfVtB+PQ0Et5oyK+CoQ29LiyH4ZcRablrGoS4Xs2/s6BfS6Il30kcWCQL
UYTGy2lCmYPYZ1pKHvY5fQlM0C+sPS+Rhc95qqjsez4vmPkb5Tr5vmo15v0S2bIXyiEaQwILLyT0
kOgxiXty43M+K2dlmY1PccLh3IcSySH0ZX3I4uiKWW0iCFncKyO/i+EQYKtEwuRGKNX8OewH77Xr
i1NLHtGONJ841qylr07SPwR1/uaj1wxbHq7gkUQxgtvIGdokfXuJ2+FSO+Lmb1+Jcu5pYuWHJewx
G+2rU60png7jM7iatayO/lxdkVcSCzPONx6mc/RoLWvNDnfvGtpLMOLWapLHRrFYNtH5MvQMU+Vf
lfA/ZyZy2KFonKv+dYqzd3e6095LUMJQiFFzn7Usvrwh3VHab1VDsdYXHW7hjMmVQYy2W/EuAQTt
eT0YQNc/XRAxrGIyIF04tnZRvLKUIM0I5UTWDwZDruUmAK5TZPR6fdRdvCYir4pwWY5aYz8IlLru
uhhXbypmm55B3ET2Zthg9kGLsdpvwEi0pHbOUm4io863QZwRBTi+D83Q75XLdKjCQyQyp78EowGX
2EIwvZDv3B8I7AzuUKpyKDUWd3iWLEy/XB8R7XiTVRMX9hrx8/eL50bJSdn2q8uF+o//VPaZQfrj
4qPyVN41C+bpEuC5+/s78Cbe9e+vkpRF899fOQEaO8TIzHRmBvZurbqDC4TXC8ucDBzheze5F9m3
hROjJB94PtesIzxZ0362E1bh62//60uKW9tJRXwO8gbYSkxKwAoqJxBLsyusa2Ksete+/v0yoH73
CkbanWT05bau9xBZS3bvcqbLlKgcDsUHbjdxXAQQnM7aJ1w9HEkAwij0m20JeTKkL3SuWTcwAcze
1Di3D3qOafWT8jT4JnTm5DtaEoJ103aXEv3oprF/xZ5ZfyR9/twsc3db//WIGNI+ESxwm4pR30nh
HP8feoj+u4Xo369P++f/+U+uon//59/+/2Eygv7wf3IZXT+L9J+s4ev//B8uI+dfhUMVgzyNBY1v
oTz93+ZwwxL8mZD4xpGWC4F68j/d4cL9T1eRZf6r5QZku0q82ZbteN7/javI+4fZWxVzrKrT73/7
F9djvR/4gr/ZDihpHHt1HX1/PiJK1//2L9b/YEaZJarUe858LhBEFSkW9ZMxQCch0cisFRk1BF8c
SL6s6+RSyB5nbUzsbrYkX5lpXWtfRjtRBqdlBSBThnj7sYFVLQYw1fMzhma6L7HshozDIUtGsRdU
QrVZfhUlQq/Bjz4yjLiHyYQKzbgwITd4ybL2gW6D9URiPbaGAym+ihlSmB2mlTkLATxa23bas83M
btksADtjVct2843qQxwaLFSb3kq/l5JkGUUHxBXN+m4ypwm+P7bwzoF9Ym07h9PCXMz2SaIJT9Lm
F6lXJaNNx6fe9vdIwlhNZWaEd0pupZIJ+zhWC8lSjzvGKc2u6aPPvHzykOc1vf/RxAxDzdWBNfXv
hAteW5+0m2qMja0GxR6xP5Wlc1brom+MT6DqUENZDYmVDLPNqjyr1vwzKO+R3ekvZ+3ocRht4sk/
SGXEe9l3T+x3GQiTnCWcx5n5wcZyVAi5aa+L9mTwdrPCvk8VclBVPbV2y895lRhXDOLKcXpwG49M
BpTTjdV8OgGi+GWZzgQLEKZitVch+zeKfKYhyj4TlTed54hRg9C//KD9xu9witR8apIKqQd+6oks
hU1dlx+lBTxDC6jgmabWLvvndXo9JM6vmdU6BSO3VC7DNIa5HHD7x663w8B6qhPGYIzfoekQD7KJ
+qHezb0Jd7YKTvyG8RjRmmEfwQMKTJWjmZ0pz8zqLG1MQUP2B5OOI7vV+9EzhxxM4lxXNW5rXp0A
a8A6MfXdFM+Z4wPvJCAazAajeutaCCv0pMY5IMHCjHUx7kcD1IFkcDhHJZawObY3/R/NvpTJcInm
YSLC0SEv0/SCY7LAoEEw/jL412FZQ1sh5VGjdMgVguLW6x3B9cdYoVfdcqLtRpFtJAcT0u2mC7V1
wIgdPOS5sW90dyb6jCvbARRWJ8Ot6Rbu1hw0dPLI+bFXdSoZbEWaBwczJU6tqLL7JYt/d0mC62EG
i8yzdp49yGR19FGxhzZQIzh17+wT4mZ47yS5T6q/CUb1PNF2JGtiXkL6gHLfxPTaEuxL516B6Y3T
3Zwzf9d+tLFsuFCwJcjTHIcxzOz5VazLUyjKdKaBcZqzGrPLiMkPxG6ekhwTqwUHBSrFTMCV6mEC
Qj8CFHkpxQz93n4NegsBjTLAgBW/7CUixsipiWHdl4MrGNwy/Irda5p1UaiX4VTYPyIlBTOX6S4t
0MFm9Pq17u/6enpTRvCpSE/eEOeakC4Il0lTnBKP0e1tE39OCtrG8C38aP6uFfpWpB1OcP60n2Fx
Wdgd/NS81jrY2bJamX0fuCXErujVr7joLsoz3hmnHG3HYmFOhT0n8jvLGdWx7ll3KxMQaP9jSl1E
ACj+qyDdB90EJaZ5HMCArQBXaLst9WUCsyihMrMHK7SnET+ZJNW0XIgb6hb0R653Q/7KsrGGYxmX
3Y7ozxkzBISkzgNRRv111wzqvCTFHzfR4H6XR1PL174P8L2z0Diurhrhk3xHSul9nCSvGEXikFze
w4x3eusCOrYpFQPRorTVB5OTEyk9m8lWX6yIFkQBmEyYUjhuc7Wy6Hvy5+uK4xGj/+I3em/5vEmT
lb1omZWo2bHhjDAR+5HROTqOiYkjoXPkO6HsLsB2sjZWr23+FGRzwtHJ2ISJalJahOIYExBxfDFb
kbusn7zqlEVIDmZ/J5b4M2WkLZTuKYqofZrplZp1W5P4NLkdyVDdqSNs5FxTOpKrKELGoPYuMOCt
p059mhngAG8o11y76uB3jobR35IIUFG3GjajJw6qT+bQ/TEvvVtXAP8p7AL0WG2dGm5vgi2WExmm
WciUXly0a77HUNs2zQRktfGNfsdpYJaWdyS0RpcAgJXkPmvos/QYfBPQNm4cReQIgNdjLbthr1Yd
afUo7IQRZ4JcBcqnCGeAyGs6XF/FLxyVcD0XcRyIrsgxnqbpQxmZP53mjloDtvfIqIlto/iXEykD
Ot7KIo1DVkRYZz9WeTxerLpMX2O2ve4QedvcpJEjsfxpSAXkE/GJyYmY6br7UCnh4zVAqu0Y+2+I
IfnzVp0RAm+GIXuWkcc6bonvzJaZUda6z1NZLnv0+BiFR9jqs0TfHWT3FbL7zTKuBuHkOdcO5EAz
Joii+YZtFGWBe0PZ/ci+TIHA7SP2uDhpCrKtMn/t7+ILP8xbwjsATqUsHaDHAqko6pjBWpkcU14a
W7hWaJIduDGt4dPqVurChP7Hz8cDlIKdCToNlSTtG5a9BufSO7k/SHrTotyrFT4pMvdt8qILs4GR
4BSUTt2r6Q+XJje2TdSx6bCZH0CmX9eLhygG0ueOv7uAE3Oq2rN2F+JwdHpsCWsaFrvDTzH/mmbz
amQ1eZxkv0Sg9dj/E0Q01X171yQk91TRtiPiNBpNCgzkM0ANaWa1QuCl+uvATGFrkshhFeq5Jw4C
gI37K5rONrRCzgd91PHbXABoM5k/e/BaNnUXf8iM+qwFcLr17bi6/OMLq6yDI/o3aSOsmWRzNUXa
MnzCdKgQO9SFe1O5FGxDSgbmKolE6fGFuAkFfhgHAPPiRV8BVuOsydfI+4l1dEJMkl0cUJrhmcvG
D0wob90inqzMSQ4yTQmfce58o7pWeND2/koj51tAEaHP0rfMl2IALN4iGYHrgUhpWuwiVNZ7hrfx
KGZ5G+TPY11uwEN0R+V6T5iKkOXIX33mPeqWhh8PurXvpr4Li8z/1Y3FF8uZ4pKPbo8BuEVL3cs3
i8Ue6hlZIvi7cQOcAMInDR4K87iN8DXj0dQBwQnZfelCb/VF91uUXYFeP4+eg+YBYMzB6Lr63EKR
3qXLeNvG9jGiWAsTY12nLwhobXx8m8Vzb708MHGZxYjeY80xpHGKoeQqphazr/K8kB9FtrVGoG2O
bRwavp3UssxDPjpv/vqWTJhN5DirCytE/xjZHFiALLc9slOeZpbmSeaGA0ggPBFEQLQFmWlug4w7
D4Yza9cVdF1hSpoBo4It3PlIhsBFM6PbtgjsGHs4P/hhGZcW432eh5khzoBRSCu048c6c65zab/B
fSJbz0+RNhS/FUPFSeXtTckQwmtaeEnugGDL168tSfNM+i5JsDpfyJYLg/JK6le6N6zm3gMroK3p
laEwu7PhpzXacp1pDVsnS598GgR0/tNerskMzmQ++/P8g7Qdvm/q30+1ywcsjBsepCO4TRjVtLr0
8CBZBv/dXSpxC0MzIUqdeVumudqDTJ0cPw5xGSLgI1ExDPCVWaP34P/xYGpu21ZCUqwwGdJ2E6Vn
HqcJWPj84/miCrMiBxxkOEi2jzECtJDVwHU2guRIJtqlccq7oUwuAiS6AZeNpI9tJstDY8rXeFDj
xk3K68gSnAzcaePF+e+E1fYua99IDnqW2cIywcLDJN2vxK0fpw5PFwPJJHvoa/2i2JaD9vb6Vy+J
HsZGya3JcHN7wMOLYdl1T0Fv/ASE1NGC8F3m8btOobzE9c0SD69yth6Cyvue1TdScP5csi2qTMJa
7fxJT4g5xwSY8Rz82ApkCXaUgXlKs/FbmMWqYythEmJUMI5uLHYEGT+2wADuxboyAyHusZIG77oH
avHcaaW3XH7fbmdd2f4x4HMsMoW7k1fKGPXGfJgm86FVyW1EzLZbz+QFFm8TGSGC10tr67OVBTW7
BFA94KWbhzvGmccyUL8BKUHmrQ7MuNXWGWqukgSiCZDuMrF6nvWGygCwyiYrEMeOlnOf3bcuyXgq
sM5pSW5DC5SMS3q+HzvrFwoQvGhzQffXJ/kLW9JbMaeXZQHBgoSTb3bkNJLmvWNMAS9KfJqD6qkr
rEfXi95YtWxt2CwbjG/d1q2iS+vzs1hKsmtTcOE8+PmTmHO2iU31NhMEMLAcpowtBmy9vnoxx/Qx
TuQZ7zQsMTyb27yVj4qlBQ5d66SinnOUN3FXp2ZoKusEtJsa0Kp/NdUqgVq1Mj7HBsaxJ1NJJLq0
Po09nL0gZppK+2HkEcvvlF2zTfL42Ua3Tp4GOKgYvIz7hP4G5fiUkw+SqN+zC+QgYJA2GPS3Rm0i
qgvQZjjgVdfGzfLK40jW22aa2DXYEecdMUr9EhPTmDR3Zk5wstV6B/7i0AeEdnTkeGtB0dg3TN+o
60hQeJn1m8kOM2xLyELRNZXTaew8BNymQGICDaGTtMMgGL7jOfvQHbvHZjUveJLmMDKVvatlcW7c
zAmhG3HcfA8WcbrGQqGZAMDSLVFkIPoipunlCbwDD3M+3zHqhtquoW8ULUKAdo2vGX8vwiV5ipLK
MuKjm/NRWnGFknuVa8yaNVz9NSJ0Rj2Z7dXgH/KAHbQ3x3+G1v5DDR96LKzCwUMeGU1wRRci4lgl
9A+NRPjc8oleUkR8iexiis58DBPADzukwo+LQkiQVciws6zETLAACfa5U0gq+G7NDs3HaKH07JBb
0Za1DCuDvbSoY2r+nR23gUrolTPe9GZKrV1iEjduB4kXjr78cSGJMxi3SuQnBAqZdXRbt49zjYmg
FHB5h+LdjBARDIZRsJZkHe9UZJTpBKdNV6OvFC8RLmuO6hK5EnHlNwE45biIX9kScmq3zG5azWi+
ctnYZsu3T11QpGl51+u18quIm0z9+VDa7cUpsCOAq1o2k6/llmEysHnYawx/aRrQ0z8Bvg/NGozB
QmASXcMR7QSySYMKpsa9ruOCVk7SpNdlfLFd75e0ivIgEBGzaMfUwa4MrxliIKJIRUykkIwRoqKv
HVnZxw310cBj4cyXKdPPBWFJkjT7XJ5bVVENcHQIzxRwN9tz4Xnvs3xOZgH3WtWIw5ts11RDdZlm
QKWlI3cWITTEQpv7mPUtaAIuG7D5YTJhpEmFfIlBa2+GBpewmT4bDVQOhj33PnmN0MsxeXvoi5wm
wf4os/HYrJLMkiC2PGt4sLyA/eQ0nkbHISM3Yr1fdhjo6zjfkTxHMTobJFtErANrS5O2F7OMd4MR
xomDJ4ZRw9GQJg9SCXsvNkgiqfryYqnxA4CX2LDigooDtvtYZNXjQErXpsuWap828XuM8TGaH+fK
ScOJlWXABvTbS5xd11XulqnfxMIV1HXldQtrZrMnuQx6tFnjyY9zem+i985BOgEb/zWTsYnjwcuf
2mK4aykrmEWTPGGysfAHlt0536yfvyXUVlS6ADJAevVhklKx2JPTXgjde+hKnEPLyA/c5EjFeefs
Go8bNGPaTqgXvQJR5Vh2NjkdJGF0bPNq23+ep+6Tplvvg2h4BuRyIdbzAI0yg2zhFqHOzfpoFdUb
mXXZsTYJwCUofGelxjEydXHgEX9DZwuLoyWN110EytIQEQbCNMP/sdthwB2kPwmPeRWoz4fGOvQV
KSVzQxJABfLgFF9o/CXewQmSFyiQmve5iYv6WCvvN/IdhBSA+P/OdWzv0zOBJdoRX/IChGPlBK+a
EL5YEu3Tyq9xoHFlAYU3Rr5z5dGkoU5AVedhwMidW0A5zWlvp/6np8gmdu01udnOJvqDEhdHM8Bw
WDNPouTGZ1SVBuRCCwG4p4biKyxvFRS6zb6I56MvykdOAjyfgcA1ZPEX++uhRLWOzP/RHkHAOLo5
AeErcfvFRJGkTEtbzsWlXxdpJg8qoaRMJgEA9s5BS0Dwqhea+D8nTAbhIQtinVaO6i6AcwcGF9ot
kbRgGUvc8yTtcWGDIaKj5bG2s8rf+eKY45VuTF0+ToF/IiIn3UMtp8Mq52HPY97sgMfFHwrJiRsc
CCjqTirWBLAkzswLiROdlgUIIYygpQVUnImjRfrCLkJoSx/N/x3yn/G+iBcEr8Gr5TbRc1YCZUKg
vpjWa4cyc3WxFltFIzrFw9XlKLjTi/3CXPkTjIM4GhWXMiDG5QhFSR+lHX0RA8saNHf3iRTfCBC/
ElIIvSV7o0DVmO3uddWT+OM2xLfghFESpWBs0PgBAAP0WKyTz/6J/JLomvvFySx5f1qnbI+tvZN4
ZSmUKMLquXzlVb7tiLu6DMVAVFrYmWBy2jq5IZm030lUInj9A7WZcefs6taCQ5O3F5Io4nDMi2br
EOd6iSGhgBw9UIK85w74q15395qXal8tTNwlXBun8CyiDQZCdxXjVV8w/qSa4DbdRUANtlktsRn5
QjMR+4HoWZ7X3EA7g2TNBo/7O1jDHKvFQhCWmzbQjWpfu759HSgJk75isjIwzXGS7I4t+F7Z5sl3
0vGCjODkuYkKa3hQlOfJE9OR5FBbyJw82BtZX4Mj0kTSiUUdE/JCjUx5IeZFZJAO+lssS2GmNU1i
2nx0c/QnJvIDQTDKtHFlKDDQ38YWHi/lxcz1vPF1nN2vDDcDFYf9FBR6t6BHOPGoA3EfCDSzrH1j
cIOSB7HpE8MMyQx/0TaTHGkFBbsMG+BBiVNzzt6GADtKSVWbi2K8xfvWYumyv7wgBYFQa/9iZyTx
URLPYb2oT2e03h08tFuSJMgSHOp6k+A+wdQ93pBdzSQ6ApLRpOMhMLttXwSXwkEhKyaT+kM2YRCP
3dXoILxEft6S4coxICY8QNSg8ULcWR2jvVJTs2yLfrC2ZB28Ko5KBhgOsZEcp73yMe4QoJrlckch
vYROkD86GeZCekt/YwnXOFLcHBaf6Dcy4NKtn84gMVgLwvaTIS0nMVa2/SEtdh5NjBHauu9Mq32B
QNs8rWb7xUZ51XLfbLSUaZj0Yt/F/iGDZHlf6AfFasIzJrxyOt2VDDl3xNHp0NG4kYi/hE2EN3WT
w16AipnuiR8YwoaHo5h9CbplvneX7BhAfT0FID4enc42YJeX3hYB8GOJ7GpfJKSwVUtzyZRo7jrl
PEZT4FyLxjVvojb7iura3mmbwtt09kRtWXs6ZvBjTFpOIiIemiGkttP8MBrAvMRSmo9EkQ8MBCgy
O9ORt47hozRtmA1YmlygbPxWDOgR/PrBPc4/sQWP2e8xg6DeLIYJZ0ks77UJyyeD8AQHNDv2+kbU
CyB2fnPIsJXh9UuTBwbc420RYIjDj3PSLUBbc2hGBJrT09BSh4nFdA9VIKjDskbsEjYnscXJKzEK
H9JF39oGA/c8GSEcRFjgfde/gFr9qAUBqIbXvxAibj+ZVLM0tDdtOQS3I8ftNpkCeYS98AogbgMF
c8CsC48dh9TTHDEDQy2OpyBengcmKURroI0f5vpxKeaClLKi35KY22ywPOZPi23csSHBnFfi72/w
XJEtg37FLhySvKf7WaXIdzuNd82klNEj6sJemGhIGw62tOUfg0yVhGpv58nGvHSQTyaMNDhTHv5+
4bBB8DOnIMG+p5JHXnhZcZrxhh26ldPrqOxUtGZ+TbFGDLE13IpKFA8lWhDul8LcNqZxqFtfo+Ia
qeiZizsmn5WHHnbrFkodciiDS9PfLo6d8+RifzPIse7j2KP08LsH/m5mDkJXp7FWv5Ewir2Zu5c8
EM6NIfKbbpxoYGwfRoRgMeOP2dPfLwBMFstM9spIUWz3wbSPSu9XXqdHxSm3C4qZ2OUUNEo1ei4a
yHgP7/WplkF19ITV7PoyWWsD4Z2BztG6uWcyvsUsEEUgtJ4KpLS0jruxkkj7Z5rroqdAC0RfrExZ
gAUdqhCp/LdxKaKbNGn9GzBdIIuvURN8z3mgDlUD4LFqBCW+aEL4f3vit45THiyHKXlp8wHPXk35
1Amc+S0CPPpg8i9VohDdpc5wN8YzLTDp9cloKAyk/TGgRIGaBg6mwrN77Fz3owJ4DT21e6sA0m2L
ycvhi+jkpKc03QoZFG/RQq9djR2sFckCdfV5wEbGE9HaPniemh8PzcEB4XdfR93Rdo2efUQp0LpU
byYelofMoJ4T1Z9eJ8VdGpgUoYqINzgeTWg7Tr/pyTMNurING+FT0NsFxrJkj78rPZa9ys/RT6Yl
mcfYoQoWq/VF1nF9cK2JJBZ+LlnpVGcvMTFtjtM5KYrvVgdMCLtbUiZAOZW92GkTTmyqyregVuIS
pZZ5aiKYFMZiP2VAyw25BLd84mzjEKgEoLY2yh8IO7Scq7D84t2OafGJLHSvXU2QBjOzJYTXvXVi
lkn5CJ+kidybwmWUzk4UX2zLKDtlMm4DChNjygfLAAlLktoPIKMetRenV7utt+MaHOfhZYoLrk+R
22Zoz9DBlwdSCRC+6/w5Rq3C3XqwZTRvcaa5drpHBgYAwa6wWc0+N4f5VtJCUYCS/DHZgw2byISp
5u8p8YGE9n3oO1JsFcRNOkfjj0aPTt7k8g5N4EcNnQ7zGRk2ufTnZJZfeVApOp8eua4HOG7oiHO3
AR9yIbgPWFvxUttRHwa1gWvSjL8CkUAsq/yjFTOcLAeQVU1OtO9CQEm1RkJ6azhkkPt37hoXWZAb
WbUIG/9+G0zqyZUs14BJc42a7Mmh20Rr/OQU/FFrHCXu55ktRqlvyCr6TSxeehys/+DrvJYbV7Is
+kUZAW9eSdAbefuCUElV8EDCJ/D1s8A7MTXR0d0vDImiEwGkOWfvtf+wy6rvptYLwjJND5TOn0e/
oahZs+oZhGvv2dwRgxl/ZgWdbm8JyAwdojKHW2jmrCWBPiy8y45ITQDaa0Iq2Sguun8hftjeNHtz
EB+apt/3UB4p/WK11GHsaGR2TrA/dw51G3xGJHoCbnIig+bBUlz3ltBPeInR9OF0wieEqfkqZJOd
heasDHoE8BSnHzcSD62Nk3Ay5ifN7dgihuU3e08gkCG0xpHkEd0Ejm3T70pokhOqFH6GYnZXkQOJ
EM7entwxfSdwohkdGDgDY91IJipNAB3Eiz3RnLcbM0DED8EDDAVSTRJABtfU38uQ3R+CUxxGd54T
LT0KQmNV+iKEl+PlJJ/INgkBRNB26jrDO7tkZxPjSRnbwCJ8gAoS0fdujA3VaHVu5zuoV9EBnoi/
bVRUBQPBmAjGDLLyYvnA8JxuQMvVhwEI1d0IHMstjJjENn88hR068JnSOc6xXeGZi53ccWAJhWSs
Zs6pYI5ZW8DgV1JDjHJbWyczAO7W6Q9Nrb3aLWHwkFcGvMQN/X8GykxHQRIN8WUIqamDkDdQdtfG
KceE2oQWwBm6vqeakizWiP5Q1pwIiQcSE6n2JiYI5aQtybtjcbIV9oJiSecF8jadmpxFs7u4/dVU
7ixdvTBBfkQCkn1rD59ErKRbhUMraZFy2g3+Vs+dTreb0vJASPSFfDNmyia5+Q1bl7VI/GKkJv3y
YUqXK+E5QuS2jSmTsK/mJsqzlwzBDaUdNMH0sp4x0CAV0ZKfkc33JtEnEqXgBpiyxhTlzxVGX5qr
OCHUgWadsx/sGVGsQYmoGOcvn6XTtnEYElQGbrFshxeED2KbCO8hauZhh/Qx2qJ0pzJE8+Zcy6rf
xZ3/nFUEfheIbtGeNtYpXBw/cp6OUAqic6+F+s6c64cB3s6WTsNHTO8WYaL+DevsReWKyyp1f5yS
uUErJf5lGn7wunilyojBRY4V/WAK5ifMJhXiI2jwwxJDLTBUokMg6tpd0N3pQEfNXoKrlUSGSZD1
sERam0u4dRvRUh8BSG7MgeTrmCxVIR13h1L/Di5fsbJpMbNkie9urwc9QnAJhAeIfiSIa/0FYz8E
LEq+lMlIFfQWP7TbgBhranZD3qFYgrqxbYtjS3Z3gnx2v6x8jzSyetalx9IHviQoBTPhOpSVlxhw
fwkEtwYLjXeGI4yRHb0zfQryQWucwstZqq9cKpWBzT9+TGm/rMsleDz0YjbhesQ2Pur6r4UR1NSx
Yrdu7WKzfCjLoQfIl5eUnaFepJ6J0fz/bno0seuM9gjE9g9zCUYfJIPX3PuILOrWg1Rmu7uwwyfW
NTseEHT2izmjQkdgld+C10lgJ8QIkfRMxVuEX07RfTiZrO5zm1IrkRDxwZeU4UF0XY2G2T8y4EF2
CTuKie+P2oivwNfN2J/rOTs6+aIkQGGmGWH9O1ZA+lT0o9eeuycf0gzSjJIBDKtHD2cnNfdhA5BR
rAxHpzLHWzih81IQkb3Xh1NzO29APQa08X1iQQb7qNu4CIzcWoXgLHDkg33yLapfbe0AJVPGFjgB
cLvPJTJiUOUzh386IdgbaMuY9oqhTcUaqSfFCMtiluSTWu3FEiVNge6oREiKYoLKDH9DcZn5gNTR
Fi18zucki+mI5uEiTSu6w2O6USYWhywclpgm3Lsl1DfLAqNA/xcfEbopQspTursJuvois0Atusld
lA7upYszpoAQehubdlRU8KyzBJwIRKWCgwgU+MmpxbNYtHtm2zaU/HKcjgzPrKtoiUj/XjGurDFG
8smT+lHqUC291Jo2nFnaxR+zUzkakix11azJXKCvlbj4z7ypgjEcPxKEvnRdvY72EsUSI6ImOmuC
w1xgPkEDQq/AQR8cdq9pl04IW+BLdhsPowt1xBEbtUGAF7VWmtVp+xSninpwyrbHx0ZZ+PnWtNV7
oRv1MUu6l478I1r/+QMdV6bOQj+4ErCobqwtGdsBYIlh1Uzolrh7ZSasRmVFQUTO4a4QjY7XiuaK
S9Hr6FQUdCgiYW7z0ADWNQILPrVdT8TR9hxG1UW/MxfwAzHB4a4R7DRuz8Oie7z9lFCw3BmuScWY
fPrcY/XT0/ZPc+9xbkwczWgL0RjQCcf2GRHEgH8mpGab5Sg4iPUjiQJ4c+zuxrinLuwBbpkdwuBy
1zf2GPEnTjur2WNmNzHWgjGxyZNG69xaJDnEr+4dpwkmQLdFDCIsweYsZP9oUu0EQgTKAPdoT8XM
FelxfCSItVt5ZY6Zm3g+j2Ypi1VmTSt1tr2b3XdDGO6q2duSS4q9I9Jfipq5qR+XxjxdjymGt9G4
03QMBSbTRo9/mU3H+OPnc9CxjcQEQRnf7lPSPfIS3IZOEUX69FGmGVW/AapjA3qwMQskXyiT4tTZ
66QnM6TL4+h5DxqZY9teOOAWluMbJtq2iGbosJm/Ls1FA7b8zarTnAsdHauuM6befprthksIWc06
LCi0QtFed7N9gEOMSozqU93pd37HmFfOHBCHDUkgOXWgJcr6wGoHCB7JyFlTk2YdQS2QRvIK8qsB
F8erWZqxNyVxGGMMkzXJ7V1TbhXg5U0ewXqYfF6yJau2tCIKcawAEnSgeg14u8i0H8d2X+ISZlHn
dSNDg2LT5cbxvhUNLfTiOU/ibivMaiYOuH0TgqUt6Z7lUQ0N4eHYmvqgw+1Fhza72kiGt50Astmh
IFqOU29BmpckYaPy3eRz8ZMXGAWbipVNd99ItzhgwlzbVqLQsPTLWjN+GPi6NODR4ybKMqqXFdcG
jL2dlALJzsKy8HSxr+oCpxoNdzaeLTCwQiE3ce1XtoL8ttwkPaSumpLmmlOjOt4OPyuThK7+QMZF
1sN+mbALxhqlqOVfut1UbVIeLfJwtgVHhbolRjbYJTy729EC5MP3zISRluv7CRK5mRUl5RMDEodm
EpzTIMeEKqqO2sDCGBnph9Hj80DIP3IWH6b4BeOVulCqdMmymiF44ce9prLzdnAWD+B8kX954qLS
GS1px8opwW97ZU07MVy083aQ1HvkJI/h8EYDLruoQtOP+AIOsnarK2PcNsVydYI8V1AmSn+VAsyE
Z6RXKgjlzkWgtErDmkpPQSto6eYvyuh9OYj2ojv5ZyttcHtz5F90qL87W0w/JYWG00gsZ5slKIcm
UoK0SV9nZpogfUYGM2uZu1lKOdc4Rbtd+MXVgwdMq68n8SXiEuXzbWcxR+DuyCwRrg9RTFubBLsE
0qCgUKSDSXIr3OvZz7qt0u2JlLlcnWXd0V0Q2ZUueYtuqLMQSuWPczftZ2oLcF+i1SPyJuCVUfmd
2RBHMbADxfWmPXtvSuzRRtMX+5OPWq8mRJGmAba5/CRHcYbFysol02k9eVFBJRQPWpJtukmE57Rp
wUIZqEm6tgAd3au9Zatf2Kgeay/VtlobwZU1tnnhAHXx6nthy5+xfPTCAbFuoZ/UGKNT9sr2soDo
eMh3AuZZC6ttN0Baiosgv3eomEWsG6kerCoG4GmkxxxFT7G9qPSIuqV9awcGo1dP5vK60fN14fqP
mcU8qzkFwcv6Ag1HvF5HDfbtCg+Ul9SBC83Kfm9CqhcxQVnbVFpFUHkOAiZxT/QkidajjAM/TIm6
lHQ1eEOaq0a9aYdfTIWcugLUpU7lis4hTHVe/xxJGG15jVEWH/i6sdw7O/7CQs+shXALDAW6cN17
iR2KTCgZKEUXxprEyN/Ec2/VoL7q0vvoEigUQjuUDolvbcY2NUzCJQ8nXWFmI9eCFdfi4MloVq9A
WQaW4VxhMhtrRLhqd0Djs1DZs29rGgvwgBUa1hKxAJsRplL9h8ThJ4SMP0ybcyvXSYNeMmkB+s5z
ugF2RVFAnsy2S5Gfa1iOIOs5Ir4LlfWbRDaW4CP9qB5TIQIhUN4QFWrItXQi0vcI81Sqv9ZjbTGE
WaCXKxrsLitlVHZwKPQY4mrLagx707Oe9ychigBW2ottjvuwtlkUoYALa+0hC8XBDKHoMVmGgQfF
2TWbb+Koj8WMlNJTgVGqhNAAN9qpVthbj70my7rHQTtH2tGxzF+dq+Ehq7+ivnsGr7mW2LEdt30N
Q04p3pgCh/PbCdmIYaj8HtqoWoGR3WgUB+amu2jkbWQs7rVGoMaQGhmS4zc9vWLToutad3X922P1
vDMgCpBKcyhAnj75Awv4kGDcg/Dr58SIna1gGoc2iyTJLbheKmxBeL91jX1hex5zVIhQFI+xmz7F
tGo2ZA9gGFrLLjtGtgbIWVrJNlH1U5QBhRf1pkh0UkZMtOp2m7XrMXGznRrLbZ1kz6M9PxhclWv4
qzTgoSJuS2x659mLn3UQO/s5Jnua6gVTUhf9Af5sbKR6nDKeoqB8rpvpV1WSd1f0H3T7Y4I8GDiJ
wk2b/JXm7RGpIsTQCUW/SDawBB4mCp6tMx8Mw6AEgjMSNT8iU3QNLq2lFU1WNFBNCXuzh7hcaIjE
YM0eBzIWrFmG22YhNFkLoUlv9S2FEH0d451d+HMBphjwIlpCYIlLrq7JLsgkxTPB56xZEl34WNag
P2Cu51SSnFkhDaIIi0CDYq7bv9sGJfUemzrqpA5rqDZ9oUZd7MbYv8W7iqy1BaQ6ZwqQ0n7vQrtb
sZQI3YzBp2aMQoO5GcneA6Xsb8Ic0EhHSB6KVPISShZo9BgeQccynxRE5Cwn+GA3zSVU2d7x+lPd
uZsBO8tqNrgpiedZ16NmBpnZggpWEqNZOJqHVJ/pzJXqYBQTOVJsk4ImX0TlTgdCrFtAk6SYoQdg
C5LoBdZ+o7m2DQKU0q5hW7burjPrN4QD1aFKiTO173NY/CiSOPxTuS4c9aNC7UvUi+LZqb+t0AHo
kjHiRMZprPN2KxURWq6P88E8u6wQt1aCMx6YwB61H9bnlJ5MiPq+8L/iWN5jlLiwyeg4OBzooXBo
hiMmoSG5xKuKbWoWuzmJ7lAPTgEDkZ2LeOvrEBub3Hif0nbTsvPO0oNVYLNM6QF1GA20wdr4I03t
YnptUkU5NL4PUc0bocb+iCGkGYlttSO+LW10UdftdOXux4FKpfLtr2l2jsDG9lO+JSPtZRxUFrhU
ebZX5VGBp9BAjKPFyZSpdWokhDGYaUW2BCBE6uTeKfsc2g6tlJRHvaBsoxWevQqN/oIAayA1KP5F
xHi61Xed0eCWRQgCZpvuvNM+Zo3/Xgt1ygB+bSMFMtO37yhkBRlfKiZPmnNVHUtIqtF7XIb5hxN6
KJrsZN5yDLeVPslzPkyYTMv5ZchH/6Qj9Apm8HltFj7CtThh0QpRu0+7iHLPYQzdklwpu2J6IwF6
niFy480N+hxOjAWncOW2JUUhKvBruG3IHZ1GkG4TxkGmE1+AvQipcL/Phd5tK4d6Q6lpDStaCB9e
DAs6TyOHr0WRQeQ4ch1T9lmZNl4dx6TjkmLKmGVTPHGdoT87jrr+0YxutI5j56EXJkTESfIZMiRU
eZl9EGLOCw0bG0zeJpuQozsSIcEIsKVcHMGj7w3B2LGtX8hcvuFXAXLFUzt45Hiy14FRUsIUp3yJ
7nuV9xOAiLBCLQbGmWh7FDwljuZcfyg5hOxigAN37bCHu/UV870ixEd0hOxvC80034/6jzaM1j5a
fGsy8df8m4wTbvoHtP1VxhH7PT3pKVVODC/JUetJI59RpJGbQnvBp7C64bNg6kZtTleJEj012JWi
yHhnez0fSWLWG7tkvNZT1a+oFQyb2f/GAzYf9KzexSS/Ukf2z3ZXVhRiOjiTHQXU0KE0OjikRYzu
RhfFKQOmq0Id2CjKRie/LyQclTA7jTFfFb4D8hB6OKNGMVzQ8EOZtxfrgAuirwxxhls18U9Km5+c
SJwmXEEfuj7mO0WGw1ZH1XciSZzVfTQvowlcc0/a14mgmBWKufhjAESIR8DOj+B4kw2cBXkYTnpK
/nWOZ/mkAW49xjPmDdeq/HdzyX2gY8oiSRPWVhIJ+ezENviRcXr3fTM94FmwfA/LEBnLH0j6vkkZ
dyDPi+6+NxnEvfihKaX6UJ4B1xO1G4GP8YAcG5Brln77bNw+aATlh9rPiJdglenlsXey+a9ZgpG1
HOWqvMPfMp6yuf2FqPExrHTzHYb646x4h8jsRnZ+vAVt/sCyhxJJIhb6GiHCZao4IxsalyuDSvIl
Kjz2ehEjRFrrI2se5b4nuMZip/holq+CTaQRIgycPb38MKwg1/Tf6JxMEBSHkPRDDvD4NcgRJE4o
d2xtQb2qmHWm6NgZU28c+6R7DmVzSI1ihwyaRXWO/CNKuzcirqoFcOQsJPjiw58hjZNKYZ1GXS2p
CLjaHQR2t//OIujooAmlBdZcTXejQ02snEEWLhSUVr809Lcut58QAT0WekI3YSELey2qodgdoGs+
JgjBP42wI358AR9Yfb7PmCA2EVL0lWvhyiA1fo/hJvtqaToFTYsWqBzprFDTZMPcWFSPxU+lRhBm
zvF2Wg2Mv2e74XyIJKvDCuRCQtykHnNlzbzLPEhskA4SJawZWHt6DRWGVX6aksNJ5OSZagYVThVu
caixXhi0Z9/GmIhW/25w868aTXgQJhm+LS3yCVbqkYuPebuj46+l6D8z7VvWoQ4Ix8MGhlR3oE5M
LPA+S9t4IzzX2cDkGfeZ1f9BojUcCFejmI4Ra5O1DNZVBTMoTe9YRUcrERfJmTlg74/tkz4n1zpO
k02q47MxIOWzwCZVDmIzWibxbYx8D948TBfk/SW+qsq44FWhdZePw7H3XwUvIHIzIi/LiHZxj+ub
YHqTZ5xc+7MpVXUnYUkxG2z19Llz+nYb++0J9C8SOKuot/Ng4XgbBHr3MZZXQnIcBOlWKpsn5SH9
stJrOTjehvJEfW8uQuQlDqbVeBcjydpDq00JoVEe630oJJ+UGCmmkSjh1xWYsrE1T1Pr1ozE8qLX
NqWfyckeot55Lg3hHdkn/kFFEF+1BZ/YxB1o/cLjfNQ4uYhDIEBp5YaOOOFVPqdTch01fIhVj++H
WYpZudXmE/tZFt5G3uxpmbGRb4s/YV59dT7Lb0SKoLgmvsVF+Q1SZhZBlIGwM5cGKW6VS6tr7WPl
yPc2ZyvQ0+Y6FUm5x0CMRNYvp42+fDlxlpVPva6/ZkSxfKKJVmsnluUlQ1YGlveBXTNL+2Z0PuJ2
FGu7gxOidPOlm5jgHZSe0+3Yq5pUUVvfIA5rPiMEWBiNStaQZgzydBbDJkvUnQOglNnWhWJ9pjxF
IlSCEY7o1LUmo0e9PIBfsik80MUlJgp8rRnuc8wVSyW29CLjjVg8etRjWG1GFr9vkFho0bknw+zt
F72NUFIuC30Y+pvc661LHObAYYR95Pwbn1PjpdYFZWzFZW2aFFdoQJO+utIiJ5CTh6XAkRkFy2WL
77LUEfJX0hIv3bnWTpUalsAxPybmgEM5+XUbajOdp5OOsRQuiwPy8SsktulgJCyD7bG7hgQ4ffrW
mAZ4uQCStDqEMI6P32nsXSVlA6urdw2togM0BuReGv3pLjJJHqIfziwNrE4z2eH0Fvt9aJxPVkze
SN2+ODklGlZHRmAsgN90OQc4dkv5Q/wRldiaWfxiwpiiKpRhbtXYsCCMZeJtmMd7S3sTVsgMUaLK
qRwko3opZsJY/DfHUm923u+E07+yusnOcu6OUxc9Wo76FVsuGg2mV9WwXO9UwjK1iNkUsu5czxyq
dHIfbYODTncJNidqgcqMnD2iyIQWaNMc4i5D5W4A4OntJwPrp3Lp2TZaAYSs8lnQ0xzKovJD+PJB
VyyaxuU7JnchvRJk3D2mWf0Shxx0SzAWG0nsgaKQASjA52T2mo222Pmwn2Gn6O5MkhI6C3UrzfBD
o+OmrBf9ghf+8jJa1LlneB+uOR8byJLPfuV7p2FgUdfDvfKXCVsJpF51Y71HPjuc0dIIFBqWjCuo
WlxDSbsCYI9gIqV6B9ikvit9C8Jz3TX7LNFghbhAMJwZXHUHrHLiMtDUSE26KenZ63VAeGFrh8iE
O4Yyhn+KjLn+lCZz9Ugd55v0LnfPlAQDeDDrDx+PCiURGaQ6U0KSkvuCqATMx1ixswlxDsb5KWKS
GIdaW7Gkzc4z2YpTMv20OQdpIhpQwqrdzqF8EA3rBjqSv1zvOc5r8TYP9lMd2SxJi+IaVWDXW/yW
H+ijgRLgsuoGLI5DaT1PGhfs7ZETg5E2AMCnIHFbWKFGoBQnRXMcsSq8N+OrPfTVK0pP8O/zR9Pw
5VYkxaDW+LKWmXCo2xk/dsv1TZ2AM/gI6eNAA8Ik6QQ8KNHY+omhWyAiWduQpd4no2TnOWXapsKp
zRIn1N/VP9N8QwJpbFnsyRgKwUFSjOiuMbaSDytp71ELlU/ZUCqwnHNETNnAB4oYjnr6ZBdhZigE
+/Du9vhEjw1arJWzb1r3UkL30qLBWve2yxK/EGdlX3TBmkbDA7OXM0sWzxLGByFFDjZrKJzIH0bi
eEpUvY9RND+Vlqo+NCJ8Nk2kc3IYovooOZocNTSoqJm2pcyYEFVvHNw558yIK2TlA9M6WPS7xIx/
tN5R90nqyAfmqPeemIh3QYlxM+kuwo8sEu8ysrYT1dx1Bph4ByP8rmA3hkZJ9qTEgYU1DE29Z/2E
G7VxqWHNncn+vBcXcprLwZ8+4VCE7AxtdvIsSwHexh9FqVGvGtwXC0XPWUy5XMMUTT7I0f6K/PKS
l8o7U8/rn/S4v79dUYOm09hSyczFXuXvmfjzz92R1HaWRW1V9lj+MlbYHeFlO7PxP6D8O5Ts/fY6
UpYiAzF0PhwrJlNwzrtL1g7ho14n9+go0qxJVwhxltxI2DVTyefj8ukpkKj4LY+nNV1s+2NU7Q9x
2h3rU+0hifSZVnTaPzQCVTJVbKBpxXul1fS4RIzWCOPfU5LOTzLUrtWOnWX16Kl82sucxW5r9k8d
zeYdp8sYsM3bNiU1kHKcI5KAWfwjpPLfu7dMOs1LNNQ7vnCEEw4QawoY/ZYGGZNw4oEoR9V6HUg3
9/zoYYzpZ5JHl16NXPsYooqOQ0MDJjXpAvp1zI6jZ2zG6j006IMpS73WWb/x6ILjCxo4wimSs8mZ
HCTSHo0Hmy7J7WZsaVn9u/tuf/37h9vj/t7399f/eN/tD/H/vdHt139339+X+o/vdnvaf3/cv3vl
/3jf7aX+vtvfl//v9/39BLdn3B78L/fhFKJ02METxsDrEKhZTAzLqTg6OgUNkYD6bmZAeHNUjmdq
TQOzAl5+rfOHcy6tCBPJ8mMBrpIf53E8Y57CahMXe7U85f895v/9ePtTJDFvuqGhb27Pk7rrM2jv
FA3tk2ZiOZ4AplGS9Vn9ChPVpBG/9LpBAWapftCCy8GdRpimh6k83+7DVF+eb796s4wOHbyNluIj
ekYtms5ez85ejXDIKYmqswKSV47IMQiSCbejP357tjMFXB9kp0q3OlFbXgHjobQfGb+TkbziMZyp
zOiUVmP4bgBIrOs0hm86YQYImOazRJtvDy4XqADmNM24n9iuRZPNtJm+t4Pz3SJspX7SpJd5yow9
MTiPfjfLtSIckak5/grNX7XUMFDPUIcNOyY9Zj51gA2Cdol9WShvqlcQxLUeUXa1sVo0IOXy5hwv
B6/QIixg08VKxAlA/hBtawGt1Gxw2oDQZxhXaIWY1+kJErnsZx8kSbPQ9PFR2S22SNAhZi2g46+B
E88bUC6kBtf9SZdKEWUavuxlgdwmBNhDDYm00rm7WAnVWF0lP21lfYZU8Yv6u1fYH6gnWcCIa5RJ
dgSRJiWgly9Od8JFT8qWwu2LfZdq7wyH2tmrNWz5sWDdN/9M6cDeImnrICOsdpjDY29K4qUj7wfp
1Sa1lL9nGj27FuHlLn2KjA1iTauUUuS8J5/uEeof2hu+Ro1j5PRYN+lOUmAHb08bvSaucxjxgwh7
nXTOPaTAE5q0ZkOkb4qgDl3hICNkP1TwFK1vOqkgegZRP1VQi6BVUqG1E+fCCnBAteruhhHjgubG
u1jzWThH7vOce2wvTLRBNEup7LIRXGoQKHzq5g8u42uupmgPO3uva+oRkAmYhh4JVZzHV+Xq9qr2
kk8iOuBLIlEPbmdt13XqnGgohqqwQCYMrGFrl/0XJxfSbIcn6TT4tY5QliZJIRp5bMzKyjnYMzTn
KFMOWmZknWHamFsC/AAO8QkvBqt2djt8wXaCasFsAdRjk9oaiDrg8wUC1T7OV2zClpvEFCvt6Jzo
w8ak9xx4FNvYKeAn5NFPVE9Q29Dp4Y8qoZOQ7eY0+vJDAYIDcuUqI8aeggJwZY2VnN66x2S5gj0a
pWuZLDQWT4fjWJ40H2RgWlBnjgiNOt/+/7ix2Gzcfs+7RdM7UtCD0NI6mJa86BPzGd+55babxtAY
kbLuSRDxaFju77pGSq5hp28VKSUQYrjiZg4luwk7UDU1t67Gws2kasGmBwkx+PtM6j+4BZ1gMOLk
wAlxaCU1n5C9cmNSmSPXTWzmXt2pygchb2OBaREG+rnWMvSV3ZmtzM7kynBo9ARObJln8PVcSFap
KKhqSxbu8qUjdz7z0chEi8s/njN2Z6wj4AMhChBoNiikVPmmsOZX0nuSTaNVJ1sjUYJqohmwfQhy
Dz4RS3PJKLl079w3yn1PFeZzSoscD7H08U3w3Lo1aHRYM2bumTYhsyxd9G5sbeqAAI9NkA5NglMI
Hd4n4tpqb2niTDXEkG3DXL3oJZV6rOPQCfAGnKhtbiyv6FHGpepsFs4I6SENBuk/jTN6wnCm8eIQ
DHQb4m/D/qQ7ZkCsX8YOqgG304MrO+lLHAcbmSCNDBvdfJaeLSe5r6zZY1uD27TvORdMhI6RJ0xk
zqRmmLx01cB0CUWUndMifOwkHXDWjNNal9NJB5C2p871PuY1BMEF0mj+sqcUWYFNLWHU0NHlGb30
2EpfpwlzXRInuyXEll731K+pGWxKKDUrjAnkEpvd2yT1FX6ljNT0RVT0iUgZpEHDKAui5U0WfbvU
t7KD1Xen27R4u8lKc1Ezhf9Mmq4zD6ADmBr/PuL2kyun70pPvqyKK9mg+3gOJ4y4wgURdPu1Y8N9
vv2Ue6N/rpR0dqjCX3yrK+g1W1BPY+NuDO0PrR7V3lZ7g5Qv9lIDnqyKrw7ab0ZyI149Lnb7RWjT
r2YEWzW54juOvU2RWndhnT1FAjyQwaCJt2DlkTnKOZQ8oQPz+SCMZik9icRiItYib2/nnM6NbT14
Kn4lYZBOkem35365mTSM5EJDiap4oQwzRFeBDy4JozVS7bmMSR/A4ThvLGN0UKyVz5Ep3tyi+6Ei
9SL1cUNfGJpjGzonL1vP/fBnaWLBuK3ePBslnOu423mcfhULBaRpzAWBGjDXRitUNSwuMkq2U6ko
TBRMY4lJ6om7FoVhHI1lwpHWwNY0hU9RJc1Wt6k16ui0fSpTYdQlm94rSOyk2YnxHTk5Rt2WEtt2
QMeeJeUzPWoM7UK2G6sL5bmrFPCnsA00I3fO03JTIMkk9pGgxNnoIdR6RUSU3edY6mVAK5rov9x0
V0up1WFzvNZ1mOd1D8XOIYaDQAWamV2dnR0Sac+FkOnByc1jrbrLAIeO9tNA0Y3+35mVPJKQBLqy
qS5T2fyuF/fo7VX6kZqI9J9vv1iIwdYDK6o93dIriffR3m18eAX+k8yAOjiWSwVrMf7G7TmZzOa8
uOTPg7LNo+1Ac1m+Z2NKJ8r6Gp6qRBLwh31Ncwg2SDJ5qKmeznEkgfkLyH7fM/bx0+Br8twgaaFv
RSRWQuFKLtfVqFvPeguhxPKTU+6i3WTTMBU02Rp0Yud0eevCYAQYRgNWpgqmyo5Q9rDC0Obl6Kfk
GoEeIq1sUo/pHFkbw6xg6/HhlwJuVyXn2y+3m77NyLsVAksoNrh90SQPZGbBwlC+u05bZCG30Xmg
G1JroOgMN2O2Fm8xIzum9z2fcli1y/eKfWwZraLpCHU3uE1e0yiKsymq8mxlLgHf+GQ2fiOfE282
dmgg60PkhnvH55A3hEkFFKI2uTHFxzo1e6KruDHK+oTdW9vX9JfwRjVMQCxesM/8NM06LxDfUf9C
9jHBIvNT6yvuydawC0l5q5MBOtWR3T4KzOhpmJl4fSj+rZr9g0KTf1YKNoyOFIGWvAqymXzTPj5n
40RXbmL3xgYNvysKNMsmgjTf2kL7DYZ0hw6B/azN6MfSebynG39uh+5iKNYpkF0CuUCY8gLyFUq9
PsOlEFV3liMkWPnuJ2Y5Ylb09qD1r/9Z/xPgi8swh2WihcVjYSgKZjb/SLrsKmttJ2fxWvCG5783
PiyHMwjxcFcy8pjJABEiRdlYhRkLha6vNiIk+69wLdz08iITcSQiikoxHl9MBABnUvHSKsGiLayP
qrWtTTGPj02RoIeT3jnurPtJ47IUaR7U7S7r+vSIWJbOnXNXYITeMzNr535ZVA3Fa4pEdZ1DOGHT
wIR/O7sT12OZgjGaVIsYnDsK8zT/kRqeYggfnh1aNPusL3sk68iI4Av5fXvwAe9HKGvXCB1YkNvh
gT6FDtLQ/7m9qLOMKrefbjP73/tuvxoGW4nMdf55rFqusdsj/j7hX54vl9Oz2hpxGpS+nr+Tml7t
arLZtkJL9Pe61N5MOKMP3pDXD7N0Xm93Wx1RxtICDXH7dfLyB9yIFQKrTN4XXfZzuxuvPWAO1nI7
8B3N3vP59rqlAxo5RBaga8cobGJIJCd2vN7+8PevnXdSUWtdbg+FccGeh0WevY/1+PPvoxyy0I/S
cq/JVBnXCe/nuhMNBfjlV1112K88ZwjIHtWvZAKWV1jet1/AjxgkSHH37UZgoUpRTa5if9rRUyNh
t/HRBpfm1ein/73paZzvHVKekAgRsz1019sDbjdUZsxrC0wyqFMwImWHNSe2PCgHg+tc8Ti8NN7w
nkYj/ZOvAQPYMcnKk5BozuzMgLmNA0RrrEths9vBQfr6dw9/Kz6g52NJ24HYdNi6kZCG0rlMMGgk
oA+Nzm1PmPTp0RYA6rrl5THfNMdeRxf7z09mjxByzmgoL3/9H8bOZDlyJsvOr/JbroVqAI5R1lWL
GBATIziPGxhHzIA7ZuDp9YFV6rZumWTa0JJJJpMRANz93nvOd1zmQdB/gjK/i2wkkuT5EkbR6OPx
98PAJrYWDtBMX/n+cVEiUCcTGoyliZk4p6sZ8VlUJleIKEHMibihO/T7MTPR17axq44yabcZQL99
vXz2+1deybirQ6mttY69icWbWPwQptvLI+wwClm/vvUH85ED9FVsIMAlyhkn2vKn3w+1aLIjqWeD
nA+yoyVcypoYpkWE6hWDj9mKHiVqE7aPyBzdIzCmGUBu/9Q39jdVY4zBuPweDYrWeYh7zqdWd8xo
g28T0yTllL+iPeXhIOfikDmb74jtrI5jV5AmaoOd+P3U5VyNELYA+YOLR6ympfkUjom+j4hmsKcW
my3C4KaT9Samv4fYDoiC4qzBpgJWKnb4nKN5dWRxwG/Phairgnig3t78X5s4s3JeCibm23HRB5ud
KmeUIzTBIhLtbK1migRuZZsmanmodO6QLjkkxg8VICInl3iRup9y/t/FgUfWPNlynvthmmLckgfA
VH158f98B5xH2QI+jcScBwy/HnsJ5ej3g6uF4w7CDw5H/GdFilAUX+Xj7wX4/TBlqJ6zQn8KSYyx
4QAjQ66pb2PFjbdvZvvsjDngcY07kU+725xDICJR8RyN/RMo1Cb4fTc58FfH3zcbmue4sqvcQy5t
hNtEs3eTL15CDxPomGEJ4Ra2xa5qQpb2Dkf/8p78Z2dMEaUHBsR4Dh3/J6/oKlo+muwaCMXR49wx
CrozYxR+GVnx8PtfM4G2Dpm2++fvsTT+9Dpv5jUpSd2+QIb133plTUtDm+454Cijik/6V2uO8yKm
78BI2CJwNO1qrpIuSOF3FpZxyBZvDsdR4Fpx8swkvjr+/lW7/AlUsNTEg8ixoYSZ/QoxBe1glpZE
u7Iq/K4FHe4W/HfLC/VTwB8McMSBRxaohh6tCShYfL4MRhIP0uQQSWsdjkZ5mfDVX4TR4pyeC3dr
1gnSO2WfAaIkSKXwi2pfLWlTDPxQrtqpifQ/lXsBMfmH2hOPT3vl1k70kurtYxj77jtm/O+sJ67B
nzmIY+Rk5zAnEF0znMC0pYbS0ARN43Qpq+1SWJWJ713pKjUv2cgBf1pKCp6rre8CLTPC9F8f+nb6
yJmEQ0qCgjoskYBEy0Af0Oz3aAofPBvGSDiN8SnWecutPHwd6F8Qe9OGdPVeG79zDugZd3EaJntZ
RnDH+iWaUGd5PUacZFZNSCXAWBjttIaxpvuhccJIJlwaFQ+4bx2e7xlQxwTYmXnkilVyBdBmPXCw
3hsm7n560u9VhwmYVGds8yN4D+LuCJFusYBUk8LeU9e0qXBq5Um3i4ZiOExhfSO5BEGHY2bt6oB2
/GhGsj37R5P4UVJftZNv+yVeAQBLleixK2ct2A9od5wvjzVQiwOVP/922TAWn24o+SFhfk6b3NhZ
CGMvtUvQkq2Zl5gImgtrRjBYBujPvgMGhzjiXoLko6MhvRV8CsH0Ycb2iYLc+8kLtDJ98dlEPZSe
VFCPSravgoznKQS0jXSVtI/B1hlhvRU9Ak2OtGPJUNaS/VFoPSqN8MtiJE6EDR7jmo1JE423Q4sZ
H8fsZSjQY4axDpevHZckXPkeeeOOiehtq0MG4vD0jIZw3E0W6I9y9EkVi87grFOmx9217n1g0RI5
fv9CWzAvdM42CTRzArL1bYevb0OgDRSnLNkNyRv1DEJuocotTwsuN/B4soGMEothQ3jVC/kXDEfm
inA1NNxrB1NLPjNr6NxwYC8NhoYnazTkdW3rO+q6a420DwQfS3Nk5Pac4p/BIm2wV28A81gRmXcO
cxxYemuhWCUo3lu4S07sAUUgrcSajzIqfWRBab1qCg0FfE13I0lPdB1ZS+NuCZxIGP0DUC9xE1ud
IGmsnoIcrFqhUbBZ9nQNvDkByiSuZEOeX1b4T25tEJjrO4e8a6CP9DA/lI+snOCNdDtgaZEjLkDl
CkKa7Bda2reZcoxd5M5qLQQsv8iyISXSWFceAfCh5KHQgDBaYdxjZ6mOk2Y9sQUgNs9poM4aBJCC
EwUNAg4P3Y0wC23rIKkOjcI/SaJue58J8ZB5p7qJ7zu6q9TNSPyiTDtlGcsD5cd07t0OcoyG08Pt
UlpiYCKCLvH3jVnfti16NK3FrDMYhxgdA2zd6FjWC4Ern7q9TowRk6HmmGWwmTTrkuugixtEH+9V
5L8LYZU3kqSuNm2QTxXEWjTCJO7Tic4u8omNgRwVL6V7HUrsFZ5qv2v4MKvSDT0ocCjvye2MA6NJ
3vq5c9H/2uVVlsVy35LWaI4RrR69+Jkz6dLANGlWL79GcjWE8WeSsn9AzSm2sBOA28nokciIK0SN
JgCTCD1IRbx8IfqQST4IWx5zMvnwFm9w47SrhXq0A1RerIdQSSC9obEyHBS/JWq6Q4ZyhRcRGBSo
vGK1p4y6FIwpd78ZsFOPf7Zwc0Sk4I1PmAFCUV5Ra8Z7uzLeJoMlEk5vtNEb/bFpemPvFRmV5Azn
iwo3gCFle2zuZc8xs/Q8ir6K5g1sG6dIyPz0Srn2ensvGudu6IYPO3OgUZqA2go6G5NM94RBgj9F
zYZOtmx2eXlRnTWs/MwJz0TP8bY7pXbrAnjmoUUqhMCDVsyYBw0jD6IqQbp1AV/eW5TVKKpnHf+e
R3ZMGh89CzObN3x4FSgK5gvkqUzpUdFjXbW4J1DnZvgKC3I4QnUmhN0E1dLlW88fngto76SsglXg
7bQ7swAk5gzXNY/iNbtUJiyfEQS/XUPCMMmp1hhkI+4OL9Febd2Z9pMx/3AtcO/V2PUNhtkrfiYL
3sIDV6jxtnGdGsHQcbwu6p3P/OxA449RvdHBgenwOyf+wrIZ9ppBD83AvbTLCmPj4L1Gtg2MNh6P
SKZQBbik5wrYZZLDk6uJfpUNOQNRm9D3cHRv80TeTY73hIabpGjWgogGuVOmEK6Ric9pvxoVumls
ik8YEM5tulT+N4OiiKL5++RH5TsSnGyjLSRMWuM+DvJlfv3h1Avli0Yxqrc3q5VxoOEu5r2F3jsI
3pc2UVAMlb8DMq7OhV7se10EJUlgdEaJtolYkBxwDmfRxw+afl07mF9FBvt5ioAOzOi9WdkA+FFX
cAWJY0BPD762bSQEZhSz4KQZeikkQDchuN9s8MtLXwwB7fiRlX4mFNF8ijCjsHt3XzF6a9oZI7Nw
fIFq/kwGMK7u3D5qsxNfrEGdKUtftJDxkSMEblrDPAGFQrwWQeH1tfYakz+mb7rSgEI5yBXEDRIj
PK0trXvUW8i7IXCUXLO+6GLdDL6JfIR4XFBY6zAnLKcEuf/cosmLcv88NfPwPBjOQ6ueYxRpa8Jb
Cqxq1WuP1okxdr6PTKh6IXmCnNH0EjwJ4moGMFgqS+csxyENvLI+GEKc6YaM2HdR3k5kPZrecKwK
50ufHUxGoP1QpvR7YtSuFdqPofmZzdbYGoQFTiAmmkVgMoyUHNLRroCSfSKMLA9j0h2BWz5Zjnp2
q/FaHabBfigij8ciTyyM7iZ6qQI7T9J9O25UHCPP+6EVGnXNC1s4EiAXfXhB0F2rjFuSzm5cbupV
q3fvKSDFlSROsnOya8oAF81Xi0ZWVyoA5Xmtah1SsgbAYPA1hlXo8mVv4i/Tzr42HS16opZoxpVV
j/kWM3LmxDeFEjdhjngNq0sHuQHju3HKeP8JOMy2uKnuEcThxui5HcW9oQzj7NYe9Eg3mfZtxAxU
gnzuJvOlt/RibWJq6yl2AGP2u1A618kg3zHyPYTcgbRjRrI4tR/ln5ZO3WnMxA666rbPntyJ+hZz
5pXlHsfS36vxpx6ya0GJu3Lb8aPRqp2DPmHyNVIBLHBHE45pKSGFtYWGXxwjFLxBZMags7vyOyl4
QjtnkU180Grq8u4mYzxrDe2XX5NSTns2JbpuvG59BRGcmHOnkc3t7we9vVGWQUSg5+1jM7X2NRng
SUwXasLrvB/b2L9zdHGHhr7hwoTmpqc4pBd8QS9vXyFP3hFckOL80k9zWM9XdZt9p+2MSIqJR+Nx
B7BwwgR10o+pZFfThV2fnJIqBxMuwRuVDfTIY8JWK/qr5tBtBTY8OIX0yyr1xA2XPgn83yQEE4JN
L2xGuLweCYbCmjicYuYPq9FF+eZY2kuJ9hA6jp6iimR7qU3bBE2uy63Abrs2Qn3TDv64ddv8manj
QHJZ/BwDzOutV0ckwxKpaVwLt7WBJzYEiNSN3HH1aAw48DcRrqKRFQAS643r9nvm8+FjbbnbzoHJ
Fw7uF+tZtTUN8CdQ15CYASALRkIXd5101kk03tcxE9KqtcJNP4rsRjWRd3DxO+tENWM0jPeR76fw
fwgwtkrQPULS3SPPC9i/gXMkj5FJtLZ5xawX3NVy3oGOpW9jYAFECUR1upNOlK6L1qKJSyI6cCna
LOSYZMQVG4tE0tO6+OSYj51vG0c/EgLYWX22YpwLQ0/cH/Tnq26YbvwQVzNHTW+tQx4hqG4M+hno
woz9UDkzIQAdLdwsze4hbKW1fxeah6kRcGJCHISN79obpVCmMw3vHRSYHBU2bcQjBfBRM/KDFi07
ngFznhCTnSqi70Ifp7XnuR0UbySZhmAZaxZcZRl/aBbecpfcviThRArRMNtD9yNA4nomn2RodQ4u
Kv3KMagdPUe+O5ipER5yC7lXjECZNXbVp6tMPPFuAyDa8olep7EJbWYKWuK4Ms/4tgVjFqMjZkPS
EFhl0icGm563GRf9jere6wYioOdxkAZOCf/spbONefvPZxIUMsINn3uaFkp57bSIKIoCB9xrb9mH
ssL/PLKbrBi13BZWdoQQ8Yz6nCDhjHNKPVi8XnCSkabunMwDiJbTd46qg7EYZvnXIOdDtItUV7Vb
giMB6YjgDIoxlLU9BpmtRse6VAyIzfpqDJvsuqf2t2Sx8TqOdpLDgZNarFU6D06ZN1fAsySXvvsR
YJNgBL+mcUg5M3mMuct6o40RmsRaj3a9nj55ACfJKLztcueLVKyMi0j9pZhQS/pEUDwwic69eahB
e3dEHaD0S8IA3OO3svz7rpuHIAwzDhUBZnuGUQgONqhZrtoS7FmbOusWWUvgNmh265ZuQeLArR7r
Q9F35FQy6wLCyAueo2e6/ovfPXrFVkAWrt08Tvp4VdgRV0Z2WEpzxcFpOtK8uItLGGUJMY1Wx/A+
6z8tlTwYxvgsooZohXg9WMNPKkptGz7pFEsdzu2yw/fjWTDBkykw8g+YaEdSSskh4pgGwQOdfjKB
xsjRb7P16B9Y5t6aRO7d5oOKyD6HeLLTKfueDTZVOcQIwfXjWA1MOzhukZ0SxAbuGRcZu+0hIsdQ
EhRh+RMNxLf5CZl/4cQiT+eEKYzi/8fANGYmKOSBhk902SbIedzUOBoRx7CSoRS8l2/cgpcoyi+i
jK/wRWmo3gUoWe0ZlDTugDnaFxlDLse22Re75yIDPqAQ0WGX8gLYevdF0WkbADp0YXL61iWdZSM5
SqNmqjww+l1E0mXe7nzLQzKQ4eK1TWIOK1BtbBslyZUroWXPFDiQsIjNNQkULif5PMQmFWDORqVH
C7ehf1Q1goQ0/sgHfkUcfA8tK/WQuk/jgLRaz8DvOwhBSSnaTXVcX7BbFeQ2Z4LyUBTY68ZFOgih
iga1QYFJNNJinlWVt/fysxrVox1DgCgIDC/qZseCfzOZFfHyoXPFsdxdjbbPSYjZoDvYbz686gEH
EpIe/4o2yoftKGc7E765T9ryOqwxrNqmf0lzUJkyiV+taNjpdv+NO+tHJslrIut9rI3aqs9veup5
MWOAsGUJYsgK3wk9nUggQ0WQJRzLU/psPK6z8UZGzc80TQ27IwyjfrIg5pmBDF02aPUltIHeagmi
nZHU0bN/LBoNK1vnnL/cAxYbrr6w4ya/3aKJ/3T6Cu7gJF7yASd2PyMvy/Oe3G2pNiaHeauM9wyY
8Y+GM77koth2VsrMFLxm47LUdg5iFZi2q4R3Qc7Wxp6RIUx6dB6l+hpEAjYEUkqemzv0YtvMau9z
R04bKp3Is0BoTd0729Kj3aLcHTic4a3QlmCRbuRorYsvtD6PcREGRFzxry2PgwV1U8o0G3wy76yu
2Zd4qxzcMx5OqbXrto96UXyh5KJKbIunCe+D2TTxipCbh8bXa44PFVrrlH19LImoE136vdCl/Hm0
KEM6eUWOMfnnal3rCtJXzewwhjsQ+eBbvJRbzYvyD/bkYIra5jDZZhvoUu7KBJ2KhZs+6gxYhBWO
AxADKOizGvF6i9jcy5p57xlY0cYUrJtY8Ll9U0MBO4nOwkCCfpYs1DE+OtysqBBqlq5+2EV1fHC6
lMYiXpVbyzkSUzt/hun4otnZW9w22sFxhob0Xg5vGBSbjREv1RhIGb1tlzvUI3lVa/ZiiBtKi04P
lBmCt9JFFNhSkZf3UrnyiliPIwpqpAXCo9IZNUQ14XmgB75Fg3eYenK1wYI/pwrhcoUTtREtMi3z
J7aTx9mxzkh8GEKDwnPMhOAPqu0unh6nuvua0+Kx5BSxrLUf0uaGEb06abNxcUmXAk0WeI61gMJ6
sroVVGXhXvJ0Rgfn1NRARKJ7rmCw38sPg0qyWiil0fhsMG8NOBh53OGgdXAF2QrxQuSjPvK7gHhr
hOrzfLQpcoDj25zFjNfELECkuvFPK89CpVpgDCroCHk22T9XzpgFc+YtxveOlpqJQqgzNwPImY1j
xLcWWZqbcWTfN/vDwPCHLoGPU96peAa1e0N8F1mTrTsJpCxmc64yygUG4jFCIP0Tac/daMHF1yeM
lFAvHC9/9/O6PlVwdLhaxDsP8YgaMn0cpyrbW759C13I20pHEM/QGThqwH2XwVypnAgNQO0DUjh6
EPq+d5XYxsjqspS2Xxfu5iK6UvmSi0y8yKAnF5By3EQeFESWZdDPHXeZrRahVPk61g5BOASIVV6C
54DA9A1kNrGGdxJuIpFc5sGgK0A642TqX54veBGV96QUIAwqfVKXc+2TeCzoVxpXpB7UZ6EcXjZC
1V7LXxsJ5S6NPhmgsSakBMOENc4jMCOgun76gr5aOT2Bkd2YOZV3Whp0X4ry0Vh6KcZC9gRsvz/P
VfUsCgO3QvKqeheMQKptacscdWdED2N4b0XOk4027Uav3QeTSaxtf0FN4T9HswZF6aYpvA6oCKuB
V+1mhz45+xlSe7Ok9QjiMKqJn3Hdet9aoH0zyIqMUxtyVNdFMZ0S2Rz62IRG73L01jh/rMIifhAj
xFCC1e5oFdKC4myTjq5NvELtrlRxzHWamlpKv3KyliNKvDKVo69kLcGyhOGVnWM4IsCC/d2ibxv7
KEQGTs6zo60Rj52UzC8jNtKLg3sGLtO9OURvNVOXYFA+6P7y2oiZasMIQp3r8IBk/UfGuHoN1Mgk
A+NGxz+hhaDa4YvRWLmuGvQUQwiL1vcgeUCJauLe302dgo6pA24kdqJ1uwVpQ5RDVZ3bhCZP3e+M
Al//nKN5M0nTiigXaFLf1ZPaaT6LTlW+hLoVHVNUXMmSi0Cf6wZh74d9KnST4M1k/ACN9U1vzJ+c
Dyxa9ZaUO5rOvUZoQOreIbc6DshHV7UkTthRACDcc8dGqGAO7PDdMHDTpiuf5PZQGPrWefSj9hnt
wlOjwVAVHAwqMpUIptM/bMDvF1Fn+wJ/ugw3EwzCAZV/0NeIKVwc63aqP7VBa4TdeiAdmSgxOH7s
u6umjR9dsg1iXU+OMSfsTN/ULW/kYF4jWUo2RZmezIuvA1RTGk7OsrgkPXJlal00R2o+odHZRvT4
d2mMKpR5Ou7tm0JLm93Qm296KLZtVJNaJ6F56onzWdoh42n/S5cot1yi1fdj5dxDFAwZDO1zMtKb
xHmrUi/hCIUrNS4oANASfhTumSbMGcxD8i4R/fUi3cATQZnaT4GrsSp5dDgWcmlXlxn0x2E6EOBy
TxuSloaVfbtMQmgCkNNsxa/RTH5Rl5gUcUl4RZdjop+ZhecQ2V3rtidGvovv2IXh2lZPoqKRW6Yc
fkeX84igSLbi+Wugc1kQ4CK8KLAEFlu6gkdwKDYoSkAPjldZxPX0KHAbi/NCCcymocpY+Z0ooMjT
pzMxfXH3sq5HsUVO5kYM3neGb8vW+7tIThWNPuNnSLWL6ePIlhVpp9W3qQijBoZ61fqLNxDcuWan
MD/G+D6yOWsN/vzcExtTW+UD2IFmE4Z1cZKGDT9XgNfpjAieJjZuL3/Oou5u1EpQ3qV/x9j12kHO
sYZ5kG4BbXxXDY3geSw5inqE7kzukgSUb30HQjxGfn0Ku+3g0gNwdSycqcL2kwz05J9hpjw1PdAb
vMUXNtkenz6xR11vbKt62g8ShpckUHMfKf+mM+w3TC3JuQibT3ecf5rQu7fc8dpDnVjPT6nZ9hyx
+tsk4cFA2XJsEvr5qjFPhnYcpX0Fiu/Dajjh2zxGnf/S0W3iFEXdu9CS+85Y9VwW5omHiUk7R2gO
gknL+arY8sTtPbt9lxSgPAgUN7EHZ3kGnWf7cuu17XVDMFPvPkQkXq5bYv4sSSOmRLi0GZz2O6/T
jA2nuatH76aOCJlrZQs/29pBtkEeaJT3ReXuAaebhsAbxF5pqoieBLDA0AHQZlQYAglSwgB2US5d
hDGz3ggPXZeRW+JpFWz7Znk7ZX20afQ7ci7q2X0mEvZjzvob9vNzhMd3S04NxLq+P2SdPIM/ch9D
Im8Nevy+OV2AVD/nWmoHakCtBWXwyrRPVvvdjTO7K6jffIG2Wvri6CPSsDHEzu9MsGxCPfRp9Q4c
HDtDL8/KDTkxGOuuNSVv3C1QPgaX4fUItXVlqXmnNaB+INTOyE9AkWQIEKhZn4Re39roBxQpXHJk
hccAGK171nGozf1GoGklkILug6Gs63QiIJIZSxPoBnxRmWcDClq580JdA6zln2VJQIsOaiIpyQcZ
CWyQDK3bpH1WvRN45OTRGyakRKNpUrb9JvVxNof6z1CpFPcloyJzuq/C/jXtMuvKypnU50zJhcbb
mLPwhjXqOseFjWQid4Us7rPoJuvWFRwZbO5kbZA/bmzQPbY2GvGR28LO3E1bb3KkUEibjI9aapzs
pFwLcpQ1E+Vao5/sISpWzKg8IZ8ZAvcryxrYrJr2OmzIMByKN0Nke+WpOwmw2/W5tbrcBj4NqtLA
yo60iAfchm2nudzHxnAMZ9KevFvXtCXUmmGmIfvOWUTbFRyXbI+Ii8jm8eni8TQ4zQOjLLwTs2BM
bDt3XmOcUzQOVPXavI188VpuY2ilEPnNFfHDOx9uDewEhxTR1jhmPQRtt3+EWJbuKhp4K5/F3XMe
rAn8f3/jZx3rYZGhgCU3ckA5MLU3gCiMFQqZkN4rtG/aqIFFA4fGqySFVvMPWD/ZmCL4g1HU7NNQ
wNEiwAlClMEyk5FrpZFkyAzXP/W1foP0nBtqbMwgjAp7gtdJYlM6mS0znQRV1/LBMYh8iNxmCvQp
99CTlrC/Qh5NKFuet0EK2wEtjIDJZ4gDaFFrXINhw64URJyU13ZdMrhqCNtruQxaM21zOztxzmHq
IsqIqbjJbMrDoD4mQt20KvwhKNHfUIip9QSeEZV0jM3hDr/WQg7ziaVJkMl6/idX5Eu1jdoz/I7A
TjDU9ZvmOFlqXKHXgXlXUOGQFInrh7YkGOfhhKko3zJSsZFLkklt9psk5MTaS9SvXXNvC5qK2gx0
Pc5uiLXCENIjKlRhQjIZ4+ncUqe+hBobe8031wCWYIpXpLNbLCWs+53bfoHGCLRC3PQlp0mGiO5l
aPuT6YBTjfqCyK/idZgpQEkF04jj7ADPWDSu7Dj51MqhXEfYi+E63E3d+GJ6JtEj5DyHSFNwwmy9
Rnpw6u95626tBjkj5iW+vc5exdTrp0hL9r55j9RhWLXheGHENq36oLUiyDQCFLfgzKgrenhtOkAO
lnccQtSqnZ2birqgtUgWxqAV6GECIF0BoKMuszmhdkeepnrXzjyupJL76olJub8nxJd2TFDPzY0D
S84s5r1v92SPIb5ahc7ifptKBnbkIheldQ7pN5vGJK7t3LyGX7VO2B83CtYzoqMKYjZAr6p/BdPM
m0tZX/bFDtTUD6qLhyxjGu95sPi8yYCSR1Ar9Teugiqind1gwRSOCNjICTY3xYbWnsC16b4zMa/B
RSAYI4QTKBjADBtdiZ5FgPPDl0aSK1Ck9Uc1ld+kYcg14Xf39qT3eJMxzM1N5+/MtnqodBx80rOX
wQjj1pTcbcOfTioK1UbvCErJoBrZcX9PjGjB0kFVL8MqC1Lbv3aI+Yw1d1sbTIG6pH406/jT9qJx
o/eEJJclbKHBfpnN2oO4BtEjNl5Ky7otZi2FQCX2WeZfaSlGjlHvUhqU1c5upLVzGxVueBT7+Clp
UNmR+PBjsaqMsnjp85DISDqB5Y0dn+cmf/Zj5Gtk17H5ohiQ/TfO2E8tlkECsUcSUZk2+puB6muN
1o8oPFs+pDEBzGNI/fKbksaswdCYZWcGyBe2JckwT7GPMEQr2M9BgbnhzzBQmg8x9XeH2SgJpw9O
HjQxXZaEysvRluXc0C3jON735pClsPgdOidpDwZ+ZIbs12Z1o299SWBaNFQvkZ29L/6KjYBB2sJR
WLtU0Fv2LXdLa5VSJR1ziuCZ0TA8KDcsAnOge2c4VL9gIR/Cik4cUPND5g762ugObvyZcttAgVAb
DAwdbnXiIXkC0RRFCkU7vuBWhm+CTDlkAlsXq9L1+DoQODVVtb3zWJ0QX2QwkkIf7Sw5aURBuZei
vEUXAgXYS19N6DKogBpiKhMSN23HOWZFF145gqVioDEtnYYAFnMKwO/egcaxJAjpBnXdJnE/XVf3
1zrKXW00q4OL5A3mbZ3tHBbrOh3uFaGmdWNca/nE4MW7TZHtbGNbI6tRx7vn2dnXsp5iuHdJWmHg
XfjutZkhLBrkQeiyYUfnuI9LKKcegdKZEEhBEAzFNoMv/meCoI3B30kiUNeRB27KdaAV9XjbLHku
yIDlej1DmavQ3Nc6erhoXOGbEltFx2rXKfVp6P6ZhBDaRT7PaxWKx6mND9BXbLJB2rum6W6JYI4y
PEqla/o7BIZvzHM3KHiTg63DliLgvbX74UYW1CMus2EmGgQ/lAqHhjb/GJIuuU6tvzVx6BZTux4c
nsg07W9rQTJfaySbkJJ742nT1nY5msWu3A/a+Gah/4P6xa3P9a1F4gQxgqfQ5UxdyF4cXfApbHqQ
sFqOTjuAviCJGIpRJRKZ60Xzqcnh6cXh4HPHo5yQNfDSPt/5ky6ZFzLfGskkXA/U3QhTlKRUVQEp
Nsm+kK6Fi4xdu7Iik2FTvbVCmgCWkFbgC1GgbUsvHRPFle7rSBea0bxUnX4CZn4dwgZMamKkFABk
2oIRf+rBjM0xWU9zz2LXU1U1Uf3SWQTZkIQOp7NJr9003htLHkvpvwNarq+yCFhnZhPUFnX5OfYP
ac0EFf57fqpn/8FoUWFNFDRZlv/0dkiz1kS6YvWPWtSdZe4amzqMf1DGZqsUqUDaXCekZc3SL9fc
+/bK6xFLAOCHkxgSnj1Gewxf2rZsxxelzB/fcFhi23IdTyCPVfxKt9ghaIlEeOuNAxVdIqIra+RG
+ahOZdvttak91CYwtFq7T1Ubbpw6u+REiyFi2pKnvsOoSnvOfB/C6AH+83PkRi9hGX6X1ruOKjXT
hu9EoGaaorNu2xgWZHwqQB7lpnGpouTcDyFDRAS/eYeUzUhs66Kkf03TCOUMkRBtmU/bNPNoLDga
Vo2QwcM8mhz1cI90RWWv4L/3S3g7R4Wujp/FwgGb1D0C1GdsjS53RPuZDUynBg+SWpF0DwSyYT/X
pleGIY8yFPMVIQWf+q63eAsVx6CLPsUvuky/eLVI2+dID9qQW7cmdzqwTPvL5Plgysg76YLMLAoC
VPSp9fCPVc/FzOi6666y1hsuvx+MyP5GJzkEpqYkBXW5L4Ub5NyMCKyT8KQh92qAIa1pG9nrwgcJ
e2OoFLRvpidbkl1obAEXXguthvkFrvqc5YjBgLHem2SoN8aNN2VHFsBF1zQfaskjWShwjrp2GFWh
BYXSv5LYeVea2V2sTm4yzXnsDbztjgX3JnVJ66luPUQAJ9PQXmoHJWk36EXgCKxfRMp8MMDOtolP
KTb5r1MhuVWIDI1F0q7HeXjFOwMULrN+aqMCIWjldBD4lfqRujUvMgj+enXx3fLRRnp9tPuDgkVz
Fg0yXE1TfLN+J+jPbWCKgOrFqbseXfGVaRNRdEkE7qlldKhCoJymBET0569/+8e//9vn+D+j7+qm
yvELlc0//p3PPytJ1FlEs/2/fvqP/fZu+/sv/uM7/ts37L6ry3vx3fw/v+l8Hzz8929Yfo3/+KH8
t//6tTbv7ft/+YSHMGmn2+67nu6+G5pYv78AL2D5zv/fL/71/ftTHib5/fc/n4hD2uWnYS0s//zr
S4evv/+x/N836J/vz/Lj//W15QX+/c+aj3X1f/6L7/em/fsfw/mb4ZsGc2kIg57nuOafv4bv5Sve
3yxfdwzdME3H0x3HMv78VVZ1G/OPxN9019Nt3/Cx/5nID//8xYDv90t/c2yTeTz+JJ291TT9P//7
hf+XK/efV/IvOsg3VVK2zd//OBR7f/6S/7zEy0tzhWGYroFM2XZ8nyR6Ifj65/tdUkZ8v/E/9Nhh
7ZrMoI+8s0Y6GaL1fNtYSbYxcbRAdCIuegy8uaDvw1oQZkQpNtY2Zwac/S+Ozqu5ceSMor8IVcgN
vDIHUaSoMFy9oEbSqBEaqZHx633gB7tsr1erIYHuL9x7Lg6kdRS7X5YMviwm7hQym6iFVohoHgxy
RTUQZ1zHJombts5grZNzWDvuv7yUb7DJjDWMTnb+Ibc4GVuok9ismS6zMy6p11KE8wno2VaycdsP
cf0wcfqxwUC72cjX3A7UWgG+nHO3enYcRRK1BUw4zXZVKxmjS0K6RPREquwhrtxjNVR3y0New5pl
RID7rzPKN5ZyGQNJsTFNlmHRjClMqvw0J9NnldX/yYG4SuBAjA4rrtaOdZ1gz4Gbn6m6SwLOnD/I
uDokaTls0mWt0rOBBcoW75C60TMVxSEgsJI+P1OHMAft1/p498Jd7x41aMx15JH/2JR4sUtrfkrE
o8uQrJeYWGGscxj3jIxxKeyLGctGYC0Dk4x9HNZN0C6RPf2FviCRJ6mGM8jINR1nFbRbRpdrq5XI
9oZyB+ruKrFAri3PYREx5Hx77ess8pvb4F9lNIYdF7wk6q6VaVk3MO//BpbfKHqgBb87dQmEbhWX
5A3n81dYMf1UZQqEX6AInN6GYLxL3X4Y7pQwbwU3DZd03zLjdNAraiKvH+PgHqeOVlfPHcpV5Xkb
V7p7I6V6im3gi2O1tVwzWrVxg/VtnPfC7t+UjQfKNs1daiFWmBzO+YxFRo6Pv9ehvIXg+5nRICCx
mxc0Qhx7FC3k/f7IuV4+jXjjGcbfPJTsVvvEeeKT2iD84xmkO/cTsN///0aML7rfPwmR7mtDA72d
GvPZKz4nh310MTW/RgWkEX7SXC+xvtWwHh142nhv8UNsYPvYp3Es/sRksO4Zx7SMJoDnIp5cDUV7
ohYMWCtUz/Aktv0I9dYCMbIr65ENjVBHdr7g41JTbW07Ra7iBosAEczS2D7Zo0W8sn4b8xhAdi8W
gskPcEyAsaRyKn48psiNEeb3oJJIqou/VUVMH+jRRXGqseM01dGNB4yp+n2Ws4vSbQZZob/wIJ3J
fTu2jjpUjnN3tcEw8JQsz3svynITs9ViJbfT2fTaZi5pQEnqbKPGxPtPBoNEv+xkhBugCiCCBlaK
2PWelx7HCDEiSiiBXRBRaDFuZAMEHPYQn0ljHxKET8fSSKFYw5F0dXFoRKx3Kf6jdSVY7eQzIxed
G1+wzN/9SB59q4VV6EXw2hgzMhiApOHeUHrfmwkmKA7UPgSZNyFrWjluRMzPYlhsX0fBMrgxslML
rAP4BqgVvi++9+yJBKJ9T1He9Ya577Ik3EVxfnJb/htUQuS3rALK/q0g/VAYQXH3hDqkTNJ3LdZn
0CSsRzXh37xB9tHOMmZ9bHpg1m2K7K0c5Z5+bV6R8HiKHfsc120KXN85ZmHIgWT/q5w5XPcpGDZ2
YcMKwCwHKH9GN6Gw8GlV2b3YKBhYIU7tYcidr2D4L2jKmzUI1MadeW9g1e+cIfuuo/5mV16xyUGH
nXooflsXC+gpCpB1zn86i3OqaodzUOmz4Uoyh5CTVGV/NWzy76yp3/i8xaew4q94gpWaclZK5xfk
u+SuTCDnyIcBGJUszqycwsKwhIT+NyI1iCduAalttsMo+LVhtH9ZLZ6UZZdPqM6brVzVY/aGARrO
d8Pn5qANoquFpoiq7dygJ0NT5r6YmaGfqdwQspK3UeszHkGfhPMIFAEsshMO7rvpoEsrSwq20dKI
0Ku6RAyVHUBmF5xzcD5HEw+DQAZ6GKCLXsq8KRANT/1L0byOMYutsOQNDkLIraDS2dDQYpPcoq5W
xFuEagX1zNQ6n2pWH1lvW6s8YnFM7MuzMSFK+GYmwexKL2qalKnCYGabIC33EarRZ2sGMKOr+stV
KnsB9OFfVczUNzNldlNp+FHDqPByQlJj/2ANwXsu/A/TqD5hbYVb39RnbGAB6dxYIlK3zW9A7vjw
evSPBQXvJpCOdQWC9mMY3cfUMJo1GXHvnQlCNElXqUtSzIhDva2XJ4ckJgDU9YMAehY/88xlbOK+
bu5WcGUxX69HN8TKUS5zq2G8aNyOPAA0UsJt9B5jruqIRyPm0mjcezYyynW1SDkZ/T91fMn1Oy4Y
eHRB89ETBc/W4p+YCQv2ox1dMVNJBTedUWZgLJfcwh0fHcAlNrmuENqiEJQlYUfcYbm8FwMGiNT6
UZm//A3Ieqy7B4t/X7b+7xTnd/a1cBry8b3oicGakt92ycYYkyU6EnHtwCu3zILbvDgaSjisSYgY
zJP+NVCciTUCyaYtDg5JF+RC7azR+C7jjlmyIg9Fpz9t+Bk78Xsyh6xg/PEpiP3fTOLvkgdT/6Ab
/08bCVg8ZpRHdrf3xjAPPo46M6K8zoMQGM66DkvqdgZd+ZZZJG/RU9kliP6FcbeNogSvY5Oa2Rtf
WdWSvpvP7iqX5YtAry8mQqPqgg8jnItrq/1NWaBioji6k754V1J9xy7xuBGpWpFW0DIEwSry2Rc3
EVT+LlMMM5LUOtb3DDB0FA9fbcFaQ7r9ycj9LxGHaOuHVy+3ObX98WGm4OzT/lYIrGSwVi4Nql7y
DU+N2z2GSG1JJfj2A8b6cYlQaECy1wKyjWs+dEs5uL0wSa8LYE4pJzPKNvnrtNBJ+OtcFmYXoV5q
Tv2CryxdviMnHF7jGidTE3tXUrbWvnaugIeumcMj6MTtuQ4hBWXlX6v0nM2kIUrDoIUUjJjDi6rv
2pyZBEW42iyzRSTCDLsvkUdq6kgb7xFfDHkFlTtcCEhoVoCAWB2FjNradC52ZQ/M3LOyr5ToWXJY
nOnVzZMvJ+XNa6t32ttyY0noW711x2nwjfrH2NcvQ2FiUFVgz1mD89TauAaq5kS43nvvNOneQVEc
hM1HmFjxOokdRuTxCUvOv8AdvCVp6pEbiEeJDDzIoL/4QUVuRJAzJEJxy4qsIbjN+wTn9B1SZ3h/
S+6yDWxayamB/pXfJ9T4x8c6IgoT5nVKIMlKT9OjBcFDP4jXyHSxKw0j8sxm1wj0B2lFaHVX/pnN
5IG065zLsCKIryOLNs7fGXILP7CPVuD/tSd9NCGRbfOep8f00PB26EhHFykdESL4Kz4njKFru9R7
LHW30Sk3k/PileODV5MRFlvsPKpO3oAmyaKvx8vLWm5iZZXL/JoVXFxxGnwO/rPVP0iHfSLOql60
oflOpMV7ZoRfpokQJBHTaVGwhB5FBSsrTlRLWl9tbXy7WbJDe4TDMYeobFZiBhCK827rFcNfc2CM
MHd0/mPwZnnqj5H6fzuE1StRmV9NXN4yUyMeQdy0A+w+gfaRBkIRkygrnTfYLYrxnvkKtIWovBWL
p5tOI/GU9LDCtD//1+GazyYP2IGYbpprFiYJLBqHmVPvU1JU5uuswo22mGh1or760G1Wg+ShVhPz
6mhYVy5TJhcF/dlypF5ZsK9Gt2JbJ2yW2HlwY7jBc1ocndgDvk+YAJMcvDbS/W75jNbh4PwbMdNi
kjCOhPxxqFdflZXm+3Z0XobOgtfJl9ePCXe49UTGHRbhfed4D8UVuCkltbeuD5bIDDg1xVH1OMyM
sSI1G8zT3iwo4muMxEG+p3Z77zrzpWzn5JRGxSfhGulqSqZo3Qy0DSPBY1Y8Mr/CoJ+AEjNiCqnB
LMatPwz7uaTQAE+4w7vJlk0PDLi1We2NkjqYeT2xDAPvjxGKf1lqumcHMB37VQHaJeAZymI4xML8
7kXUXo2Zrb4e4WAFbwoy+hHpwq7MoLKkQuHOberbAnsHLoQyYkaFZlTWth5JOmrxYa3/j3+Qg7gu
/0qgGG3Z9yPXL8ALKynPk4iJkE84m3Ml706ZznxqIH/L9johMlvZi6arMHi1LH7Jmbp8hSrn39wA
48pA0MAATAmpMpu9PQZqI61HRGHJaplhZ4ELhtaHv2WSaMtg68wZbi6MlAWuey7Q6nl8Yz7X47dO
5HpsImNVjJx0M3oflXhQz9mmE2Xeo3Qfk22ZBXgF2RK0ZvkJXWy5qnPu1isoOvA4PVkgYffih8Hr
pKeP2eYLIus43xlX5QsucK8/w/ZsCTvxn2qPOzi1xd2rmN8izcLZ3z4w/nwidsaI0Dz1XtbdGpNG
q2AKsFkSr6cy6A4SdBKL6mM90mHY0irunT1kiItInY3D+TBaoUWWHKPcehLFRsp2HdQ0Bm2JmYuf
EfnxZ2Lk5UH6JJ8U+A+ctrxCesWjxZJ/HYoSi8pubhMW+X116Lhs2Gra4WbE11FUpIzwLKbMWzVI
OrCsFc5+ltmQ3uIPdPpYyj1k/cJ0XszgPOPkOUc5XT8uB+pxOB9QAdSrKkIesqLwmQyocluy+N4S
g9O9RmgcoTeqJ3eKQM4O+buI52WuYPBdo+wEya97i9ba9v1d6aB/zGLdHWGTZDtwzE8Nub6bbrbX
2mh4/AZaMauxj6E1vLUOCsDIS16ZG4VIZ0O1Ls3pYPQYJKjBPj1X1isfEJ7JJ76tba6tPI9vHNeM
4ooNWXPTbjAkuHwXlrhgH1HZ3mbo70lS32tiOS4s/u9TM31A26ApSvlxlSpeoF191H3M0mlJCUid
st4YGhdyMQETSrT60xsV6glAYdhq4Rl2FtfGTEZhPU2QRNRRjc118lJ5rtqMhDo/fiKczLuEE9G+
bLtCpwZfweWUByOHTiovRTZma1CR/3Wg+60++lCxwgqOLdSPrVspmeibVYnTjoS9yFOflV1eoVcj
NA32UWk8t4zAYFVA3jAJA2NPZeyjsZ+uLrYOMkZWnDavjFKiQyFT1EwVCS8Kn0pCLbA3OPRwrpjc
cRswpCHmOHUdqoyXm+fG93kSRMHCt2oAabQW3aFzbab5iZjOh63VJdLNpSbRZSM852xFEXvpoT2g
Yt4FIyK3rNhNLqmHOfavTcIHBBDwFjYYnIRS4bEjt+M09Oxyl5em1t9j3RrPaSZ/QudfA9Z0UNVx
FE11iMaaW0zap15iySBYCOEx8dnjA6+eRh3lVefWy54wO/9mqew2vdcRMJ5za46pvmFivXVdypb4
FLSIOwbqQoDL6Y9h8c269UfJ91Gl+kX6yy/rpuVZs75fCuXG7s/w9J/inphpJRhz9xlbYDaE5KYM
Yva5jMAOOOPVHIjkHTyoDajHmGEhZA00BQ3rSUyMD9bRf4WSHvdu+Um2nKSdYociW/QALOv25UBV
gBH2bBW5y/zL/eqr7tTMepdhQ6qM9N72KL2L2DxlmCgbjeOv9LqR+6P4SxwbQudz42W3buyBWXMO
R7QiVpCRz1dF/HXTI4kr3JlO8o+swGbvhZ964JnvYAnSK2tC5QLg5JSiRBW9NwYKdzv0mHeNlAvm
rRULwr+LrU3kbHrCE61SCDJWhuQ6OSU0igrLeujKnWRYuCpTrsRppJRDWLz2MN4jowBfh+QI++N4
tH01H8oQ+QMZITE8t1Jm4l3N6Bst4TN/MUjSSNr8ksHTf+kLx3qZ3fd5Zl3DZUMUWP2pIA6uWq3R
EDkl/vLiX1XbN2JVPRZp2tt23bfj+ulW2ot2p8rMcxNIXNHgoufSfJFyifyoXYalhIFh+2mpTWph
sxlnv7YoaeY5PEc66d9VknaY0BWHClu73ahR/cyDXh4tjh9plX+rvMQVb6Iu4R4vNwyMj5hREWk3
/sHuBclNVffC3emdhG1Gzz408Gernq9KtARYgWLnHD1qO7eOY6P/1p0FgMjy5IF4S25Qm4bMm9md
LsCPwVW3CbcFpJDymdsLfr6BipIijnJFFhuFU6Am92RjpaDuatdfqYLZZj7gnfbmB9Jj0MNZf646
P2fjkfwGOrw4KW78OsaNUCePMJ9zNOlGdbDz6Dl3hdjPIXpdo6aQLNQSWxP9q3q33Foe2XjUz9ug
A/4uokW6OdZbvKi4TBMgjlmOz6p3WENLWEscQfeYEES0GggCpsD+yq2mYFSKg5wxYRlVJlg75zAW
WCWo19N8oqNeTJWa4A1FTi9+PtIXqvqz9G8KykFqG2Ino+ZaIgtbD22Trx1mGvj6xWmIY/SPEohL
N2Lc63zGr80SVoVJeaN6XDvFxK8ovQBJm31BwUQSec5HaWSRAJ+RkOOsrpGVbKGzHKcwrY/NUF2D
YoeRAmNciATEqX60WRwspkfIOIldrTZxMT5QGR/rhJxXt+OrrTHX1YKmZrv45A0ZbUsjOvraPrYK
bxPzFIIMK+tPONXbqFYw0vElOD37cotsP/Tf69z0BLgaUsOSiHzKyHr1qKNsGQy80XVyAkfM7KC0
1vAdyHSN/IlfpXkhpWBRjY/uS0uOc0M+rusUHZQOGkIVUbfzT5uf2sGIGWEZLLSfzNgBFonROY7r
FzxfOFPi8mIm+cmZHAZdGfY8y1viRsr4vSmj6L/CA8PcubRr5LsEEWk26ATd1dwnn6mhSxQtw8XV
zbwtR7IhGA4czGAEHD0+lXH+OhA8ijozfQ8KycrYCeuXdmjPnHHIQ4L+kMj6muXIGOu6fTMLdImD
XESNk/8xLcqeyPKRzk3TCtfta9M2X16X/zoIxY6pfBJW8eBL6hoQo5K2A+2dPIbOcOh976b4m9K6
9Pck4NKk4Q7T5RJZaTYkIob9JlRvSURSbmNSjNkkYwZN/eLFtGsyuxuscta16Z0tX1/9eIbFtuci
cQ8Q2iSLTuOYhqxWC2h7BMYA1Kbx35QK1qbn9nuTjfPaO/u6IICVRQ+34W7KcpehYkjegAXvsabH
j/GZb6IQ/TTMm8+k5hc3QcSWLa9UHI7t1nN8F12Z+BwhjQLp5cVCZI1iBr7TtnIA/jc5itEwZoUp
UaPxyT67zOY2XdVfPFn/100JdqSw+ioIfF0brfisPEYSOsHK7s7TFhoD6H5eFOr/6ISfjm0MM97K
NvR3yDocqvS9jFO5J7WR7Q85Gyv8L2ftGT/0RigDsGxbPXeoRz26i/tbalP5G33mvIpYrhMfvUlA
a9LqsnvrlkQuqX7SIUcHNc1M+uweoMABDmywI2eiXw2N9F/9HJJfqy6QR9XRyw0sExG+S9e0F8cK
nl6YAhQuXg6CP2D5ZkJmHayRAr8+p578kf0Xn78+dxjobTq5TaMxL+Vu3u89JwJH0atno0J0qhye
wn5kZOCjJa480WwKZwrWcdO/gG4iGWeyXgKVBTSBFBEBvJVK1+i9y+YPjw4zdA2cI01aZ5eX0HQk
5uCtrLhWI0aMxgExC/CrmSZHsziiXKdpJXD5Xw+hcwl4f2/HXdPlp6kK0hMboIRRMPq/KRyeLfE+
cTQicWKBjrKIyG+StuqcCypjmNuEkiD6cZlezPZOFjVp8iz1QlP0J92bb4OdKSTisIYQd75GHV4v
QEzEStkItvBpstqpxNMUOxs8dGdrRD3VTvrZTdzkyfOiD9pJ8NM14rFFe8ifzcWKWBDJObwwnq74
GaQAdkUwnm3FyDFSPWhhLtSQt33VTMuVtohO+nrpkcwfjXd311f9vhzNAEWNxgqTGkBos58cgNEe
r+S/NIjOPt8mKRqMA8uSYY+cgWS5ctqOib4QnNdtRWcjyUZY5fZigzUZvE+oj51Xd7hDecHbBYPi
JNa+GCkO/RqOktt10S4IPDTV1iZvOMwQKL5H2CixkmAiClIC+eqpb2i2QZplH8pOEZrx/iEhcv/4
wWKWS7H7QOxR+197MG3IWLAJ/RD5UnewM8E4HE1UhezSwYWYMC0CdFUzeZndz6RjhuDE2OHQOTCH
Rp8YCAt7o1gsjnNzRuT0nyjZcDUubBlOsxG1+Z+aI8Ak2MlscQUyPj9o49vwEHVmcRYfVNcWUGd8
iz+65TMwwrZmdOHO6ZlTEQguNm5B0256ibMhcOBCUPV+yWsbG7WZZ4DLbcFVGLSMIwnI3bDu/c9Z
tL6WqBXGXhiAFVNKkzAh9NNMG0EcEhmp4I8pj4goIy3/jFFVbrApbXsrKI9deBuNwD74U3KOxPwc
o7ZdWZnId4pyZA3yuNjgXIJZUC57Oez6CG/6ZBML40l6HFhFhz5l3LWe6F4FwsC+SP4QaK+2ruYT
wdGFNrBD809xrqy8OAdpu+/LiClEkl4CERJbGrcE2cLv2rguU43AHv8ULcGjINDwl5TuSxIgbl8M
T7NQzHjZJMUSy3NowETIEeMaAz6TUf+CGPmMoSeh6xPVpkABd5ECNQl50TEGwFWToxgGVhlz+ow/
iZnd2jbPGbM4jOsicZZL4JtKu33tGa9TjkGlX7bumif5QDe0V661a2B5L2o2a+cNJKvQ+pobhVYF
OiPFQGCAa55JePGemVG8KDE3RI8YT76fd2DKFq9IfLAbUx/zLpZL+32URF1QKTXYKViXEx796F33
WcKnJeN1TrYTcOP1PDOZdNHHlyBtOMgxMA65/4Yv+jWe6aMQ40s+4zWa5+wQFOU7w1y1xnO7resO
6yvB8Eui1WiTQjVn+Qe3jOCfBSEp6BhummPxUwbesIuj6syiAQnZGMTrqvbLYyRPhLaES5TRLkDd
sbWYZ804AFcs1OoDbAiq2CFvmREF+SHQ/d5v/0sHa5fbETlB+VGQSrivEiKRAkJy0qw9ZzhhV0kT
wxxuYh/EVHbrYd8wCCV4JyKKuR6swxgA2qOY1vvImj5wf0zrmWyqTVmiJBQNayPW56fagbES4A9C
CNsffOvRCERuvb1U3N2596Dv6mbMDlPYPfpw11b8ifpEmOuWuhMYtLfXcfiBr+yfnxd4St1KrGNR
nLAGbwazJYoP2UemuaqZHT7SDuPL7B2qibxlIWEGc7sgya2OcZWz32Xdr8ybJ5h3ORluTt+AXeLk
jA8V3nE0In6wN5nM8c3G0ba3WTSw9vpvqKz8wLh01aUGkpF4uBnewFcXa9qKz8gVr5Mbk4MOkrO/
lhZVSpHsqgoK2aRPXWODsEqhXJ2UYCdX8OOnfuCZoFTMq5ufiE9X09CGO6LL2a2JcsCjzpgggdFY
wYrBZQBq1DEeWWQtY4X5YRfBV+mUR9Aad/bOGCaT4d2e3Ufs87RIKulO+pd6wiuTdd/5MH+V1GtM
sty3rtaSVLv8d8zVrnMRsjFlbTrx7FY/dYQJzsyHUxiydWHU84fpJkirnv09NsjIVs8RHiQWlfOZ
3QvvO5WG6h89WZT47V+WL6bh7GH2/5eq5gXdyLEb28OytkwWmZ2bTyCoQ0BLJj5FD5NMyqWlxJOu
p5uTtx3ho9OJN+LDIqcVFYP/gTIDuaNApO7E8c4cL0jH774s35NWPBXJcHeCI7qPchWWzZ1ibwu9
HM50WN25tn6ToTVwiduvUfsFN24dm//k9MYkAoBDPGM7S9znrD57ofcccIhZJDDHUGEZKQHGwquV
xeAoy25ty2xtztGGc5vxhIpeU8l/qKsJDjA6OHqr7otGqH9qVbhlQXArKvvYjOmXl2MU7hKPSObo
tQQeC/4wOYoRstUQUYFkr1PNOWZ4UcfUnZonZpBg6BoOx+iHyx7yM3AS5tLipGs2KE5MBxr4RwfS
wBxDmm0J9NhA7zGE9z1M3l0r8sJbD4xUS8u5I82hTzwOfAfRuM9jhlb/5kzxekaquJJt+Ijz+SPx
DGhD42diWqemYcheMxSCoccebYJ8YGVokWuIP1tbE5auzSP1LN9mpz75wZ/ExTzQXlBZt8/Aem4E
TXKWu+p5KnI8BsmXFZ8np7v2KKnRJ2NUtLo93AYM7s0bLx+Lt85d9+FwhCT4MHLjNvKMmfHEicy0
MfptYgNtZa/P9RRcYz+52y4fi84nqkHeiDjr15jYKL2C7DdxzaNWd7ju9IBd/tkiHVF9/F8dqKuW
SE27BTwY63VqDvPOQEi7tqinPYuLhnQvwvToPZhNshDhf0XP0MIVQyrurct04QFh/bMDsEeNO5ir
zIURgjln+URc8Rht9bfJFzR9Pm+1bxO72tuXrkeK0AKcoYG71CYJvobKsZ9TIVGZcxPYPz41R87P
k76zj2qrQ35GHd6piPUq/Rg11hbFP4+1DvXWCLlILAxRMIind5Lw3qySEXhhE1GQOOY60NytMwas
Ja7GTsOb5SiCKqeOtIL8T+rr/UwSB/MQ40Y5jlcechf8tXjVtRxNY0Qw5vzeM6hj76o5qqpfVOJH
zjr4FahoBxJVqii6ZR6e0BQMEuJ9rkNSmNrS+K4vpSh3QGNq5i8QWtjxkWlUtwMCjeJaTpa1bbpm
Ecd/2ot43J+DH3IX9qaJbpf0FEoIvcCVmd3NHiKB8jfU4VW62dGqu2tnkB5mztbHBMCQ2Qih0E7C
Ro27aNM6aHWjLHoGgv+Ghb+54pg6onpt/5stStNA3/hKWH3kNUXLMoTwJubOfn+Jm6Zctp1nv9af
KT/n0E5sUtoi/ODS9RmgvEqYXQw/wCl3z4Wf2E/08mxFQnp/bKFtM4+XiFtERtGjEGCpgsH8Gw7T
M8BmtPWZoogpIUhXo3GgGgRdMBK6ogZ51g1uLKECtbUsMo/jdJcHkb9nloDkOiquVYc+sLnkdQ8l
EmZpo8CqLLP1sf5hutpvmgEkb62TL6CVrLQVLtqhuSl+3zW0Owj+VvvwnOSP6BBH4bhEjfR3nqen
0cQ1n8gkWAsnO0lCq/yWu4OkSdzmo1pPJgU0pF64U8A2bPNbhlmO8W4izUL4b7k21ToGycFY73OK
wXpQOTert95OBXFyx9qdjwUTGwwWr8WcxNjTqgtqnXLnkKqzsoOaaeIxIPgONYIPHbLwriLHrwaX
mpPFb/86DWVOLPjolp+Fdk3XyDQBIl1KWTd7ZrpsJhghdiRPUzaTm5wkwdZqAGTW0wUwJMd3O9sA
/tonBjsQpLDVZZg8BjRhTTywICeSkmzVn4w9TgqjIjd7XqfSW7uJ/RfaHGjXOntLyJTuM3+r8HW/
eXa1I93oUyfF8gaFfyE2cH50zg4G+a/Co0SKxR+zNN99GQGTQ0oJWUY9oSegQjPke5iWr26BFcxZ
3n/XTUHTKedrkPLGHffu0Mpw2YKgNRBeBBHfOrxmgnvIp+JkX0RHkk2Fc8YLe6q1d4OtwtvIUWkb
zSacDAReJDskKSrQrKRZbI1433sxe2EXQMQyXTIIlYi96GUx82dcLTLqyEHB9xflfMFd3q66ivAS
tHBMUBBcOaYB/xILs0zMI4GuX2wQv5LZpVu0THn2khhgqbKO2kf87bFQgI9WW5fGag4ghr4sqIn7
ORjwNrczoVdz+iGYcbMuXys0dSPGIAS03XsK65mbpk+MI6/GpPn/mLr+r8LAgWardAA1c5vTIpGv
tgCQzbsq4piL3v4psMWc8nayTxWGsK1ZxD+pke5dCPd7wPb/CC8jpSvvfsEBPDtzInZuuNCFC9a8
C4ncR0iDdig95ySZKGvYxIEZXNgE56B83cXyZe7hhCj44C1jW4k7NAlu0g4otZZ/KwUpMV0zIYrx
31rmQ4BBaM/ciRtwqvNj2rk3zYJ5ndSkepi1f4pzeRRG+me2AqSHGdRMTQec9pW9iXr74WOSPbAS
kkTkXsglci5WNZs7T5CV4mnrmuu7qFlJGT5UrjUJ2HhUqnbCchx8s1l5tyRFWFBtktgILkVega7E
rXIxdf7S4PlYWQ6qfe7UA/mYxskgU6urKO8BB8SrCXNamyjrwAONu1o1vzqYb3aEZbK+C12918ys
17hioJK990H2IppGHVx3+iytFia66BmhO43cjcMXlktcALOxxJraAY9m+ySAg0vx8JLwFqXdhvH8
yXEkvIL2kuCYzZGFolVajZClwFx8z7GPUyR4qk3/CzHhyaHvpjn8wt5JXQciyJ/xj4eD8TsFeNRS
5IPDiMRQDnO4bSwie+2WnWZFnJKP9dfl32LD+w1N68cgxIULHDflpKv/AOfRQgT+VwWxNxwqtiNl
9B50EbFyxlH6LDiCUgS880RW9mZ7zIBpSWqewqZNwqByMpo9EZvnGL3DJi6xvZcRPEPjI+p85/IC
POKlQakuO4tfIYh36OUoKSrAo2qRQiDU3vWYpXU0v1hpx3J2YJ5SgYaCXPpWy/5nNkpukUjCerWZ
wHk2Jqv0tRNIhXzGzF16NBiOkk3k/SbhcPGCkrScQrzERDzIWpCNsXetrQ7Hsyso5i3DBpQBUEVq
lK+AoNE1BM+6x7cN4GSr3EQgKKd3d6INyAaugLeM8myVWtEyUnigpkfieJx9QGBtjL/TY0P4QW7B
e+wvQ9aG9WllhfdKNPcUcVgH6wah5rWbF2uQE73I1n6YS5tazfAk0ggWesQGVkXTmaCIP2R+XcYQ
FL1ipkZDirMtjV5sv3uPgw4WAog7v00xUWf1aTC+SGfbI5YkPxsF2KEJ/TPo1c+kH3cu+9UJBbUk
DoKZxHBsw4HXhwbCqDG7jNGr5zePKFEHQQGRl9FDRfZWY6XPw/wpyujIUzwKa5halDQzIC+xAkLR
bF1BY98h0IOz1G7sCWGdgxhZWLzpQlmPejz3lFidTh+YBskUwgPVvYDVIBTOZMePiVvk1TFPh2sS
lChd7BdPGlBpPf805slzNkiM/LjaZzewtx6xS1mJWpkLwmiS72Bg0SkMHmiXQl65RrE2+zBa50X4
C9h/1VbhD8L/9GL2epWoYN0T3I4RlTPen35iZXMkxs0h0frknLrEooNoOExUlbM5U+7K7IZ3n8yg
NcPFT9NgNe6cHDt64PP4hXK7QzJwLv0eGiNLp6by+3XU6/9xdV67kSPbtv0iAjTBYPA1vVNmypsX
Qqoq0XsTJL/+DvbBxQHOwy6od3erpcxkxDJzjnlqI1XhQStRO4XGZ9y+wLO5d75a9Oj9evncMzli
7mpOHDL0b5QduZv/dNxVWw/SKb4NuTWYE66U2dxFalusdtMz2RZQAPxov9DWutIBa86N1vP2zNRw
NkAw8Ci0JmET7CFbn82gzNhHAQcC0OmuyBHAtCcdf+8KyXwsQFcIqQ6LoFOeCknrjPT2QMZAgt3k
KJT/3ljJL1Hnk2lPm0IKPA6u+etGv3bmsksiOtlM0N4FXvtlQi5eBVUDKAFux6wKMMZZey//Jiyg
LkNzrcO+3gfu9OGbCfEwo/gxbYbj4Luxb4gnd6ie/Lp6L0hiAyjo4rMcFoQRW6s1A3R/p+PaQ4Lh
8cHNc7rxXBCKZzP1CwIH4zdwHaem/R1KxgBcMno7gVzaqBhjJPGKv5R8CNPSnqSUKhu40b177LiH
LKu9Y9szCNFYmLHccb9bXbL3gnczRzLgtL1ENzLu8hnuThPgN/X9EJcMYxmTkK1DH5xs1dOVtoRD
eFlSrUU+H/uy8GBhGAbkAtiTHWmIkWWVpIMG7sZpohenQqAEHozsGRRk+35iartAfjs3IIuxh2HH
U/ml4ECQjcSglLY1zBH+x0ANHworfW8S/lNDrH/VYAUgheSKLhyiHrE4PPuwk+aOuMka7ePoh29z
bioMDPVd5+RqzR0KtAjODuaNDsJYU+9zEZ8Kxv4D7cUabzg4gDQ5mmrwnjQ6QJ8dP7a9ZcQaAfyb
ttEYAkFjPBYlfXmTo80uMtMbOMA9SjNYXOEj9od8PwM4GHQCYae3vkKhf3Rsk3Y2dUhYbCZ/DF0c
o/tBTX8jsvYiM+c77d1xOyIBWpuo/AickackV3DBko9waP7m0vlQ0IOLyRLoHhvE5u59GnzQusAj
SZdb2Tam9RYSDwT+XYX0om/URxEzyocl+mHo9M0VGFFF1bwWbh8tVKBVy4Tv5DQAYyD5swOat2kf
ffL6uitTlTiOl38wkShJQwyD0MsX3TOAQVT8AW1zH20YZR1yy2tX8zSfsJA+0aPbA8R4RZF26cFN
bJRpXZEiw0djpaAbvzoZtTrnGND3oZy+kpRcBdtUJySaq6xWYluhw1s1hTondkvmzisiaZBKzSfh
fg9hNdY7ffGNtL2kXoUurmqAVtj0cFbkqw0ihm3Uij++P+wdmekVpNN5VRs9P2Hkv49FsMVjuwxO
5IOnu27f2Hh4U/eVBMfw4EYEFeF8g7IVhRdbGtTRBj1u7LrMzyAHNRLlYZwH7Dhc48uqYKA4zObX
vVOfgzF5SuMmvuCZ/4dw5LssnY/el8z4yKmww4cuyF7GtOh2jL2BURX1ZfQLzmw+IJjCdzYXURP2
5MoWAT4htSFx4kcXKBy9anrHhYYBhBzEbWUyALAibD0xoYIzYDYEQdG2VKi7zMGlqyZHAixMVG3r
boATlj01FpQfzNjcvb4PZbJH1qBrUJHYTcAxo2yTxRxeymLgh2X+0PBNyWgxybqiHwzr6YKqcq2J
KDg0vIJWCFKp85Dba8Qn6K80RAozeeorRlifshzyi8jZ4dcGv7pw7W9hTx9WzFBbddamsCc6TY+1
ErM/VlP+ogTjIECixBQMgPIqg0rbe6FH9+RhGHBBLYZpy0HZbYw00WdnCTvy+nSL6O5f0oYnu/HS
oyw+I9xrV9cqr31BDnmj4cmAZ+FHKAHn/Ial9YCinc+vqa1HqBcN87aK/3nRzm252J2e609bEeLz
cdl/Nmly7wpgMYRsOGX1qAgcwmnTPQHMe+ilPvGMlHtm/t2xYKffPfhgaprBeHNa5y2eazjwhBIR
yb6t1FxspdQAmee43dMXgCCIICL3CTyPQZ2L3Bi3EUpAQrsAwK9zUPEGzCLAn6iUk1WDlQoYFbu5
lyFuuRsn+EHjaymgRXJvvE9n18v/eq0Bbt8VxcY3YS/8B3+GNLqRfR6hoKOvDGWMvIesSe3COQJ5
/CTlQ1NWl6rA/MjRTX/Q82FxR7JYrLLBNsh3yx2Fs409O6KtYJUOgg+ZxEJA1gv52U7trMkbdioO
R8QRDLh5YtHi35rAm46Fnz0lHnBAe/oye8BYw8AuL2bl1vQB6EF9J93sx3Hlm0z6L5cpPUvzHnor
kF8KR8F8dfQwXlpjdfN6C2aPB1KD/D9gcdGPJ+oD4khv7ZBIua4H9eGkI0Vl8WwBuMFzoZ7rIsOl
qdNNW6f8TkX0VflluMsz8URgwskYyr+FVs+NX5LO5p4MI5akLPPoTkjQSB1cSaM7a63HjW8w0igZ
sPkF5zQuVd6W5AfS16IaNJcOCkpISP1r0Fx0Go5pyA2SKDBtg8bHXQMdNORoHSVb/VUkxB02Mdmz
nfeSegiEoOOvSs07XjD7N322SEXpkmmHkYTBDIKvYhQoy74lZSmmgDTf1Fm2iVIuGq8x/tWWK8Eq
Sj5V3gAhDvlxFoNyqwKmiaicyE3z1TaySkB16nlIAorKrPsrRwZpbgINNEd2jdXF3edT/gIGbB/W
9StrzWE7MF0sOpLEMScl69rDIMRxl+9EJT8NPcdswX+thVBli3mnn3vlevspmCG8dOpgDWiByYeW
ZKMkt27ec3ezvUpA9Ot5H/jjg3bENq0nhl6RjrYTVUTaIXXJPPuCHJ5sbQSPum6+Za6+qyhAHx0k
rzbPRs5nmfkshXeXZyiYJER73a5VBV1yuUcD+DtbmsY0tvUWdkPWBP9En1+9BN653/MOtsZNIztY
mN6pH0xXpoF4N9Ecbws/3SHIPuJzTNkgsdP3J+XtSjbHcx50BwMukPRIZF/WVpuqFM+QMUIkcuJH
8KTvpiq/9g2aJWs2vwhPIyUN4YeLQJK+94scrd0AU3/lWksLOYpT3FvfikkUnEl4K044sio0yFNi
4oP+xe/JcCjAa2+iOiNcZ4xhXBHcnU7AOaJFuZyofm3YMOY8djwqsD+sqntVVsMknPX3KpzfMTxd
q2Hiaxmhzm65AOaqgwECiHgtEnXLrcHnfYazb8FXdoFRhmp5ANoi2xeAx+hyGDgxV8cUQtqjwtho
4TQj51GutfKIO2QLbcxsr13E8cInTwb1rH03QtC6BKFt2iKo9yksVNHqH4Gyja0vI4eoLQ9JBdw5
1Pm0ibSp92PgQKgwqWLM9ajr6JqSg4DwAZy5G9pP1mNSc44gHf8pYAL25DdEHuJy1BiIbqLLoOhC
Ch1SsPfdnlw+niFAld+iVB/aCtRWG4+0u2BASq3YdnbFprfFtiXIjFcVZ7cXJmfN5mabDD4Mo2UY
36bFlXngx6QHMvic7qFSuLlmiuJ11y2O3OY0oYjEiFXToiTmcxpf5oBQ2d4yWkRsHhMHRHHrQIX/
ZFpeRtVAz6ck2dFssJ59rIrsLlSLuUM6sJ7aK+m7NWIA+iwvORJf6a9qTbKDq/VOl3azzsdg2jru
BKuYvWyQ8MD5sU8gc55t3b6ebiBVyuQQhJ6xruPRXahN/RWt/YNbm9WReByW/NESQt7b/+Z6kqdw
YJMSmJbczLV3YJu+xb9n7kkEYBGJtRtXyodTueqs0PisLROwT5L7FCRQmjQzL7Q/DqUB1s5uydMy
cNhSd8f7rrdRFyfv8OvbtQ1zccX+LQ/iDwnrYz1zzzA1e+owWecjw2v4AAPiIKz4MCs8+nSljpYL
vh+WLLve9gSo57trvTd6cZ+5dPFbY5LAcy3WuRANWgswWn33K4s6Ofcaop40CWi1MiavgBIt0tva
kU/JlOqHusK0AuzwToCJu22hwB3yAROJ1fe3QgYOA2H6Y24TY4NtlnwD3yJJIFryZuptwyuATvaa
mDX2Xs2Tk9qzuypbdRxc5r8dEv4Nw0B8PxPv5WwiWOz0wJOSo7hAKFAM0A/j2uJ0kB3TjfAkJnFJ
2NXBhEG5ztBtG2V1zmiJP1w9HgOL/EUvcf8NUYVCGXFVZiAJ1tEcnWluuU9yE6r/7LyVUKO2A6mM
hAi1PMGzvLSJS8SmFz4HoviVjJIRU+YvlfMpNNXXWBP4EwpW+3ndDqfaojKcciIwfC9f51b2N5xq
Ql8XT0XX+jtrRkE1ex6J8LUAdhtKfteZxRBgtG6V+irByBYAYpF2u0mnEUy6futFxE9nZ+mxzLwY
k0uLEqBz73KQ025I/D8GrnBCKRBGTFHioobNfiB3klzilQyaAmsXdWV9njQyOaGEuW9RcQTS7rdh
nYC5b9TwHEXV6TcfCu5w/imvRGqEROunFvA16xfb6wHACBpIevuvVE+k4PQM4DJ8VgY97lVOHb+D
AhcInDFbC8v9DPvs7xxhvodC9kXYz0alCUhpk1uX5By4MeWxSuYHS1s3UzwViDw3ZUfmR1jaIM1j
d+ueGHBZ+9qkCgtE9K2c+ic1VLjVDar0WZ567dzGEF8KAi93i2YcLri7uLkc+VVk3oEP+bkcSUN1
xXSwjLjFaWkP21TPkgbUabe9QvDSuW8+LIytLGtjqxFCJHOS7hEVVIiEg5tPUvIYBXLrzf0H8etH
lRpImCvUH+8djMO94Rr49meeNkLG/Q5FtDUjTJRx/leGIEfVjB4l5X3TTD9Cs0JiBSYJEELq2efK
SF9QvX4M4ANXeuEBRSUDwpJuhUQkm4bFrDat8ZBoLMO82jTeECykUw/7yGFB43rOdbT5b+q4+jAH
rvYxq3bLC9Vx2NB8v7rjcC5CwB78SymAKMtbz65Vryuigylp9UvT29A+WoptHNNrNeLhIAWh2cCA
osDDrAmEZV0qqHhYPOSa57zfj53/p/Trv56FJq928oBDh1xhN3gqSBalxQ9eCrKeLno+z50vyRvp
n4D+vaEsYF5qEShij90pQVHipZZx9uz4uYD0BvCLkz8f6JHVGe4AyQX0WfWUMlkRRBJ7EtLf0epp
WsMJ0mpYnmu4agyhkNEbafFlhv7fNkHxSjpRjxQILdUUzs8g9bHNBrmCaLBryBw8zfieVjr9CiuE
lhm3YNokr77Iz16NEGfqUfrOinUsmgoKr7HDPGhC4qAp2cxN/mDS+oyowaymIvIKVVekkMf7qFua
nJmxaoc1SnKid6o9KVcjCcmg2sYmv9Ve/dcuMDWMWJs4ydL95LnmwYvJ+q6joF0nS3pvvITaZpFD
eT7D5mOilZ1ntu8d2kVVOqRr6YdBZZrdZ3UQ1ugeaK+e7Ww4BH2xrLyYTOjwV0osva3NG5r38q0w
oTNOY4OSIzDYu2V2ukWcjUs5sna9BkAf8AkXxnSXmHBSg5H9KN8oXLGVuW+eT3AqRgmQluz6I9Qq
bFQVeGurFte+xn8vST0KAU8z7LZ3eTEn+9C0+R0xFa76gLmrb7l4CfVRVfItibJH99QHfHIK27xk
3okTBHNvdQqZJT2HXYPfMsWM0Y/1zbNSzivy2dNs19SoBMw4YQ5IrvUAF7U2omhlLZu6cBq+imE+
mIHIeIkQHNnpq4NKGpUZsGuNPzgGCDZnDsdUbt76TnqopP1Xntz4WXRA6sJ+xn+GGSmcogpBtPWS
s50jiTn6aS2UPPkr6WTu1lT+Roe4QIfMexh898ePmICAcfLGey6yH9RRq8yqf8M8Qtkhx2er8k+6
hX+DZpIyHMpDiQd+PaYctrmDpTqIsSTFMepo1GCatARHuc4hx8KIUl0f7Nhj0IkaHXE9e7EEC4Bt
y7WQ01sXxL9uId7g0FycpFTsvmcSywK5mx0qQxEOZ6NLN1D+jiC8vhln6FtbzRaMLoSd/AL3iKIT
CgDBdk2oIMU4m87zzYOjHqWdMI1Kzd9x9A4NbLy1ETScC4n+qFu/Ophd88i8QCGAjB/kZGaH2IFb
qDq6MrIFuqA8lgEpvEXD3rxVs0FPau3xK9ICcG8QApH5V65Lf2PkwbgucwFSjpOwZOC/HstzZUZf
YTvsSJVrjkY0b+BGxrsmd5yNsOabalB0tuQhYcLGGIwUA6brCmQGF0GfS5bfIycn5xyI2HItmFof
wprhpN1G9rl0f8jz+o0hP+w8VAmnthaQ91yyyMMtuBSb5PP0toxQc7d19+nUiDOyLT3pCqbs3Moz
axiPG3slNOqGsArDZyzGyIbI7v6MmBJVpvXgJwnDQ4SVQpBfEerqXvnqLbMGCvroCFrsmSEe8a2a
5E7jzTOc1zqDoG3/LuTzdmn8yRE85ot1u5Rw+rzTwoYjSPjOW/1NLBbzeGAq9QC9pvYzRP61D+pD
9BCRSSwLiRAskDNQc9Dr+YQ6KUurnVGNyKiBlJ/R/fA3e5aQVjR8+wztOoNHIOYb+DMoOtkSEjCM
GdiVUYMOGcFxC4buaCqTY20rfJQdyMPOQBeaiumvTL/qrnoe8fQ/gQYibJcmTJHtygeW2XNQT+0O
kCemVNP8cJvsnjW0ggXV+840CPqagzzeCEkjWka2scXVFW8tzCZzjkibBT70OEZLnj0GKOWQozQj
LFE27rO7Xx6+bow3XgpPBYsQQoLD7If7CbhzOkwkHR+X53hSHSEtNRsqCxCQbud7OtFptpqxCQ5p
vbLzloPf6M9ZH77OOVWFb0JcbyLOvEINrBTMZW1lDtFu+6ydEdkwD0bnROOCCTbWJrkza6+iojRF
+wX0+sNh5FKk1q4zD8vpUMzRUy94Z7JcvPs+FSHMmr/YPkFHkLuGSMhpYJHIkR0Sjk0DgXTYMmCl
6OadOpRBygrXmoKzm/dkL8mtSdVD7R895Q6oZJOPv6X1M2VssapzzJH9urEkosca0mRmA8aKpj9t
EO895en1bC+2+Dl9CfuoQvnafCjL22B8hWjvr8csfY3phaMB/Agu15mXFTEtIBM81vsuEi/eyH9m
wEk/CgKSAgw1Vb7nIjY2Uy5xo/TwPzXrf9fRfDDjv95QviZC/jaj8S9ZpuUjBfAZCi7HYZ20l3LO
ia4YOlRKpUKdC7C1TacHv6eP5URD8wO0oS6MGzKBdqvdNwwUxyZEwtabvA3K+esFPq2gxJHPtDok
ns6zevhVkfsWfhYecNK6+ph9MgpbBkZz5xjAmNvqnlidJBnZR6Dlx7uysdpHp5r3VmUnW+JuafqN
4BIa7W22InrImQ1sT7O/Qn7LCHPeuna9RazExFiH5cGk83Pp2VeuPAvxbXvV51gB8E0NhjfpsK/9
6D1PkDY5Zrpl/f02DDmiZurE0UfU7Z1ZpXwlobUluuEt4V0YY0GDxzhyTevHE16/JSwOGULg4M+p
73RIW657Fw8EoSLYdrdWPwhK6aHeew5auXFCdGRW1iatH9vePPWGGewGxfzBMaLu5iP5JFuXEw/Z
kGYmeJQui4E+4wGCn2zWJrTfAvvp4PWEqYY0j1bbq73lMFiMpU5OcMB58BjUdxyvGVFe4SptGbp7
wlqDk4rvqomRCFCBDExD1hi4fIQRbrZRtVL3snVsBln4NTy6dq8iwqhzmxI4lbkuhfftYG37h3xx
x1tco3vlsz+l47fqnHJvx9DcHKfeiyHBiL9sOTz2P3tdp+Jk5/pptIj0QfE6rcoea20wTJcsaZhv
4BGiQ5SwjmL04x52/h97ip/EVDOe7kHdwdBfDlaSn1grJux4/fS21NWIWv+NC0lWco1aCRYzQJRU
ogWQXB9ZPlLF7jUOxZdrxNANslOu00M0xfjiOo9li4MZl0sWlN2nyTqc/TzLCpERQRogHrAwnfT0
L5QJaPlrFlUMgIPnyqYqz43QP1a8L2C6mTmZGLqCYjilEnVFQOo6jBC+yLTYLBsBQAXj69iQ02BW
9Ku4fx/NZSHEm3jwZuZRVRb1J9I1t7af8TpUlEkyDutTS9HnyXjfTJTHxEl7bwQul6REYdg/AYvH
oJIaYmsmzq0rCJNiP4u7WfzUnvFHBjXfr3Tf4HohU09QlWGWyi2prtbEdqoPb200pah+6xdAJJxp
kl/TVwWD9yQAXD9NjzXChE1KrCUf8Q5fZBk1qB/PjY0suSkBwhFNsuRqeL+VoP1TFf76uXiXS4xf
HDHiUN2wj4fkHgas1HSOG1K4zpVGFhYPWjAkpQiVUZx/VKqih/SNnN39WCBvQXrDHY8cKjnmE3uy
ovy1PUrVyVG8/CQnm3PGpx+bPHwFe0VQz70Xf0g3Y8GmBdHMS45I0J2ykpJsIGo1r0ugJuzKGWO6
Q3IzKgaCYr6IYHxOO7YqY55cOiGybWndqxnTeO1zqpqu+WYoM96NLRq1URMxAwDYiK7jKC+z45K/
5E9o0ZJnNUUILPGwbGWNvCEuBdP2nsuMmTrJk/06iRGqGQ2DuSJNi9WrScIIO9nUXMMb/V6Aorw8
Cc4yfxCbUaOEgz7AVZQ3PmczRJUKZEKBt2wbzJZBLhlCmAlBfkxW8IZhDMoOlmwzUF7THPXKClkS
inFKVo4b4BsqxMHFrbKfbe86aNoCr7TiI3ZWfWoc8agMZF994Dz4SGif3UYQYNpW46aKG5R6eqh2
bbes9r2KrbEkTTRI2dkbIr51snXPNTLJ2EakIwIocE6Wt4+zU26TOUywUnUTVScETEYszNi84qdt
ZwFvqVKXhOPiMSo1OIrRuLfN+DEoTHiWAa6t56REQWCfA5Vbl2mOkOcHiDVIMub2hU4cF8RmKKkH
pj0Duc5u3BZ7j7xhsD2i+gy8EllDU7YIm0J5iDxfsmOa8UW09dECXZRvvD761eGQYu1BxFkIYFVT
ZV2qOHFepyEDoIZBnqGWc5y7abhMMTlbQQwPJJvbq1OO6rGunKdIT/2bRb6hLWsBHlieZCjzByPx
vw3yj9bUcrApidpaWTJABKeTbl2UA/5eK/+NTfK3S4yx/dSz+8NUs5rFSIPdjnGyz5gdjp6XbVBg
2K/uZL3pmvSMdUFcFXLiyH1OIA4cGTMzqewOvjOM29BgtC2DLnpYsk8dP4y2rmdUn1HAOzY74QO7
B9LMh+He6D7li+jTgBSCOBaZs9EEF1JACYpo2/qnpOymuLWIBbkJqBCPo5TQOXRLIAflOMsGkQ67
GncG9BGDt8SCc4y/mxE0RwZ7eKYgK4uR3ArATnEvtM2BnhfFeZidsz2l8pB0gVpbqbhXqlRPpgja
a5yIrV0Qn+InRJMSr9meSExiWoCV5uRkS0iJ3zwWaCFweNY3BLB/rIwimfqQPlzZ9S3m/lkjoSL8
uV1sUg6pJZUIjxjx/E2HgODoDt5Pb3jhPQIouDHrwty1KBIvwIC20H0tBkT8sSh7pyY5k2iUrunj
/SuRavxamc+CvsWDS6pZZz/IwVFbP9cemFOsgiPzgOe0HWb2TYuoGNSYmJ6lrf8gykZnWsdvQdMb
1youwUjOgGjcQF21jxFO2nl5tU1u0al8UhKOUTdQasTxAdMFzqKyOxSiEVfiyMFixNW76XT5Pgt6
cSWKAQ1sV71bjfvclZRNjtE+zWEEbc9mvqliK9tnaJ/e7dZ5HKfuYtRJcxgzI7/PxOPlqrja0UhI
5vJOVRrDwZwoby8Vlhw3+Mfk4V83pcbrKAgBrlDKbkeJ554wgvkJ7d4T9dr0KgAngW+KrPDkKJ+s
r9nkdDCRSXSsiE8ubFymQgxwRKuaW+7NLHDdOP4Jm+YWFeHGQYPxnoS4VNIpmd/cmMcniNrkOV4I
6UxMfALSTXc3iOaqZK7PpJ9TlXpN82X63WHw5/7f5DZ7z/X4WBbZtcuH4QWZrLuWhqEPgq6jDUf/
FmjtPfoMYIypfvzvL3oHHR484lvp5y9Rmw7PHPjDc+tgToO3ddRgY1SZTsgq//8fVkJdkmSnNB00
yK8ovYUocg640ki/WoLJ7CF8cPmpjxERiw//PXyuiHcOERBnVMHO1fBhB//Ps9J69bHgDMDUKOH4
TInnPWiTVVoeT3c7LOHQR/NeYOQMNx0LB1z3GTrobYW9DsDd4iMo3OpiAKjLRlg+XJa5D4Pt/3zJ
DPmclK3k560YLahVN7J98U31ORv0pIkzchkm1MnEApBo25CIWT4PBJowlZ+PGSF0W9kXt1AhqM0R
yqpY2Bsj0fekBcuXL552b/7jU5faSCuBjLcrz5U1+kz2wzkKeWNm4ifUMZhZGJAr+oKA/pox64b0
u3EK9WggsYY5wiVmMvii+MitvRlTtw2a/w+U0TKIabf8Zh3xgHV3qOZlAAXRfhWKAAGo96NRQvLJ
hLrihNioOhCBESEfYwHqgX0BZ212mInHpkFAtY6OJtqxZ6Y3wImbJfKFpSkHSBovuq7vyH2y6cTP
8WC89goz+xs2jt1Ak2ca3bsXUvQDtfWrq+lDbFFFIOiOfnUQh+8F0fVp6Wz5aOSHoI2QQ3fLfLEJ
4lcxLnpbdLu2Z7dnLlWwdWF+YJ7KcwJWRPWazW0/7f/7N1SIm3Mx2RWn//46EyB/Szc9QFpbGgjR
kGBqaSIasaGccD6gmvIA3USM1Oe0RITSYc1xU9CLbVdyjCoGnEJyb7jWuPnfv/HfV//zx3/69iz4
kpAhjnMOXU2UJREb86PJ/MFtJ0rUyKtP/31lTQZHR0X8VofL9tTXjHEMVBLZ6r8vOYyYHn5h+Y+v
TR4CmWTDo91Y7eXU7Kmcq+NAlPRGuYKWkHSx4kQlUZxslid7wlv2evT6wwzxrnLZncRN/TUa2PtT
KivCebcITg690xMqS5U4MiLkxUjXQVqdyzDvUb3X+8bQpA6kmCRY7a4MlxUYtv26x8ID/zLYoYfa
E9JAlsoxDIfnVADoWf49ptP7fIEuJtX8adka/C0bprFF6hMS5ZFH2RukLzYMCJy9TBS7epiApE32
khOJ5sCx0ZKW1cFrfWa0JVnVbf636MPnwVL/BMqGNEBMRTgLH9+E2B2i0h5YIFnHNpFfjewfs7Zh
MsgHuaDRZfwFkAUbp0FS6dKpfhfZeMLLjQ3+OeBCRM7bnYU5IKidu998nB90s67ZZMM+sVJi6R08
vdVElgRgFKYFhKOxbzA6Aj/D+W2yqfKiWezsnpK1TJ/sSVCQSIE+6KNAbqzNkRVuLSm+aO+83P36
z7MjIT0WpLcOap9GFS3kHN0spol7nS6Zaf0VpWo/EqSaEmywM+N519jvjH/1Coj0gyotdHfmW+R0
/zDe33TW7rBHIBCMrC+wshxNbHddb7hD2Xy25GLkDMtTknl/YGQS+oI7wHI2yMZw7bJ3Xc1o7h2g
g6V7cT4auBYD8VTIWfoVSl8BU3v4rI3xifXmhxs1OHuTguk1tgsq9PCh8ABAWyoumTLyXaM8guWM
/EglR7u/uxZ0LIWMfEWih8aoQSd4Uip7Ym/+SPvMtCp1v4TEhxPuSAXfeQsbxyVwWGfzO6/6g5dD
1ILPGBME81Ry4aKs6av2wxPVnl6EusEAOl2A2zVAtcY+A4CSfXeY3VN42hbC6XyihQiS6vwxpwy4
dYK/T0MxUI4xrDE6XTDAYf9KRkCMkvCj4W4M9PZxflzc5mvUXa61lBPlhx8iApr2INrIWZvQtxC9
07LaIRQj5BBmCwbTmQPORLukUfNqV99FPbyAV4VeEFQ/o3S6fSYZVJKD2U6Ao2O/cTZubNzIMzWz
MNhg6sixww9L+CUySZNcuNVAJ4NoivvArP1fTfzpOCSvtWbmHjdAm0v2YbC8//qcWKWGDttSOpYl
Mk47NC+4FUfFNh2Kh6eGfWDiuTFm/8SNzZLEblnu/x3Y3t7o6n+muRz2SP9LUF846jl16DBtxgZV
fS1cVLiyGHDYGRogYdc8YVGHpj+NPQ2Vg+8n6ZlFxRUtF8FPves6D67hX3v8BmyKmdbXdXkCJUiQ
UklwZNj3dBMobJTqMSco8l8YxqLpXhOwyxK5yY6Behw86y2JMVBHTAFWiunvmssK5bYYD83QDxtd
otuP5rsassM0NfiAg2iHatPYpAlQGfYJN6+MX6FX4e76O88ovaKKCxDW11tY/qkz9e4O43hA69Ju
RKbErl0uLCPMLlARtek/mDJ9rTJ+vgC03ioaIQxKmDKZp/4Flg9HodvVvVGtkQQyR3Nh6uPXibW/
90NI6p4fM29eCipQWEwNiCnhiec7/WRKfdtWfmOZ/yh1/7c5glahkk5v3VSjV9QHtHctCyn3myKN
4zwgKCadPgQHqpr7zTzF/Dig6cx0+uymXVSb8xYC4X9R8SSGOmwnLAPgRG1+Vg3fUbaNs6/dc2VH
fDxH90/VqodhwTC5eGEK2UDWDb+mIWVy0OnT6KBIafKvulabaVoQEJM8DNp6C4b8thyBxoyHtLSf
RraTXmJi6f1Ptl595E51wkV9lxrRakvpo2fj20jPvitfTF8RXV8htVMMfajCrOkryohfBwX23OfI
ilMcCUykZxjMnoX+qFMPTkwTRDpm2smHDqs93KIZbUCTdHerZPldFMMllMOD7HEx5O6fDh9b21jX
JX6OuNmB28TfVYnce3UK8N0Jn/C/7Oc+fl3SCszeAcFzzGHM6PjCa3538+rAU3Gp2/ZDL6yZxLyM
Rch6U/zpqfoWTVrhsq2kCrXXlYlwHuuHGZe0qx40EdLmnx1l/HM0BXtvvwXzpxkWx6ArQOWb27TT
EGA7iAaZxFDCnmZFU3Q3XrQ72Dy7fGKQvuDzQA5eDtW+rbw/tuu/zDEfwFSByWvxB7T+LYnqE/v3
v5JcnPUcwgEwhu7Rj0w2FwtX8f+xdx67lTNrln0iFmiCbnq8lY68UhNCJkXvTTD49LUiqxoo9KCA
nvfgCvlfpJEhw+xv77WrxfrJBPOdgGkIy4ljnQTVtEeFNSFNko2Z5fWxy4KOQ5BP6jNwYjxuXnnX
Z8a8p9xw2NqyQKRx7PY0Y336rw+x/s9ETY/MMZ4I8Guxvxo2VL8ySBgJ9LUBXp+hgoz774A064MU
NiDW6n+/dMmczcy1dznODD+Zdc/cAHgRNgzzpDBtTkJ/SCPC5pND8il2sBa27VkyJOK9JpYgLD6t
yhy5PmBYPf37UNjYUQZ+Voz1OBpSRsehpQcgp4LoRFIS15PAMwWIc80v2tO/D6aNTyzvwwmjkXtf
NsadJFHCq5Rtu7x+7/rJWekoRdvSYZrUp9D2vptltg+D2cEH7Fyx6SYkcJjLG7N28CragGUG42HQ
c644Sp5HS3DbLrkKJu17YOIZ5HAHBNl1vheCspwy351yeAodTgW0TRiPTGbogM2R1iI1JttkCh1g
cPT40sV6LG0SW+9GwXLax5h74ejb/g4mwRtReLRFViN/Lu57pCs0yOSUDXTCcXx4bEBwcZgFB9tc
Arn4mMiZBQbOiz2m9YMZEI2u2NszsvihsaBxi9eFfrBNNstk7fvp0SvCPxjQDTtLLlGVk9JhAYsx
6exwy2DGhbfB6W4RYbdh5+HPQD437fLohc5lXpCrBXdmltrzLIOr24fPkU5h9cAvlMw4PQTjOYuM
v31sUxbwY+EsBs9/TMREPH+dENmrQjjNtZvuk0FcPam+Lcd6RdD9cTkd+aPEmtKKPYHlvWEcunQk
FNyNT0tFAe/gZIfZThQKE9BhqLhrwbNO7gzYGyJnMnfhzpiHd8Xlih81KyGb0FYUhCE7qtiIgoXb
ziYVwtdCXxDrY9wekqR6CRPmhWU/M/7r9nCVmU/NPJSRgTTHyrqZIr4a5ZiXpvbuoPpjEhkJw1Z2
8dtb1Ztfc+NiS4HzHfYxDxiLC50v88xR3BtlfgXX9OypR9fnJ2JyGhgD4MRW3zKgexVL2xPAEFAM
TYe/igO9XxkzV3757RWYjWaR4Z/2+0sTuMGGssmjkSXpiYhDhZbOUdCYDu7oIuRIiRUZghT0YubZ
m3HunuRwyah5fOnmed9azivEVmLtTAXTq66MrTz+AZHHX6PiOgjMagTIiC3VSsvNRCCGrR3DmKy2
brx8+MhOWNoxD1n4cuomYB5IbA0dau20uGIGKp2btKAJDEdFXQiOmExvlrjz7vLJAN/Had0F6q9I
K+HtCZCUmNDiPjO3Rsf47UwmXJsq8M5YSF+tQQ6jTQFT12Z8aTJx5/Y/Vjo+Lo6Jpb0YPseO+4PR
8qZPZri1HPcxFs6Lm/HPoeLlfkvGeBCX0PWfBtIk+6EiNDgMP8ygnz2sVBvb5lOKO4P5kPOlBA3M
mXcXLRx+MF7HQc4ARjBwExCY288W6WhFKvxjLrmXRcUD0N69t1SbXNf8NiNAFt3GvoBGJLJvM7zk
SaSKEQIoBl9hxfJuUgKaNVGcYm5R5+p6X1lcjIjdnxbDqDZ+U3JZl+bR6cUuikL1rIzC2gVGdK2V
fCIZ/piVoATb7mcwrJw0NgeCZeJzHmEugjcibjG+A8/AzBDaf8cpQUY0mGNaNj8xplv93qryu8qJ
5cmQ9XOUJm+z9LNt5k43ZIPu4IJZ692W9KfhADOYKXpBnrkTyX035JzT7Jbtsqk+cFZ/qIApjOPy
KTQtGMBRH9a1lEXVj7UJbA4g2UItu+4csXu+0cvY0ElRpiDjcr4/juWQnOSY2zHMwxFh7OuSng6b
6mac8cZdGnQbbyHdguNKnIUKjN2UUktgJGzSfnsAQ4EC2wxAJFyXSvUkqLZmzjhYjKga2BDM+hMW
2vu0cFXvLEl+1imuLLwUFKQlJ1YZOSeg6tXMpTHhAOK0hKIyh9upcMWfwOiPoDyxH08MuwPTBmEI
nneTmfQkIbDdG+WrnPoQvY6rao4h3B3mB9DEdA7YKTihlJGbbP2/tYJlgUXr79CNZ07s7fr/t639
r21rlu/+b3Vrd2n8t0s//2c/278/8d91a+I/AKaYmONsR5gmfLT/U7dm/4fnBQLdi7ugY1GfJv5n
3VoAQsMM8S5bpi9sOtr+u25N/AfBdNMJfd8N2G3gt/2/1K25hGb+r7o10wZn4AEzcp3AoqeBz+J/
1q0pt3K6HM+TKJ1LByf7MoEixiZ4SMvOWVMmVO3HKukOVS3629kdx+HGRbe8BS/YoZgkmr7Ksaok
2byfIX6uWuoINsEMoQpqanTXCZyxRq3POQTgKIcIHfD4k+B8n9EHn8YSMlfepl9WZN/cf/K202Ja
p04XNGk6JJd/H4bJTihkVNGBIo3jmKbWxavCEEBsGGLXQDbKygG4cxNxmsBJYGzdqcOvgifg/O9D
gP8WnSqtntXyked+/+K0Yr7F8fLD9XGGqrCw80weJig7hzKO9lhfLVrMGQUbkpan8oDb2HpgUGA+
NAHLF6RHoFeOunfyKL4yJ6Wy10hWHO5wiUHZJwY/29GR6nWyWnLeGYbnPM/cu1nZQoZmAC+4NaUn
Jokk88PSo2K9xmMzkvu6ucSuLl5fXkyc4/Qx3Nh5o//6gNvpwUxldPLmey8zKKKPuG8OTROx7/Of
kO3tfhmuGKqXI2ftu2Kw+itRnf/+EDLZgNa/ijqjB87jvThO7+bXqajfUzdjzym9IvBJDXvOCeH5
hwcTsqnj4jwzizrcCCxynxbxAebB1iGGp7y3lUF8QcjTmHLHSKvRgAiXoYowqN5wEEUMbGmDX/B1
h54HKHkkipkWf1zwUSik/nAIuIuwI5CMmMISeT5O/Ppa1SZWrjqr7/79SuGgvOMswhKqxF9smBOB
c/KBgzAfvaS8FqodLwP2nUnmwbYb3QErPCOm2JafXU9utPKdp8GI6VW15YvRZSTQVHuJF9peWyF4
LOfMfHXtcd4MvC7kbNruadJDWz297R3xMHVSnhjfpcfFxklWqfDOgg+5z0zO6ktKiHzGszwX6LeL
nhIrxsUDY+NEz48TPUmWGI1XHk4sIgGYusC4bBG5qrUAVl/NZkiVKlNppefT5FXFJnaZWSd6es3t
6DPV82xLT7a/6CzQHq2446rbgNJf8EVJTYBd+Gc9ilvTBuMbGd54l4fYS925IN8F71hP1RXj9YFz
i5uCfmHsLhm/Z42f7vLcee30ZH6Y+Bxl/DDPlPCEPix4cK5UF5tPzmhdsLR94ES5j0zci82x0tN/
8c8HgCFgwBhA2y3HeHIX+95pLnb1M9XLbdJeAjdp1nAyY0LeRP203yBi+19l4jdyyGF6CymAlpJf
r8QFwUxw07ACra1QUzvi8b3E0tBhbXAGRHCgZXUOepFco5AB/tKhuPVU8+2dgJNjajjHlELboFeP
fE6uDmb8Dsy6GXTAAnKk/j0hDMkc6RDtB0nJxyOjXRkN9gwPT9J+9oGpNUhZeMpxcSxT/wyuNL+F
4GbvZ+OF8hm0Kllg2KBoQRnT+7j4r752h3TYRKr4WymsS65bUKiCkaTQjhL82cv6Pmn5ujJiTufE
CF8/KnrJVyijlKGUbylDh1M34uW1LbTggX7rAWvAaUrIwAjHFgfT7nZhwaiAShKGmERuCQC+TNoP
Y2hnjCaYG9orU2jXzKL9My1GGl4VACxYa/BZhdgbcdtk2G5IPMOz0E6cSXtyIu3OWbRPZ8SwU2vn
DkmbjcLKk2hPT8RJQ2TRd6zdPoW2/WD/4SG5b2fvI4R+9JJ7NDeiY/OdbVqy8Z66+NiIYPfwVDHp
tET6knrlvRG8pJHmyya0D5jcE02O48Tq2xcHk1Lx1WvHEqGwtac9TIt2M1E5v9aKD25j3ZFFrDKk
AhTrunqsiwHfw5yIvQ0CgmB6y/KBVWdvE0UyZVTvU2f5JBgx7twkbDejm+98z07+1l302QZYRSZu
a1CqtDML0VjxjgsZ2luiuuHN1j4w06Uqz69408xM4jRf8hfEwuxmU/m37pmVzo6DLcy1nHMJhHWV
2z1WHDc7NW5W8iQBXUkh9PODtwT4d2zUQR4loG7oZAzh0+xTmP/xMB8XarrWg+/cu0p+dU4/3HcS
P+4Y+GTDYvtkWg9zwida+6C2pp5JS84VNqltTvwO+SC81s9x5EErXYJVwu10zaRmA/sfWkhWdK9G
z+gfPxTQWIxDPVUjnfuaY8eLsOV1xcVaiKNqt15HKxAR9FfAwlsb3i//R/LGBXTPkn0Fp8wdBeuf
Kz6L/FKwlq1M6AMp/I5D6BH5KSDitZgHR0yEg3YT2tpXqLTD0AA132I59LT3EPNWtrWxI1bal5hj
UOT2h2eHePE2mJ3mNqU4LtMRedIp2n3rdO/4YnfyUxL5qkqQdbHmKUTmwEQp/AtFiluv80PjKEYh
zJPYZI6ifMN/0W/bIrkV/L30aWreOveVQDswTXPL8kwqepoR7QLa4EO/7y/CFxQgTTQEOtaMK6RN
f6mfBDdRvwTYPUXtM2XBAGpjBPWUsWyg7nCzmysys9M5DMfd4sJU1y5SgD/PMbZS9c9fKlZC+02H
EReRWiDXDOVLSRxjkdZdD0gN2g1Vb3hWEWOelXaxetrPynBzH6tv1iO4ttrxOincGahkDVbYUXti
TcyxlmSKU2CX7azs0cT+thqTYEsp625OwD/HWMI2JmZbHNbIhSDZkUuGeYivFJ7MXCbwbEl2Xm0I
RmgLqx+uSeZqVt4bhgLsw/ytdld/NcGBxALIqv5QDPm7hSF4KgRCvPYIR9otPDNAWyXaQTxjJX6+
VrGd7CgmY4tMcY45Ab6OJrTJtSW5fnFS2jIoJdEe5TYmfWP24H97AmYb0dEEy6GEN7lYg56gRRS7
sxEfM8zPoKB3Ro7Kgyl6rHCV2vNpBpLmYZpWLi+daQAxmJ8JEWMDwV1daJ91wbu5VlivTSzY84wX
W3a08dRuiE4ImHtjdtr1NUUzxHWDjvO2ulmp8x7PRs7UUvQ7R7oe7Edu5MIRjKZ86ldcoBcY+p/S
5WOQ1fKDj2tYVShwaRRj6wt6nOV4AfluVtsIls/T4vXmPmVitXLrwCA4bBBByu2nhD0hMedPo1pc
bnmYxvM2z8+wGODxzE6wW4iJbSdoYwsJnH/LK09P+WVU/AWLLm3xlvqn0ZpiqV30aulOleV+Rr19
k9jsQ+z2JrZ7vqwNlRDHPmihiFMOFn17Gaqqh10/M14LzPuBiYtfLvLJSY65dvfX2PzlXN1EKGta
Q0gAREQBqC+/0qK0tXRGAAHIhnNIbsCRqIb0a+jUOU5EyztL0bfZZrHwBGC2KQvT3S8x7saBKUE6
2HsP5BRchFPPxj1lIjqpqYp3y1z91vW3bbb2Ge9xBfjGUodepx9SnYPIu+Vqlx3F5orH36sQoZPk
IwlR7IBtrswMd3G8WPfMhh1IFpx4OpAWgeGCIUEGGPL8w5rP9YQ+T0iGOtjMu4dPqihz5eTbiCm8
czv04lYnPBLf3gdCAADW6Q9O4bpHqz2K1rx0OiHi2RFp/ICm1ji/NmYd7PtxeEhJbeJRU++MmZGM
deZEEj7xCaG4NmkUO3jodToFXwM0ffIqGbxZgumwaSvPu5Vso51Ot9DSKu8XAi9ctZgRECH7l4Qh
kO+B+KelAw6STssQObwI4jOodL+4/19TnasZsYH2OmnTErmxdPamZHJU6DQOMFPnQPoS149qMCim
XyHRHboWmdDqNE+lcz2WTvjERH0mnfkxCf/0pCpEnuOhJ2PrMi/Vq4N++RJ6SQkPjaH7NRImkjCy
iZ4RiKFgbFu8dDp1pN/jQueQQgJJbOD02+uMElPzJwYhcHa6KX1qpA+XSfqXpFH3SmecmojEF+oP
YxXuIDoHpRjOSPS9RSekSqJSxgysSmenGp2iSnSeCmfeFijYY9uStKIFe4eeXMU1MzOdxapz+8Ho
SWcZC6qi2ZxcndvK/VNJjMsOOKoOlympHnxCXhZZL535QutDFguYyxOvqqmIIRtW6pSYxsq6xMaG
lvxYo5NkUmfKhnSGZkLMjOslmE2dPBOS4DKM1IxIWkY0zSWiRkngDcPVuz20xs6tbIYepJUxcefb
vs8mog+cQHzBHL8g/sYZjjG4TsQJonFlpwcBRFBB3h0oCXhi7wLyRJxu1Lk6Y7r6OmfXE7hTBO9i
nsqzKjAlzAXEB0hoaLV9SlLPolyPRgud3lOkOwj08S2DrKMzfpiffwB23rMw8RAvNf7Uqtsbat5D
S4C0N/ZE1FQCqLS8L3NShFLnCTHRLBqZhkuNn/2yaXXykEITKHIAnrAGIUHrfCKVxUALiSwSSWcS
y1Ioy2EjFDog2cYqqKsT5mDpQbZUOv84E4T0dSKy0NnITqckF+KSEbHJUOcnG3S9FQnUc6Kzlc1I
O1d5mgA7Jjp7SUkIMnBFXp9vQldE50HnNGcCmxnXM8PLnwwZYVIi0lnqbOdAyLPUaU/ORa9LJh/p
Rwa9BqGonctLu8QvtU6KZmH8tMS41yyeHM9iP4vN4cfK4p+O6e2e1i0PBwDZ05pZGKdvTahP142q
uo2vk6ppg71ZDPXWmF38EPFCEaG+iLskXNPRI58oBrp9Ws53VkHbFefqwChMritfjL4YlYF2EFP3
rnSGFrcrZkXkCF/na5e4eUeRgVPW+XitmruodGmEhIoQO5TSh1GFy2MsKCPTWwFTrPeWMC87HdkH
4r1BfUlMMh+EfsmUk5qogcuqjBysW//Mi5edI50VdrPwIrMIYiIp4iYS/T58A0entiEx41DHjXnC
KQXxthFBZDjC98ZEvK+iL30fFzjilUTLkewxwvFfKeQjNklfWZ+43iaJAzg6XdWvw9w81DnmLYZd
50wBGKnDD7vBoJHYnCpmCgi3YcKFkXsgjtbgVFMUiPEcoL3Tftlt/qlAOmIrj+39cFFl7W7JUexi
tyGSNw0clfKnZOT+Fpi0Y/BadUS8m4GT4MTZSeX5phMO2FvS4MALfmQR/Gkqiu1YFHyuM2THI50i
hyHDiWoyK1rIrN+26T567OOr0iUQ0jskBdpt7lJVVmE6mXROvZqqd5zxZNfrfyF2HWc3PILtAy4t
BEJzD1mDZKCOv3fk4ONAB+J1NH4iI7/osDwIpZl1iQC9JEnv4Xqg29y/DZ01nrnEceTgCTqO+pUM
WvWKoLWrkoA4lkpGAvtExXMyVqgXIGP61pDsMwZAKosSJCZQcOuaJWSSOBKjdVCeOr76nASFF2LB
aYg3I8hNJwYVALYyDkci0hfW4kMJpLi2cc/k8X/BSD31QyQ33NhYXZdivwT4CeXQRFsTagHMMh+I
72IiSQQJNyvgBiaUA6lxBwHcA/q9kiN3xGOqkQj/PtQ+mIReAxNyjJAuBAX6oU4+XHxvIJGXjSXR
b0amwwyUKbWtaWNCYkg0ksEVdrxumA9uug6uIKyUoznhFHcYbe4nRQidctUpzKNt53TbmVPDClln
k6VUCkqDUGEd4WzpZCbIRMv7UflM473KPvjcxhHW5psnesbfapRXk2BEQki7swxBZ4vPAg8pPoI9
o9hGznYtf5UgFt5Qn6QJoV7O7bE3299W30QbJ3wtZfQJnP6UoUpzfpR/+KpYeCLO1QsEsJVHybJ2
es3r2YQKBFNjssuDryEbVZS+g8h0NHyDYF5PpKJ4m2v319SAjrivDqNGdowa3kEm9VDTO392o3kz
KYZwTZ1HeLtLVhsTIaVp/vRMO9aqKDImSz6IkNba4t0+lNSLbxKNETE1UKSBLMLM0tlZGjZCnqM5
DvBHWg0i6TSSxNBwEsBAB0L9GllCMwGrAzZaQ+NMfLgmiFXGEfTqApjA05FsRxKWsqmQ4tpudEfR
c+sludNu2v6u9UCnxFKFDPGqG5viQ1d8SjBBu2JEPlAeCpWZ/WX6n65TjWQZNJxlIqcLX/3i1/YT
CYOW6kYkQspWcFkDjtGIl2JSxIKm6apyHk3aH97hTN65TIxXhq7ZjVlDt2zJLIUtjL+cOT8GJ/y9
Ch5jbupqE4V7r3uMoxxkiKNtKOanZUtnDRV73GcNdKqMpg0c35dUY2zCBK+/TRgri+XWgiJYhQvI
m6ciF4+jBuFkGokjNRxnYOtKoOUwdXqOJfgcYwKkg9EKpA5sHYqHkQR6ptJ0/3z1fCf7ruj2pZnw
YNrWd8TA4iYgP66HHvopgzj+PQ7v3IMxX5KAYB8pwXGTtIeKtLKi+oMVvl931IIqMER7wQ1iNfQe
ZC4SRJI3BxBJuJYJK7xN5A1EEy4WDRzC9zag4sJi6trqTsbvsZ8Yqx4Xwwq7yEvQu+9Gl2w7w6rX
kUYaxbCNMg05mo2GkhGXQFCYVFc/cEmUliWj7nzSqiMofmMza2xSw7gs1CClDKKShKzkacQSpHRo
GKLdFVXz0flIcdBePEJAGxs+09RhulggNkm4d/Qm+F/VgOOZEOVTM3AXTB1wekvQPU5hMR4E6m8z
Es6zHGaqorHyI+CJI+7Gnb84ugNCJwLbZrnTV0cMGG99e2u4gdCKxJHehUBVQqKyaWBNAwkYDnrj
AL2RA0Hg+6CrMqtfC+9u1FCrfOT6bPfs7Q7EKxPyFWwFXhY3+kRz+0SUPOJvIXkPLau3LQJ2Y7Br
HCvhwgtSS7IK2fZy9YSz7KFk3YM/Wo/L3tCAtoFc+QwodF164SFNsezaDQH4+YkB1rKzIXql+W8M
s24n3eBPGbdUe2r4VzGBAetcErESMhjxnwkRqn0hNrynGvAZqzTxG40T8+CK+RowFkAaI+/RgvkL
nlKcujLKwm3p003LP4lNmQJyMcOJ9tJU7kY/uKVp4vNZpr9hTZEsmj/3c2JGKS/4buy/lsgSvAG8
nr7gHRLO4GLz1lQvlMWYqvZuYFfReB7DDIlRgbO0HNhos8cMqfCorfdhdTCn4mpI3LOlI2XVw2wj
TUn3IRC3xqibHa1w25FI9N4xiq9cV6mj7rJcAYELoMFNGgunlukMxIFawXb8Oy7uuy9rD/Hw1Gqk
nG9FT4SAQeeUJ7v2HkM6d3dEoT/6rHYR/3Fha0Bd44AiHuC6WU7ztAjgN2H0vkgjWtfcGNcVmsvo
ZV/0k3F+XiJgDTOluDDxlIbj2Sa6Cd+ekwy21Ere8HK1K2XKD+HCylDTlwlnz6jiO69XkDBTk0aN
DEsaMBuDY9ViVI+orwrfy31LuceaWBd2Oycf1413tB0AfwVMO6qalP7Zkz5wVARNjS0qAn+HkAPq
xScHMHR6W6JxCzgf308SZ7zb0AVhnaAJPs5ui6am8YMxRR5bBxaOr9GENBFsVCQ4C5cOSBUNMAw0
ytCDabicZ/iGDT9fOBzzC/ZGPHb9zc+emUwyw2uPysL+OvBusAKUq2pH+tpbN8+QVYn4FmpLnOPc
po0mWTPOVAC3yU/0+xTXxMayQXzBosTJFW49A1Bd57ivPQzHCJbjANORtiYNeAw16nHyJBJKfVUw
IMMRGGTXdA9IKwRyx3XfEc+slM35wChASEYARSGgIY9xr94NjD5bOthWYRFYD2EItTZOnCsYtzqf
rWOgOZVWB7ES789dIds7aw7VnWf9KcesOFZBwjwg+DsB5+5Mil+6tpfnuR43ohwfh0UFa6yeaOV2
7hOEDECo87ybI8cvQmQp2zSXNiZF57SruX5oAmeIj8KGOcIZ1nqXvfvJVFtjffg+eo4oLzWNP8HI
woQZu4ezw5JGQ2CI49V1aSM24AvFEGMPvdmsG40IxcZK2KU0NyG9LByygMWW8601g/gi4EgNEpPh
3LIFDBo/mhLL3fTS7VfTwuNixPVj28+3WVZgS3NDbXInaIhA+sTN/DbZMs8G/Avw1Nbo0xahbtQw
1ESCRQ0a9SZNLNEVxNQS16iEoNqjY+8dDyd4Rkcssi0CXkSCr7vU1ogzyBmG3ZzXz3TuJlcP4lVI
att2350g/opF9refzPRSmsVj1PbnLmStprutoV8+/WxFAlzOH+at0Rg3SmQ1c5ivxHYgG3MyiPlz
AXFLF4M0QtFBDf5LxZAPOMywZzJ/hUtNpKbDbDMabykUCSxh8OoA2ElMTDMmL//bg1E5c9Ta1IjP
tCowD2C+EK+amWhhzRzMofovyK6p+8fKsFZRLqhxuT3c3FYDdBPodeSdqpUueD0xJ9rGnfURBQWx
TiM8C55R0L/D0W+GcpNL544oMBmmKbMuNuCJlapugWE9Kri+I5yAle93QLI3QGxBPaTc4cm9Qp8Y
kQHKPZr8wdeCOSuoyW9dNEA4+1OgztgQJVeZbJ5MDPAnsBqc6fiNsRpeQpcYzuKV0ALiP0vu4+x0
AbC385kzKATU+H2c2BYzYvRmwqPcTmSZKv9mD92RMhmBYAAvrvbeRTH+qKx8B2K+IwPpnfROisLO
NGCCq6qE+zlHyaWJEdEW+dUM8n4OSa+583SDh+9zSFq+ZsP56Cy2mknJn5qcwX7uGP5jWypo0GGo
Sw13Io6hEDXFLDFCEMtjKLYYzgxuAlqfhHKAzPONmOQ/Jjgl0iBGitdwaSqQ17jcT+PYMc/QAOoY
D73SSOpJw6kJ4dyUfmok3OpMA6wzjbL2yUY6Gm5NA0y9Kjufd5o7ZBeo36oHdKNVVCbl1VWQncVI
7SA7ZAzrW2+fBc7H7I5q0yRFsC07azsS/FqTCZ/3fkV7PVI+juA5exY2ZSqFRMidw/ESqoJbFJv8
ZcxGfycsDGMj/1Q1c0SOuJefxurcR1N6SHOLES82TiOg54aa5HAlFrXzQ4hkub/gj+7fhWlm+7Cg
UibmgpSbbPezUv7Ry3waHpmzKTghFdvwzk15iM1e/vYuU3NV+hq7TS9Fh+Wd5wcZyvfwx5cmxA6X
dSBwcYQgwZKTzcA71CaTRR/+0Y6ALTjYDHcK8j5Jo6kX59nu3gbVPeb5U9xJ0OstmOGm9L/cgI3S
rixNXoYsYd05eVtf8O6nukhnoj1AAHY30B0oenFnRlT9h6Xp7zm2FjqLKClLflPw8LXmxC8mxHju
Gz0AeTcI3wy8u5or72jCfO3Jl0wz5xvg852m0HvC473VZHqwkjDqDW4A/KLglKjB/x3AN8vYxxE8
zTIrU05LVgMJsr6QuHAVaOQ6Tu8Iz4A1aKtrncEH1Mx8cxluS+HSY1fF/jYArD9qwr7dN181EuTs
BpceiNzaH33KG5NdC5x/1JT+abRvSjybMvlYcGIzz8xa4JHDiR7gaW2B+hc2V63RSfFi5DuPEq+s
SP5YMf3g1UbiXuR5lVx91EuLCovWEB+w+BKywk+/6i5pABdoGGgYoH/AVz+t7iOQupkgo6LAoqoA
CSW7jk3442bIQpQZACSFkC2I6eiDf2CgvQY1imA8pN8DZQiVmCqk7HUVpg4ReZ4zdtL1EOd31kCT
gkelQjLbD4rG+TJW94zUm2P7qEzoWGNrmxvpPgytuaUr4Y3TTPbutw/KOzsLtHXd5CCQmx3d7ZAx
Ep902wNYAeIbEQ0QJSIK8bS1VZKVxb4Ks20mtl5Rv85Zg6TVNnJ9aDm8t5hsBTsR4IqnzKB3IqCA
YgzlY04hBaZZnmgqKoTdbDyTkIY9fOQqOIe6y8LVrRaYW/Zy/G6s7uTr1guG9Cv62MYtfoAXnvSH
QjdkGEXFJlfIF2ElQH/Ht0aZ5zaOWN0ZwhJ0tGgcj+EkDPZ7RwWHTTJqNZvyfqKcI4+hSPg9XLvw
keR/wv7MEbgjdYoBDHfTSMnHNNc6U1AdexgvY/humAbKCq0gc/bSL2DKYc/klIbg/wW5o3tEQD7x
EAZ3ILDvE900wkSXoTDlI+zFM/j5+ewSurX46hAr2+BUle4DSe1uRVXHNafMJMYtTDdregQXcAV3
um+T5ElPbCJqUGID+dTUzSgdFSnl9DwEXFNVQeGXnWGZ7alTkV7/3EkcB23IeS1W1g/wA3etn/tk
tHzQjdaXpJ7l0RhpavFk+BrT+jYS8hloKqaEicR6sZdUvNS66wXzA8nb6i0r+2Ox0AaT93jHE4+G
GCqWjiGVMSM+dNcuvFVIGI508lcfs9sDs/7To51uuhnqqxuqn5QvLxA80A7/SympcbC9DLq1JtH9
NbNussmptFl0t01EyY2/0HZTUnuTN6OBieibzkkHwJM8kV35Qp8BzxG8mxTnDBNDQpKhFYU6GcU6
KOJXQdHOUNUnO5k2Vmrcith/DwCX+sMl6kBFd7qpxzY8FBFDexDinWOyjUshdfzV+mAxhtQTlA+p
HF4qTO+6CYh8z0tCNZATsQQsWPr6X46SpoZ2WocF0aHUrUKT7heKR5P9kMYhqL4HW3cQDRh2OPOW
D4vuJ6rLJtSFunQvNaQD6DCaKTMCIvpdNKSlWknPEVQ1PC9BS/tRi/efMiRPtyLhJMDrpJuSEt2Z
5Dkk2elQIqb3jjZgb3rqlXLds2RaNC4FVC+lVDBhtjllLZ1MvW5nykdxW3RfU6mbmxpotDAzpisZ
9mfyjrdGtzwluu/p34c4wwLg0gVVzfC7uBsecAqip9AXxTeTS6rukCpBv1aUSgUEwyaTkYe3GBen
LK/BWB9Fmr9lWBJW1pA4e7yEP7ZhPHWe+QXNv+Nrb/50eW7vM3CdnDvqfZzyWZqm+NuaWhCNBfhf
OHNgGxkytbPq7qnjJup/8jzjEDGwY3/cCTiSm9YX9zKGGVKYgTzRSQfknnMgqxg6gcG9w0ut4cuY
zW/DJ2UyZ3W7xVmF9z9L0xXfaD/M7sMqTa+ZgeZdYLdfWNRry37DSxJQ/d6JrRdcyiJVOydtN7DF
ZjjZIBViM94jDs6fKTW5wHgy2BtQuU3IBT5JaiTCBidCbpdc/9iwZh38TtJtWxv+NbDD96BPSVh5
rx6dkCFpBw6zqj46RedfIuVxbVjM8gHTwVfKFYAuVXaT5Wan5Eys0XW2kKbf5i5nt07teFt7/Vcj
g+6oSjdZOQZAvpw+JZo8Y8LytR++0snw1cZYvfmiI09EpFXGeS0b5yMZiue8T74XAzjC6NlMRpvP
JlzeRgzjQ7PAWJX2PbgPUrNl7d87ASFX+Ki0b8SUjGX/wuL4dHaOKD5EKC5TxHioRvig4OQO/9NT
H9Kh2PDdM9LhRXjgN6NUW0X79q2nBs+koHoNvYDRT/eY5vI50k9V2e9GRR9hQxxSQRYvydozJI1+
J9rR4ANz+o/RwL0O9i3+pobQcBWrx0QsfNYZxbjFE8Cpdun/TnP45QBtW0V9RighxJMQTDuyqldu
AIduxB3imd4fhvY1w5okhYxAkcsF0Nm2wkEcH+LB/DYR0Ik6PdOXtpYWsaghpZ3Tam9TPlNH0DD5
UN3DIh0EVwSUKHlg1bpVYnjOzfIaUtm46gsnw2vJ/a0iaMBWhKo2PiIunCZH7hsiSqzO9ovf2L+9
DSuSFbXvjBevwNZhyjOh14vyhgnhZ9kT1byZmfucCezAfkzy1YLTTVcEW/KEv8iyaCj3f9SArd5O
ZrZ9cDQuxSqZGu4dC9gMVakNlw4nD8+FrC79Eu+nARuMndZ3RbaereiamaCVZVHdhSQ9M/mf7J3H
cuNMum3fpefogEm4wZmIBOglUl6aIKpUJXiX8Pn0Z0Hd0efeyYm48zthSKX/lyGJxGf2XlvdIbOr
Jmhwtbh6Jkv3eOdR3s6Uok6LRqnN/g6tc65F0QaeiN8zn80bSj0c1yThenqY+cz6eSfctXGM8Ieh
nS7eZGlfLfQkoiWytCJJNjL6g5H0jzWBQLiob2OHJUInu/BI2jB6zJT8c0oXXQbNWH46i3cWic9W
o4jOWIeerRxnqKlbm14n1bPzrHOx5rV6UFpN5lqOR8wUa7i1XnT9OBgluMb1yfBtELmd7myjejqM
jXxwJveYDVZQxLio65RPtAgzefOY1ePbwmSQaIRwsrRLazTWUy0cdLLtjXDkmLv+mF8w1W5G0/xw
kIpmwqGiY4tV+Ijm2uWqFQTwalcbxFVNoQkfmBIxB9fRKkG9zEtELrBpbsu4+yU09ZhOLnWQ5+/B
awNBHMQFq9kcAKVECDkme9l4z+zRP8Zq2QwZsjag93wbf980xFGp8qC14mol9S1pm+940C66yO6l
k1P1qXXyR7ySGmMi0dWnIewQUFjQAkXzeTNPzHXd1A1QHEG0pqFr5B5000FvwM25ifwejTLs/bNM
OJygQQYjRZ2oBSN5KFB+9tVKiuEauTet5B8qTYtReruPjXnPDvAkthnSrVkZn1kzMsEhinBGtZ/O
YUzDu3U17QrBi2+qYsDTzcqqf0l8AlJ14wHi1X2u26fig0XMo55W982SHaYuOjF4fdPAnHseolOL
1vNu6NCnTfNTxFuWaME7nCkI2nm/GtoCLU0xfKQbJxPxygBgZ2I5ZC2+0kvo5Ik0OCp7RqTcqtCI
UtK7rJj0AG4NMyHcWbWcBhb+YOXi+9qgq/MntHd1xMqgcKM11z7ZOAxfSttDkNPvoNq82fp8yAxe
vgZF42Yw8rMBbkUs81vrTb/VtMzrVIDvYrcX15H2OeokAdbGiXjWU4yqcmCUN9QLjIfZfPDs9NZz
iQqwEDgSHwAFkOnXsNrQ2ctZn0NsHhbf+hwRnYwqVmFVgntGsR8YPSOVpqHA11RzIcOdA85qFmpe
SjvEnnY7P87yhZ7jmXXUtY/Qe1v+FGTReKyijiVBb2PXLY6ignc5FOO1LecwHf0Tg0k2/2x3TJTp
+FFB8XtbbYJw6cc4R7FsoMbQnowYF2eRblQzXO0KF7FKqzMS2F9dgR0eSMYw6sPGqq3fKEiOBkLu
JhGPjJftTSLnXTNRiluJbYY4lo6Y+kmD6xnR0QdzDlDBji4D447ZN27Wk27y6uArVeztN2QdBsYq
EJ9uM0xtpdrfqFuetTz/ZVR9MPIuv4NXI7d2guxB2t5da1lH12cgMbUoKAg3ADcXFspkvNiOD7mv
IbXjrEbIfCtyVF+wddACz6Er7Be9ZKALcp77JyDGktyz4beOg2I9krUxuu9NcVQppqegWpo3HIb4
83Pk3hrXCkZBDjjufGWzfBqs/JCc11AibYPtXHVfOvID4Fk45jRsHVQXVlcPvqveuD2c27ZwgoyW
8o5cmwL8kaMX3xNNpVGrl6pbDvOaPaMK8LuNQuka2ae0Sj8y0WP+rYaHsWTnqvv7drFOUqlTWv4G
vHmfOf13S147Q989nr0jLk10+ggDmshlaiSNl264scxltqNQg5jr24qns4IO0RvM/dpeP2mFcxbL
NnbGX7JVP7euyPWZDS9PXaRdSc0j6c5PvzEO2ujckYLXVGfu8pd47leRJG7QmP4eO0XhtKAdJnVE
lZBzeeWb2kt/uXK+tzUL0rL3W0LQvEsZ/9C12npxqwcMuYo9wmT3xyke9jNLupADjhcs71vax/gX
hVQ6x4/DDKxqYOaY18TaErId3wU1CmuCXVFJDZ9eFyzFGHayov8FETa6PHPW4HxGmvEWORo/C8ug
oifR8CIyMJ0ijLbIkKTuoZKqxdlE/MaeWiYhRQ4GO3nOqB6MSH8aV8HlgOQ3J314KoLEiWhaxsRH
cDh8ez6yURQWx1zy1ywWNN0u5XfsVD1+VfWwcxhPXl1NfuvCPRmmOW8xZ7h0aiT9yVi98FIdlu5X
NHcAjNtdLH2PpdU00GXzsCrrtAK4kqR9ABO7RIG2DmChl6W5x208e63WCq5zNPJfDe2KbRRSQmJ9
9w3Mg8l/W6woPuSOl+zLJKE20Re1M0GIwRC8ZZw0RChSE0WGAdSARejYlWjZhpmeJ4cap6hAiSp9
USOjgZyESjGGPUazIF288ZRaDhpY5gmMCL0HY1qIKGIHbQy3Ekp06mfmGT3zH1bJUGRJyF7MNzay
bOEpNCG/B50177NUCQoFlFuKlfRFWnSlRZzkTObrIRDLUN5NSW5hYoCHMjALAsruii21NtEW6xQl
o/dMtdimFGSa9PNQuVBk8MCnTfVtQTOdYdDQvO2IYkKypOmYm53qqtMk7/Ain7mioT95RhpEujse
fx7k0OC01a7azLjas7vvqLLjXWboVzGJF743+7g+/Plpg3mv55J1m9/PjEOa+qSZ4EHmifxUyUQR
GpiG1XnZoRj3KLiiS1e3Cepp7VOb8jez7PXQVA4TtyKhDVXasm8zNN98OxxkCfu5lY2AjevbWtDj
GGPznFRWuV/VQ0mmEXrGAXzns1/gkG3KILJgjPSWf9+VnXbKM+dNufqV9DJt48cTy7Dee6wpJveJ
UV/mGpwHN5EimFP1uyzC3O7HsM7JRHAdu2NBoYvAk/x51GBXq9bwzGnAYNqYUxxeHGplEOv52D1W
SS12Ljq2kc0Pim1yMmmM8GbTiDJwEMWpiyt7i8+cOwMVFmAacZjsGSEZPvJE1beJL5hzHJiY0dnp
wgtKDZRDGotmZzRSYmHwxzQ5u1hHsVoeTefJSBHJzKoN+vVP0AVLP9niaKudCP7X8lClbBB1rYKp
jkcWxe4yghQsMd05w67u+0PPgmyXJOh4EgUCGTr+hlIJfnZ8iHRQKJ70MReRFcZMd7CyEAg1axQH
25FW6Wfbm0FBgNMcF/eb6hH+ICWXfipSt73ni2hYfOYQAOuM17yr3kq3fGHCm4b+MoFC7tuHZQAK
kNb6PRiWHbzgvzTbuGjM6gmV/N9OY6zcdcx98qlmlsq7fJLOvxJeuMeWhzUNbQdyr7hrK/Z0Lion
b3wEENJdZCk2i2BcZRf6eU29Bh7MxsecUQQ6kSuffJGsgDrUU3jD9oTZjHdEMIz7mXhk9sYkdOnu
nyYt52e46HRKtVhTAfs1Ou3SM9HG2tnHJNa01IudM23cPuYn+keqYmQIPHtssKaz11ftHfElaCE9
+9ZGHpJi6E46etFubD71Jt7BQ2iOeud0F6g73PQtmqmEobYm0TWP0JS3gwUB0Ae7u9H03YT+ZC+s
9or98RuUhcuvPXRYCl0b5T1GBZRbE3wfiBvIAdkRaQ+JWxablts7lCCQVm2FmCtr3lofkS1yIhu9
prPhVcXNUH977P22RjYNR6iGL329kA/noCxi8+NMD2g1uIZJyyyc+ubG+QFJPfoaYe0LtVb+uXpH
AfdoKbEvkBVvMw1XWNp7tD95T4IrZyx3Ee0Il6cNLbt5qdP7frC5N/Msk0NCDm+KpLzGQAjRJ70b
smndYKJ/96aUDbScz1HJQY7CMAkyKErO0EjO6N7EqOqkR7o0DgOX4zpbnz6WTggdZzgnZcc8E5to
WBFCNA/jO1NYlNrch7K5Gy5SYwliScKDea3uGPf8kmJHRDPCd8MYDmx0zftyRYS0UDqWeYQBlhNO
o6FcUc0tifFfWsujNsKdbTnGpObyw63O2Nqm885wKEWeG1+t3H3P1MiqqeQGmhryxOIDY2o2E13l
G0bgLTQG6SKzcDCiCkRu/uj26rRAGVun+fzDwkrY47ZU1sBPOf8Y+QgcY7VRnAUrbVzuDIhn7tF9
bsutwXYgJB7ulgu/DixjuqUmwjx/RWuA3eiOvexfTVCFB2m1n/En7+mS0blOLFfanxZP4NV3fxk1
L6Ama+cuW0g2WKdGkKQvDWLFewtdMCPlBokspqshzV4KP2zVEG0m5k6butL4LZqOmxTikCi9JqUu
Q6Fb4NlbnjQ37hmXiNhhQ8IEjev8bk7K8q5RLdwfzdu3jb88ZPAZ0UiB4YsZE0gn2QHCv9MX1hua
72Rb4G9J6KfapZjArLPv381Il+4GRRJDzHGNLB1zVxP0WVkDthmvPjoSmrd4k5QaxIZa8aeV/BJi
xszamcVx3bUudjntJxedgnZgUP9UR9NL23LPN5b0vmugcBq6AZkTh5fd7JoM9SoWYQceHW+oauSd
p+cVUyRdGiFH35++WYnPH6XQGZhl3t43FzwBvP6WDxV/8R2CYKrupbWtq5D8GLM6JyRWwQuOQ1Fz
trrcsbIJ5ybEnBdl9nAzJhRTHleOmrY97cJ5XtxnkpUYQSfHch1QTiviPGPxRc+0X6ICJ5WOeaNu
1cGk+NpOqPrCPK209370HwTq2yxDJjXGzW4WNSv18bg0l6TEDkzeax44X0Bu2EsMoCpSjMpFEjYz
VXuVGtmuyfcezRdZaIDHNa/cdqV2izvMU+3g39oZPQiGEvZ6nXyYKm26N2sd+zvS7R6IsyZIWnYS
WphW3ZeJsrfuCIxkivoLgCeIwkgdGH/8jbz8iU6vdU12RgVLKiM/ukgqr3hLn8g7RV7v7BcJ41Ez
h4IVFzrQtJN7mj7YL4O9SvVREltL3IEKiuKzPtwMpyfHwXb+zlOz2h7ep2hpOQaXj6HHMpJRnZpW
kFTecdTG4+p5DS3MuViPUFL7pXY/58tDTvIY6wQv261HbODZpTxlffI+1SgZFya0s5b+aal9t2OL
psmPl+IymXiCGdttDVptv2W6B+6WArMBlmQu7m4yWMiSCUFcc1ofpT8SSOddJivBhSOYR7FIlEfH
7KFrLc3RyLnpegnQbW1JDVzSGrP2dty7Wkc4YI7HREOvwa45OlL60ajKVD97cXxM5OR/W8MYOInh
/B4Qk94tBCo+d8Sg8cfs5sn90SK/SQhdrLXFaTDlRRqPGaKxq8yUuLksKwZzYZ9qGc8FvbRv2Gyz
DJ8hezpzjWTM3BtN+zO3BaJvfUx3GPi/O4ZyW5cY4cPE4gCytjvp8lb20Wc01h6xgemTSIeGKYVl
hXIpkKLNvPFJDbgr88S81vk9s3c7iFqtu/aL0wWNP+Y3H6Z94Nb81kueIVPmPOmiGjPjBNVsKgdy
zwXCL20pu9M0CO8AjMs69JZERNGi3ynBvexNbfDPimXLDi2uCr0p0+9SM9f5SCPnumuqQ+F8Lm7y
IZAd0Dv0zzaDjEtvgKDM8A+9RlbJXAN/GAlNM87WdtT2pkqQoannWGOtTomGwoX9b+PiTiprrE5o
fztz+IzZxyymJw6qAGwzafUTuQQTP3UyA4N5ybZe8K0NEuv8r1rE1lGJEXyx+TyUHrJk99P3YB8m
PaSxxoUT62UR4QMDalZftRDiq2Aq3fphZta8plzaB3fAEZu4JC0mqGmt0QqrqY+3vvWAXBAdJb0U
+uwYc7GQ/e3ngUsKSoSF6U5vJ1rRIb9JWZGDVl4S37IOc31s+6q8PeLBbG4m7fM1y28dZOmoj656
O+eP2LeuzpLjIll0e+OjBa195V6bpvOvqc+gRPTeU5w63lMSI4+siUs46BLsFVrdS5z7F9xG2b6z
YY5GWrTz2cM+OV0/XRUkKM8XhNeXEFVT5gubGK9SgPKPmxmrt7lxx32xZlz2Fn+P5XyRktKD8Sd3
CHQXNHPHGb2wztZ/EnHkISigefdFBn5m6q81OQBGnm3xsOcfbqrfd4CN1zS26jHiaJgs7+xkKTId
npudB2ED8Lr+EXktkFWtRQGfW2cM6svRxvWaNgxykvorM+PXMRaIECElIc74au3YCd12BnyQOMAM
U8ZXSwUOj86Di22GzhHPJrEusdIDgQL9XL5HK64jB+pbNFZ7NLHNDkJjaUuiFRGaF8d1h60ph9WD
XIoTZSz1uDwJN2ZNXg1psEpLNS5gy+2/LEkAYj8EHEYOOB0K42rIdkmMoQWcCeMtgpHuwV/E94y5
98iwwG+05av0iHA3S/EIQ+RSVUhVvtSw7AuUGPf6YB29yIHxG1UKD45TEjSk+osc2nmDUyln+UTO
shs/VxFDAacCe5wTlZELvvmM4xrzDCmTDXZdQW/jAOoBfOG+r4uc+75hOqCXsR76hhvoRnafkQUe
4OKRdxXfeliMAY/Lqp9whr/xTEx7hkES3yH6PmEMYxg3tDRRpD8XFMffGWaqFsDq7xFNo3RB5fZt
ab4mNjCIqZmP+DecJTMBg/z2VV4c+DlUt9wsIm+yHhqsL9vOGNz71vT+djWjJL0b/0iAfarQaEr0
EnCiIm3rUjDvDkGIMYcvDF7dlhiitSGH7Vh3+j6lMpmc2tyVVrwvbUgW9Ui3iLF/PipUrcekkKvI
nEWul2Y9o92VL7vCEan+OSsWtrnsjx/BpdVhsgKaGzONwjKRlynW7L1Tk0xG+cgSWQBqilhQ9zaU
uMqllwIS3JRMFZymluSX4RKv4+yNNzY6QENxOJUSU44SCLZxo3ro5oP1m4b8Ec/KS4fnym2HreZS
taVmKgPN8r2d6qzAm+clEPafXk2CcxwJpGuoP8JBBW4q+TsGe77NZYoATIvcgMSrvQUkEPJZ8gFP
GSVBRDwjNl6SgKsBQVMMZnsann2jk49YgkKUqkNorCM3qGqbsfJJLknrPOxM4b6DVw38CdbBHEv0
FfWHVyOUc5hyZbmQ166de7JtvhaU74GZIyAUqdU++AkMwcow/5pa9MSMC8EQs5pLPRAF0mfYW/qW
UigbCS2uEUiWGfHuNJZBjaAlIuTliKvpIDPvI7L9ngFnc9VrJ7vyZZZoCestLK+Fw5s4gV4UihE3
oFPEQcL44M7Q4cPRzvFRnkxBVc8dFU392hgY6LB5BnrCld8kU2hSeOAz8e9FqWd7kiLsPUqvEwgc
46itDyt6NbWnoHBYPvXRXJ0iS39RKa3Y0EWsJs350JbZezbNmDm9lr04raxFBcvaayL6E0EB9wb8
PmnnNVt91iTZTWzuKl1vdySBZN1LKW2ddKg0348OQ3KnbuLbUiffki0JFiEPXQxUg7z2v0CsmpIc
PSD73KJJgji2eFDRnxOd3lgu9xzPVCecvmqv0uwQpwMtkD8xgUcEnd5iwCNBSXjmkYQdSBtbUpfk
/RIBhvU69Tjv8pgwatvUkPtWNv5kAnHt7K9d8Lf77dzcy9UF5NQfFSvMaww9dNPVzlttFcuB9QQ9
WTJtkzLZyWHAW12f0eaMR9lb6q41XKhpvsHgvdMfOzfjXPHTmwUk546e1tyzQZmxD/kDtVRZy+Xe
zOc6ACjGhdr47NmiCq9RbQK8pmpcqZODRwBIRGVvrVtYVPCVgVnWn8W9kkLt2gjRC9Qm9sfcgrjd
dJ/cNks434N88cwGA4czbxwP4RfBUd2mX0hCMDRu0J7OjhdqJVdiOj4R12XeZaaWffVTREDOtbO1
5Y+HMKln/fgEh2AfIyPeJp1uXPzqEYNWHTZKXbmXnZE5CGSXYIGK5FBmehPYZoWAJIEeMdU5kJHm
0Yg1wdgoyjbuLN/dGEqE60+UQtlyYU/+ppfDjmB34hAhY7Ea+0JX6p/MhhwCB7Cwo9yDQRZ6MCXl
gl+cdVCqFFoenKrG4C/betSAG9ica12xHJEzl31RHOe8+b3YNhvIPMVNNGJg0FN5lJO4GsXwt5zt
bmsJIiEa1W3KfGNGdo/hefIOflV90fsWACd4lufyPp1TL4g9jfnBiCCJZRESAMeC18sNN3PTNHCx
mgZERxKR66WQHFzaJKUYCeXlma7q1C9cBRMkAG9gMioz8KzYrmILEa0Tyd+R6ok+MR10NO6fuVSU
IckWd5t+86KXPnZ9qo1i4RCoj12mmzfaTTY5h9L5lkNyETmjzJTpITKmgD53SxLomUkVzggcSXe5
Xzk3+A/1VvqEK7dZ/wwtTdzNdPWa/PH/CIbgMRBxFDD47RHARD21TswJiF6f7qw1H5i8Xscyvbai
7G+tGF/iulQHQVOGYBN1r+YgVm+0wOzZJBWnSg3pHirAGaVASIXbboaJaNrEmtGyIg7D1HJpJkwW
USK0q0V3iksgNnPzEUCL+chg4LcS2K3jztzVDotJEIhAI6Q6Y1SmKWGWdrCAQjMFQdUS9949+OHk
uTStERF7ukEAz6CXxLCtXYP0FJjhGVc+Lbl+tDLAlKRW3o8UmsO4BiKsUb6eareFXn6C4TT2RLCQ
1gzokSkNTfUnbbeO9l171aLp1nrtzV0ZT1RN+7TPT/3Efb5DbxQKnzWCMggRdPNjatYmjmVBdqqe
IzLmpBZs1kkliHesZH+XZKLtpmR4Mobl1eoRSQsbzjLN2o07hUGoNfcN0kw+ptKIMO03L4s1/XZi
UgpqcM+bqqOLRxYqSqDiNj2nMRXPGpHj1C9Y/DRhbzwDwaXN/rK0sUalYMyDvEGYhEB4N2pqDCuD
qblMlgwZ3wINIbbPevWQa4C/gZcBjGGwAy+9we6BfGUogI9MOs+FHcHmzSZZ7GuC+LjwvPuGgadH
fGHY5vJv4QhOQntqdm0p4N6Z6TXL/iroxQHKPELrOy4ROioexPBmOM4UdFJ/GWrDDX1TW0KzkCRb
1eSnDku4mNnNMsEkDQ1y+7llVAHeM2DkDT8gWtlITMZCC1xOANPuzCTx16Jd3IK7mTYAfdQwX1hL
eXYsTLIqdg7kNHyZQjPD5tdgg4YsE3N+TLgIo9JKg4FfOI2+4wZJZoSBMZUNHqbuazSQRSICzvf5
CgmPEoUK2qh2ILewO9R9FcZfhVTeLYWZmeZAxBfuKncaExOCLpZ736pj1pYPg5uSsBSXr3rPaoBj
1UV2A12LXIe7uMOhpK1KYQM9rFDVTrSormDhsSbOLcBVEpIQ1N+7eaxYF/XzwCw6+4MZgTdMv3Ns
M3+bLCbU8QA0ACbrsyu7jhMKG6k1N0xWbYbxhKI8Wkl2nsgTBl9vEEEzXgzynDZWx+sopXX29QJW
vYltvWm+1IhjvJ+NLTP9PxDDHpBAz3e4pWXQl1o4T3V8aHGjC+lHOCoZtnuMWSlfqZkKo380+54m
OW1ORTm2G6u6dj0iRNea8cN3EHEIXQsnLQuzEgOQGGYe4I6szhUB0Zk1KHThavSmrYQExAasepmH
OIA1z8QdvZpmIhhD4r3vJRg034gCmxenpYzLXG4OmTucbK0t+IH545igu1V687C2UBREG0eD+WA7
8WOFaQl+WvrYVaiS5/kXAjUN7wvgsCFFmOB4NGS6tHdVYuhPQ1qGoyiPZ99RTzDI4EZ47isRbYAV
e2r/XvKeYBuxVtyVBSoPEvuBQAJmByDpl1ZGHLjldoa7Z3rz95NNrtiQieUQxfm+qjyq+IipN7L0
TYUvre9x6ygHl6cvdMLhsBRK4m5HAw0XzMOQQoax2cIkmGEiY7G8EGFSzg/Ctgh1idtNLsx06yfp
e18ics8Ycg8m+m4gaFRV5L/FLo40PebpQtPNDhwmr51XuOOG5d7C8LjWCmbSwNu4DOSUYV4rn6YW
3SmInOJug3ITNbjOLiEv4eoPvOezHFubiaCJjdhOIcdjKqauSmAPw9oXGF7zHtulcZdOFebJ6NZX
zYEhJZToXj/XS44kZzE3Ggu2QK/1Eok4aj52AmynbTuMlwZbM4UNtwAsphAEvMlP1l2T2A21+24L
srom3pDbzHC+9dL398rIA7zvSK9cBmR2iRahkBHrmybTAxhuB6gz1d4qOfMTMm2k4dY7d2ZcVmWZ
H/JGu8PPifC3SUYMX/RIWYkZVOvb0FgtJirjJ0Z0Al1WrT4mQvsMnKWjMB59syLRLMaJv8JB03a8
6si373qkqHdazn/kKBx+7EaZHGjlxkSNtu3aClIbsQizZGY8WJSvS3E05UejRxsYKGYocRg1qng2
wNd1kMFGF1csZZKxRfg/PMSura2Kx834SPxkfAaXgIOr5NWqW4kUioxFMsaYR+Z0i3RAd11LRjWx
rw5FdHbLsszeNnJVJKESZLGOfxdb8XkwmL5RKRPaZbO1YL0btLN4tplCbwy9iFilFO9tI16FmeAu
VmCDCiYFMLOV3QIrixqXXs/5g7p72qVwoTi4sNs2lQecxEJNbHqYjt3FRJk6S/3ITogz1E4u7Yzk
ktvEVuggRuYs1k8YDGSrt4ekrghGq9qXshH0Wggs3cR6AYnGu3PZ+tpCbEbMUiyzkHa5ic1Fgi4W
lkzrQKKv58E7Drn1DSD1SGwHcIwFJTpIZgIlsNiP+SQ3syMV2hwoTvFvIcEdJMr/ojOJQgLZXgvu
jawKOloyjVjKXpAEgiB6QD0wP6pkyk40dTy48fvEORvaw1dherQVcUUBHZcPFibKTXea4R6zV2Yd
YmCkZR3kf6hptC8/D8Zoh409A1Yfi1OtcOgXEZSyZXIYL3U4Qfgyu6yH9X56RyW2W+3AeSovc5Fc
4ACRPJFykS5xGw6x8ZRoGhVZhfaN1LSGdUk15xe7b/dEhhB8EoFuNCUtqXL/tF5+8AvmGhWr/Y03
Ts+K6TizmeHoI7hm1sD16a6SSovB+GwM5akrip2tQNTZKkc90LsHdxb+QaFL19sYu9uM7zxSzKBk
7pcB6znoVhHt+ZKM1BbV11wxsao4FbPW+cZR91VBlZQ2bZKxtA/89aTSJxqkGv9cOImzrTyRhfUS
75M2+x5YCfNK8Z72aalQi/32LZ0i2wKYKr0IWFyVIBIYv1rsaTtA5JSy7RFM0l/btf2nrggHYJpz
RNbBUhHwYzgDC6ZaQ6i5RM/8x+sWMkkOynffQKr5RxRz4NfG/NpaTR/247npanAF1YJObTQfx1wd
c6xKcHYxY4oyzPYYJJcjiXNHR0zpMTE/SzUVjDnqIhh9dGrVNN/MJMJgPrgRIxWn3BBpxVPZKRHE
6VKi8G7AWKSROP08UMwRX6ctVIAWdvVphLf084VmuTpdTPxc8ll5iiAvi1njEXNHY+1/PjSdUe5j
ZYdICfg9bf1zsJ0OdUZinH4e7En9+yP8J//+SGYMuO9it9J3urcuAnFGsKgxerc7qfVBNEt3+vlU
L7rF3/x8/vMVop80stEwJUO8Mo51WZjHfmZKjqOVD3/+kXPKPJqWtex9yZDatL3jzwMoE9bHTlYS
wbZuk1dJd+jr5tdSYtPHeoUabLr8PMwzsktEAXxuDeDAJ+9sVeWMMnFh72WQcyJz7mY/D43go8Xf
VXUujz26lgvbKrobrLbbrlsz0//zbWWp3sE0l3t7/Wb/8+/m8FrLorixMZBW/8gRsLBoiYHdmrTY
QluSs22V0ysdwmvTwBvLMczMmGUexjlX5dHO8+RitvHJ9TUNn6HtferzfO7dmGbDRNUBBiP+i00D
cyds+FehZd0WXKb7wK8W7xlpgpkic+A8DmTDMG7JrLQ5FEJXD6RBru2gYX/0sj7Bc7X+Ojkrp65c
PpBHJDi31fCQG8j1YyCwGBNEcqo8vTukpBWcYrP790c//xav//bzEYKsa1fb2IRRdr7COwlrm79E
dGW7heClHUcHtfZPQunPpxacWjYkpvlCuOK/v/rz6dD3zmEqbsq1kqAWoyBtQ4jAjlD+oeGdw2a0
yWQ3IFSYHUGyokz10OCJvWYc8sMc4/WyqvfBWvIHw/Joqe0EL6w7byJP99+kP3xnVZH/6W09ODGC
4DkHc3LjNIIooyFgqdGXNYYhD96Ew6UftOc6tUl7JnT9FPuedaL32Ph6DpGkdVoaXOMR+o9x1WRn
XP/1EahD6bRyK82o2/rpIh6jdF5Oc7/8+flMKRy1lC0OrhHv1bBFfS+jSHs22prLhqyCo5e0+s5u
bUg3OI4ukntXHMmeTGIeLIzegLyd7qgKLDkZInPWdeVz4fW/KqtL+c/5jMIgDsRo6yHItV3kq+bZ
X2bgaJYm79u8bJ+UbV9kbuYfmmdQQ/jG65RX2ibF2vBBsA8ZieX0BpI/PTI58LYLpO0PP6tfctQ1
j2mvzAt0qAIt7OSq6HMa4z0Fu0mnpEWhR9DJouLxN3sS6L8WmbPuRDSYtZguVyfINrAF/bbDIf6e
arzcPYrueoGnuyh2G54t49DU+hwx25KywqLvJO8rnhlFlKXT7jpTuZcEn6fX2H630fEsp9zXc1DO
4VQTeWrBsEZykYsdd1+V8r0f+XswHyzbTrjt/v/D+/9XeL8p9P8N3v8S/6r+/F/s/p//4V/sfsv+
J9szXXjQ8Q1HN2zY+dPfrv+vf5j+P3EWmML3DIddnG0Z/2H3A+g3hFix/rYlHMf13f+w+zXjnwIm
l0Bs7piOa/n2/wu737RMfkpTkwxXV4c///UPZBrrN7ItAgZMw2NmzY/6P9n9eOrxDmXRozOgZEim
UR64Ys+yLv9qNdGmTHiaMCpY9ZUDlZ/FYNoxmzfTG+1XR3knyOFPWtbsbdV+mLF98paVdun9VrqF
1Ihj0NC8g+XiRrEtOD+l7z4jq0hV89I2i7EplvIXW4j98t/sncly5Ep6pV9Fpj3KAAccDsgkmXXM
IyOCM7mBcUrM84yn1wfeUpeqF3qC3sCYyZu8JAPhcP/POd8hpZowAxJl8ki8H5i5anneC5IzlfMR
2G6ypk14gwTwJ55QZNyqPeJjRkv8StLwucisdBUYHVauxjj3I/kL2yy+u26fOOUnZdefTP9w3ERU
ZFEzYy8m1X9lxCGWmCd5KDf6fV8FNxswN1rCxAiMSB6R6HsBQjw0ODflzEqywVIMXDZW23zmdcR8
QyRnt7YYxbj+LUpL69XMtDVnVweYMLg9s9gUJBjyVqvWAUDEvac4oQ+DtknkU19Vr6XTbPRE+yn5
t4uih5GAekvPbxIxN2HLZE76IdGxz7s6S3hkFVvWChjAYb2XDSGIOIfSbmsu0x6fjWtoBO+inb6M
crr28LVYKpyXdCiQ9Prm1sZNtQoqJgzChXPaNfU3MYxsEZRQrQa403bcPWrRpzUXZxKxm93xYGoG
9viBk12VlVyCAqOT0n/AV73So+nwn+XrxEseeKYHOqKrEVd3HednLTMfxvCSZCeiv8GGzNihdhUt
hd1Pb5jjXSuMdej25SVTp4EfZPRN2tSS6Tw0mD8MF7pUNBTvpe++5Rjcts7Yna0oJLgo3PcmYEIu
/RK+7swyccTazME2Wam/wShFlDDDQ14l88nfmdytkO7+3AFF4OgKWpmbcs1WrNw4JlEqA8MglvdH
5UT8ut1ZftUfu1kZbVrjKxcAs7zcg82j2nOpmv6UUAsqKKQ7WP/34njICgacV1orm5BjOwyrmZVg
VuIlrd09EZx6SchR593i6MccX+zOs+Ldb31qaBJlLaU4o7w3hFAJmkSzr+Ufl9+/AxdS0Z2IQYfd
PJmgeNoXdZWziYdTTAHTYfDyZeoDjpiy9GeoSlT/DFPMmIMnH+MduA5AdXWHH5r9ESP1+SMxyo2w
Cm2b1HZzSJFZD78f/V4g8kfLaRwk05whOI7jiD07wBkg51rZErXzUAZ0y2o5gq4vyJ97zggoCVwV
J8b+PnDwHSyi3ys5V7GxLf3GzW6sugScrDnCTGSrPFx4oOYHnR7eA1Dy/EAco1yJPtaZcNOGSpet
xFRLutOtDg4DREgDLXu1/BwW0CKKiS6yGmQ29zqKlJZ2zSoqjGIzGPXL73f6exlUU+KUnb/p3z9b
9IqtpNGbSC+A3V3qPlmSP7qYzEiW3FuKBi0/8tKDM1fcukaaHX7/GFs11Az2VMsIb9UWc8ulgpG/
shqO18D4ukNbsL7V8wX0VNTeiGh4e8Ah29SJ1HaYC+m6+fL70e/FN/RhnReo69Nkf3X4VUhwBnO7
Af4IxQz10GJ3zZugXnOGbA6VXzSH348mm5kEZq0N0toj5ejdqigl/cm+3x+0EfuScsQOEs0PJVnT
Oq8Y0f1eImAABwM/BKmdfWCY9eH3Ms5f/R9/jHWzXuU5s3JbL9l/aUF90HWPtEJbyooCZI7ZBg5I
N4rGFVyQ7BDMl9+Pfm/twXTDg/lNItdkLH4LOhJBfYqiaMfezZuAkJm2Ba+WF7Zpxg9iF9Z2dPR3
T4pwM2ptfdDCfNwbNpB0kPWt1b/ixmz2U815x4sEfo7IgGyuwNwaDB1L8wN5jT4mmQJty5OkZ/gi
kVv0QcG7AUDLPaxjH3fjo8y1VY0Td/d7D//eE6aWDvvaSh+KYDAPlpLm4fcjH7jNupEGPcktWGgh
aKzBAW4Dx8aPaVFrQVEv8OP5OmYx7R7MnWifQbuBN1fveOEGvqduPn0Kl5st5CnE77HgH2W8q2Ea
UgmXHXHQZMd4CCQzlJ3daiZeNW5DlZyAT9M9NYTdJha6oEutpD2zXEDnSlaNjjV89A3sdPNFZQAc
SMkUHMuzuwZjJOXVII4z3TJWxVU2mXWnbLGVfmvuRznCLQLntifSeQSndE1oId4XjY6zZ2D9DMwJ
RqONiplxrjfkwDYgbzFLJLx4DlCgDUdnImWTjPY2H15SaT87uYZRb/5THIez1VOd7byLbpNh/vEZ
Nhym5gEwdrnQKBGvmGptlfLISOhexZgKz4IsMDVIQ5LnL9wPTOHFcsyPIO34HZGMCKZpzwAX8FWg
ZWsN+y/w9CJ84yQNZDqzpn3WOktHq4czjuKABPUKdCCeGce406yGwdes+tcrug+itTECrgFE9Uz9
abAiSEoIy6Z2sZjYCcX+QM1nox1pkVWLyCBNxAq+zF3t3a8ADhpiJBxlXyZMfrjh4m+gPU/m4Cnm
c62DIlVxB056zcMIFj4nY6rldHXxcd/hn3bEqekkZXDhoYmxqRhQj2o1lGtcRWQEocUtBbNG08O5
b6zPJdrvxkoYAOFdCPGQql0/mUh8ufzWtWTL8Xs9NigiwaS0nWFqzgs7pIqYVMc877FNGJUPmLOO
xcob7ADYjhUvPIOnoimeO9jdC/JXVOm4ebjxu/s+4LnK9IDgabyzynLY5dhNdKucQJNAi5thK/Dc
ifFwFFe1yo/CfdVrSgL63OUIUlfUjs0VlgOykN4hefgl7egDUXTHMzSel2vf6uqd4wRn6o7EapLI
UxQHnJuA27VlmzOjFcAlLgcfVaXSkeEyT0FhoKUJc3yH/a46hziSHoXmcuxv9mmXlXcsvSAcrdrZ
6fCb8GssRrpQ9kMjt3qUDBfh6SYH64aFXirg/j0SG9NnV0OqRQOJAbLQVxg08uRG3sFpS/Wk92Gy
QaNC0efehHYp/uDUpzPez8OjhiQPMcvntUOs6DwIwbo3btC92pPFYXYZ0wwBpM0OcNwSQTQzT27s
1r14pQ1YSQBWSn16GDudPIM3+vR/VLaxHwszhZ5h0Ssc3Lu182N4JspvIDvE5Oor9vIfCkW/FT6L
zeBpzVFzDQJyMWWOphNZdC2qHSsgJnaz3JMnsHeyfEOognRq4dbJ2OIswnq8YMlizD2C/uCmtCai
IDYoughqfzGGyI2+0t+SwXmKE7+4Jzbg+iQKs5lUhZGUUIk9WSdEpWI5TFaxw33/x9IGJtE1SjvT
1LNVAV8Ns+c8qPo93/4pjoH0Ot6AZMbbEINyqFUe+d/sFAfNzuvMZ7ufQQp2/IUb+FgAB9lMbOuB
gFFdjiu6vAJSMRZigF3EV67wOaiF8PX0TTbJSXODHxp3gK/7Q7fuGAzJxjzilqjWyoLtmDkGCfl0
5Wlt+ECt0ab2yPgIsGdjLL9bPXgsw1d+BfIy4HWpcOY/VwV5U7wRL1YdUjVqIc/1GYeQLkrq8+/F
D7u/f/T7RxiU3b5X5ukffw+lm02hqFC4MVAyL9Q+fanUGtbCn9FP2ntAVz05Z6JBLb6MpL6xdQv3
PDBeo656DN1hPHtlcRBGpNa2UV+Hwf7sowBkiZT3Ip7v/qTVz/F8EUUOzNKlyjNIa0cdUrdmQYfq
RT4+ofmk6hXwbEy2CyW0L8eZxnkIEUGf+mrt3nzpYsgNJMoulTBfayd/1OPBPCcO+zlpZxdK5b6Q
maudGalu7VVTzSrMkCMk22Uaw0nyBqRUHqHKwsdLTDI+gcS3VoGdQrHFj5PS/5CHGNJZpBe1rT4L
M/o0jHxrJMm9Pngvgx1d8NHkU+FCyZ/r6ZWx4H0t3kvFKWPkUXhtfTe+a7We01YciXcPoiEWLWqu
9THgVz3bAn8v2uwSLHTc1n7abdrY7k+Yu5PcLjeypv4V5wselFo8AoAPaQXtvvvSuXlRox/4Otzt
Tz4hEUrHmptTqktA53XfVNoOUxYugqJCN6qtdqmJdBsX80nMmdgDgSsfNP85t6E94D2YlHsNEDvO
ER7ienY5cWRlphN15xRrBlU538riIWin6XpMp48pqeo70HX1HrbRfeF7oPE0Mo9tqr9itcRAyPN7
XdZz6n8CriAZRyf9rYs5AnXBk0sb22asXEgxWfKDMv6mCSc6SMoCFuk4QNzGPL2cBEe7CtN6fVGR
Xa0wreMMirE9dboDA4FDkAYSgXi1ORzy2vyKomDNgNeD6JZ4fM7idWavtRRGbd1FkRaxtY0fFB3Z
F6EkJZm5y+2R0IlDxOsQOmm1rFzC5lUAGioL12zWrF0Jz59b90tArkZkhm3SJjGhqSF/MnojXCYU
ifML65Y29YIHx2/dNSrFxhCzDzb2d7Y2fVoSrnLJ77GsvZPbs8CKeSNhOxQi6w3mo5I+zVxkDmzf
fk3+Wu7w8gfHUje2cSJLqD0OIDHTwa6f9NtZntNbutr7KTlNBeEYsMQjRRAQAErLPwYjLDumwd7Q
r4UTUFBT696eEqYCftGizSZaNGv4qb7bkgOEPTQDzpaRsB1wM3Nb94HfIkJoCTRUosdAOp0jPQ3A
NEIii1C2GiV1xRXA8oLKhUJG4Zl6l/2+6vWBt561L3wailXLDLoWMfdGOzJmGC2yiYOz1nUQApU9
DctsoqFLMT7XtZ1fWbfWVJuq4M4S/kNfOEtY9NmefgsYGxBvBd1Mu9qs7ui6wuyFwpJrRUdsPFN4
3wiwD7rAkqLeGTM7W8vCYobveTMLniMbwLFQA0cVdefH472fFnvfMQlls7ITrBz9vdbJ3eDQ4sj4
TC06jHCwKlmzG303JuBaBL2rA3ytPKe5WGUcuns+5dd1iWEqKbZm0rx5HG75+c2VKFRwcsPd1GIr
w9uKXB1HODN1/wvbGNU2IAM1C8aA42F10w3mMbzXk5piHkUTvTvOJVaSfKlvhntjCl+V6McP/gHb
Nux+bdo+g0xl1Q9/MnJlp5LRGF/Uu0vUV7GPS9tb0E0mT3De4dF0IPZMOnI9TT03Hr2xVoSULoFe
d5XYTQWl12SsV5pU70aY2YfSI/qdIyTprBeE+pbOADlMYA9Co575SvUTLLl1jgYYZlNz6ToP+4rP
CheXDc/tGBRCH2jPRhd/a21vPycJZRHMRvYDW62FN5s4K7NNn0QxsAEni6m5CMs8DFZguKnDLbtl
Kcr+KBgYr4KwWmhFMf4J/ewmcxF/kDmC62Axcrapx8jxHDDYlDeHj2DV1xi27brbZdLGf11DCpPa
C2fNmUBR6ACgUO+q0NsaXnwDcCXXmc+OMDUHJk9tSxl1364kbP9BuSODhL7ex043HIEEDDsT0eI4
Nq/TGDs7YlIE3rvBWenjOOxae3yXdmit3bzZGf0Y7NjvYTjxfWPV1uy7WMBT8lTsqjrhHgwM5XSh
cVTzJ4Xy34NUE+PwkQ10iYHGgEXUnya/lsffi18af/9o1iJWJU455oBwbaseSKwcCyhM6R9y8e2K
1ECuU0zcJQ3+0To8UtbVxHp2wEO9dmbV8PeisB3Ay2D5QEIhfs7ZBHJ1fHZtVRwdwtOlD7W/NPV0
F0KbS2WbPE2xewggeH1moctq4fTaZWSVO6XuBO0jy8dPQoiUM280JoJHEy5DYPUPE/ED28uByhWq
vpWxfIahK1+pw6AtNSSCUVIo+WrD4WRzKxfgy4xtXY0+DRzk2pDroktrrNzOHC5lEY6XfL7IzHsl
Gu8Rf8j2AcmtVu/eLNMjLdOFDV5aXvAxYy8+BbN7I1Ufg/Kmg9ci11I5otZGU3T7cMpnSjF3bu8a
60qoAJYZSLou5uFDD4yxHomOHzvRdMfatuabZfjjKsh418YmTu46gM9awQIA8dgBqJXVD9MkVqSW
/aciC7U7ijniBZ7Q5NXoaNNKGKVsC0JVK84Gghr39kNhdrpWOL4fMA3tvaBLXhFR2Bb3ONFKN8Jb
4e+qkZ1FBl8V6oBMF7Qjf6l63tuXjb6Imm9V2UAK0q8wsLVTyMOKPad5s1VvL2wEWGHfZ05z6jtx
V+h5dZ7Y7WynMvloWrsgUUKfTu7dCfGCobwl1UYhnLcxM7yZIiPgXgHyZYzHcS7KmSqomxzM5RAD
BsnwieFjriqwWjfQ18Wmjbx4TbXGvkf8X7te+Fa0lCOEnF3buMLE7mYfHPSLQ9+92IIB3iR6qrlx
ULhOvQmTb0ej7JlZIlU5nh6dfzsUyjr8pqnThhnNUXeWMg3lPLpxY0LiitOXLipvdITor31sn2AW
nMq+X2Hs7YhRZ8nFKvMr+WNqqhU+xNy6Of6PUI57Nsxd6mvPNBlmS4c2mglDLv6U4j4r6iNAGqZ1
pMBS7WHIw7NTG7x5o4tmZF8Wpjop67VVUJbR4mahVRgQS0VXxBDK6+h2zTWmqZ7qCcg9Xnw05Kvl
w6jqbBZnd340WkO8omxSXykPJJDrVvtItus8BV/rmF+G6z9JgrAkyTxcLHQ6BCjrusxJArnKXMWj
90aA7jHMVLc1XHYRFRO2vKDxcKijfYPxausG/XxkzogiBFl5sMh2LK3Qnp5QFdrQ9J8HKUzMoXrF
DEJxAJyalymg8rKJsKElleSZ5DMugE65TPu82wkrHVaFpaq9HGv5omka4xoHd6XQ5L1eW4daBQ+F
FPI8RDZ+EmnbpL+t4kBoktnm/NHvheqFe2+sdhZ8bbRnkA3YTC7YU8i29hpoj1TucyZb17ynaRaG
HdsjmawC5KrthB8sKqfnanZ4IlHsgZEdCJlQY4M60NkvuuJolqXLmrnFoemMHe/40gs9qKE7KfJ0
R/yWXXpq38VxjZssUs9hioML56wLAOkgg+amTEzrBQ29I+lwFIkhZVCf8nJr1G/4ExBerybPr4GV
dKxPmyn1mrHlBcH46jBWwcPMGXHCI1aJsxem/T0TroeU2ko8Is02RTojkdKfAQZB0Cdzeuz7yLnv
TW4m28jDdc05x3HZY8JdG2K/3tcltDSnDe7TyMD32fcPdQ/kK5+T3MEEhNwL94NZ92v6O+HGOgU+
P2dsT1GtOY92zkMcPOQ6zlINMbjmx8cV+QDG/ts37ix+bCr5Ziy6Aa8gxZdM0C++ouarmulrCgw0
HtFT8GxNfqzteIfLZTPZOz9zV3Y5+GBjVjELP9I4bmHfBP8lE6gDOrvdNWXTwzpwS50hCv8lecCj
5eNuc9PqjEF4vBSxY62HPjSWuhXw9rabJyMdtD1TKVvyHYkhIR6SXBvAqGfW1GcJTX1x0xue0o6H
33VooG4H32bBFJ1yUs4KrIabocXKYk0nHlrAP3y2PGHQPete8aYZlUH9bTdbAsJiNbq8t62Mpjxb
nEghvNgURDPDr7x1Me/Dw+TDaKgvnQafO6BluMCB/S5nu8vx4BH/SHnXuGqN2xN3lsNptTBGcEPG
dhgJHVFo2F80M15z9/P7qctbamRH3Y0hP08ksfjK6vp7qUY2MRM1Bb1tk70fimIxoBYebY25v3lQ
kfGKgwkFKYS7FmC0XTS9bq6rCIaJRV8aKKcEqrolHoxJFNcAnCmo6XktRRzBOgbkniDoNhl2cJwP
1Im/a2pP89kH3ydRO/HT6vKKDRztxmKuJqyLW3TbrKqTU2W57w6dc+vMCMDks9UkOlV3CxYR7eRO
/dzX1DLcy8RjZpDjnVzB84mELakCF8kTjgSu28fCDm96QYTIKHdu2Q/LJCi3xdibh5RxCcWyDdNk
KE1N+0ggy9hOmrWU1CeiH7mYNlR4jGJcm6F4xBaD9d+u+jXv1JQTag8DNSmvdceAosac743S36Qk
zRs4iN5AX1/n0fJdluxNq/SucKp6ZyOLgFTpNmZXnfNYg01vAchj1LmSbRgfDG5VGrAzO973pfZB
eKFdRvYMqElvuPp3OU6TQ2mjGDONWib2vEMeEvIUdkudY+SnO977GKCjcu0RkkpNqmmS2lc77BSk
ABjCelHVvbdTUG86s2h3hVYVd0ln0PC1hDzTE5oioEz8wF4TYmsvkVARRQ7W+Jq1CRE5aWa70LSa
OxkPAIFV9Bmz6rtA1XQ36DaE0iijFACwcglMgJIL/4qT31/Ho508lHWHxVjz9Oe6YSKFOHMry2x4
eVNaUnzbxYSbTR/aa6WZEiKZpW38oJWP5Dm/6VKtvo2g29ckP3xZO7fYNJAdSAKS1tFh9D6AfAOb
o4fmt8/3HOpIoF2Vso+md5ehYcDralqAaormZOKDWSOe5TRZFw9NXXrfJfXCoRUOZ04d4MI78VE5
yOaRHWnHaS4s9hpQj5JWJ60L6HcqCkozlkXIN05cO10GjMqvlAwo8Lvg0TFaErFpl9a8wMVR1z7K
2nWZ/NrViSQIqOeU6pjaNUgqJZCOjUreJscav6tkuEJl6JZNZRonGWAdHLjzMPzV4Jkh/W0lIbt9
rGvOJXRcAju1BLGXURRCfc+yTyP1M0bBm5c43nOoqjlQoh/aU0nMkGY/66lgdYS4Ol2wJDC7NbR0
h8tUI+Vqv2gWjThNOiGfF7xtXaTYqQsXkVel92ZqUXxj+wtG+Q5VmrxYYzHOfdY23OCwTJB04Y8L
6jornFjL1vnDFHE1lMxtbdtKtqZgGFB640CjVvBquQF764xoo0XZbRtpPHW6vZ8E9R6xbEAx+O4Z
MzMZDJdl3nnrTlKwSQ/hDwtEYxNt5hWsYAGx4465ByhsZ4S5KeYviT0R0LfWf+LYJg+f3mWGSxNE
bZ/8SlyVbVVLa6IbyUQ2N3y5EpH46lIiuMwtfhhb3+tGu5t5KWT9Ymxt1fhc5++1bcJ1U2yuNeQn
5BFO4LiS82Y8+Wa76T6sIMx4jvILC/rph1P5bsToZwNztjmgGIr9qAo5l45sjxxeBK/uSAt52tmG
vK21A+7VCGZdWcAvNdRpSpN7JzV/BmWeTdm982BaD7nj0eSMpFxUxjvfC1Y75CDYVQ9WJ4jqBDze
y7l7SN0QAR8ah8Z6AXYyM8kTQnAGWSsuZvRaac5b65NRT/x+mzBfyVTyCga4I3YCV+2mt82xl/Um
t42NSXTE8uN35m9sNtCS9PZQ2AQnSuX4h2S0mJo15SuIfITJhMU//G68bOTdx5SqEvWzn4krvclr
ot9fiDEHYtegz/WhxnDLvtS33KMV29lMHks2RfXtUZx29UnrTaqLNjJyP1mNTxWVA0e9hZjZ5vVl
gJyv2uRY1dKBBfHoROCNISzw3PLMh99Ya4fr3Rp92Dyu/tbg31sVkXluceHeU4v0CjSbqhfO+jGP
8guvDIO7qiDQNcy4GL+6Bzdn7SqzsKCduZeiDMdzlpjmbmr8Jz0st45dEGkF7eaVDhZo2x/vVMye
f6h9IgYmSSIoLRLsa/QO/1p37RRGt9Q2ZRPll6kwn3s7DI6C5w/QBfBCWENAXSq2+r5fL2UGQLcv
PY/JNNQFWiSqFhBoGGSEEiUHeGesYMvq+arocdwmDUHc1NABLwWfrgVYjvOqvoJ9v4uKRoGlOQaV
89JWIfJbCyqTXMw4lfQEB9fJ40eGF18vvbH7pAqa3EFQxxtjJK0WR/F6cscPH+MMQfV1mnH7Tl7T
7mLPfnCZDfxGS6DrMuIUsvCOaAvTypMM+FFuojsr6v9+cYoZKTh0cvvXJ+rER4uU7D9kUWvcL//9
X/9+esCsv4a7zs88xAMYC7JvdpEBKbUo4h2MymYzxQiVaqM/E1phn6fRpmxReB166WoHm5Ae9OwQ
2/RNK2BZkl9HOxRU3bXjVhP6Vrnhh+MwB2swfrAXiBep8EwmgxBbYAktHZ/eNpR2yBwp3Wd0pZlB
/SAYnKzSOMROo7vw1uI9AwmIgBa7p2BaZ24LzTI+WAGDOh/3emwZX9FU+yvFAkKIU64l7YeScQwO
Xo9lqyk/ncpCcXVvsLJ1VnRwF5wxIfaEwapWMM0FVTiGlX0XszGqJemTYXRd1pO65aHlM2ivq8Vo
ONQ7lBzAvBZ5C/4Xc7QEo5ieERlzG32J5F5ter29EsM/WqMGwViHhNAkHzrg5EMmUua01b0Ms4ce
88YWH8lOoLPCE8jLTREVCNK+6e5TjeLKsGeRHSLHRf/sk1MoB2c/lMS4CB/iYi5zzqZlvklLwo8B
EuEqSY3XgbBeGxtvrpF9T4N7hqM1EW6nroCIxMyRRAOTOMhARwa4oKryzksuWSCejSj8MmVcnEed
JRJK+gO1WaSxypZOzCS7p9cyYhmozwDON/XkgVisTTJ9JTtJiRAbpB+mM8KpKh5lh1Qb5qDrcfmQ
poo+EFL+kGWzlogZ4hJoyb1w/e/M4jUzPe61mVOV4nybSgSzOHfRJQM3ObYq+UNiIdsUAV6kwHNX
lhwhfwP17SYiofCVmS8G2Qf5AIjgEEyY/oq5N9yNYaEsKJenxK5T6bZKWYY89thGDRralsO9r5r7
SIRPyhxfDc6YSzdNIC5lFJB5lNvdVSlPjoe8n6BAiR89mza9Cfe0zcURvYcJUSDSpyjXDzrU586B
cQSQ656YDI2jBfyvqUGVwaZ5oPzobbLaVV+1RAKmRz0Lm3sq1xe1oYXXDEh9TAzJpL6JGjgGrg0Y
/8X/N9D+rwZa93+zz/4fCGTJP9ln+c//Ms8K62+wDQx8qY6jm8rQ+cxf5lnD+Bu+WF25LhaIv38G
YHIT/Me/atbfTIWnT9dtVlJhIer+D/es8zdQkP/07/7z37+Gf/N/8utfrtj6//nzv2Rtes3DrKn/
418tZf6ze5aMoM7/Qzk6oi+GoNmo+z/ds2NmWS1u042SdMTUI+PH0RVsvbQco2mbDng2HRiWhanx
ieQ9MecBJ9ndrDDHI+OOcSlbdmUNt/Cxnsr0WLSN3LPXWfz+1e9l0Kf0qMi/MNhnOkIjC/VNWVw0
yxqV6YAtIzjSoQi+S+vXjmaxPbF5Xh18Tt7o8K62Ku1H2wvbwz8uaesHrLIuGr0TFgeryFC72B4x
k/3r466v/vuv4agxha/IwTaZycC+a8dDL0ex1sLkK7JMebCcVh4CV53zUL9KjadvH5TA+LFkMfJP
WmB9VJx3itQhTchM+PQAaGs1bQOnYgIx0SIOgTWsIU+cmy7iTBunFzsfjA3coJH9tEsg2ey0aKmT
wh3nYbpnupQu9jPbnIY2FJ9PEcbPNPTk6yrLYbTQkAsr8KNv00vZ45OL2rPfiGdwXdOiDubWLRMw
ewHuyTXy91g6LYoXqHKDilE6oeIT5ykGAX0Oh93sN2Z7AJA4T1zMnNmLbyV3OPs3Pv1c0AleTdq9
wCBgKvKJrqj7uiizxeeoyOuA6nmqQv+efRbakgTironszisAstHsw6akAyNZjPZn5nSUXoY5CrY9
QRYv/aUPsHZokh5Rmb04xT80J7ZxtiyI46UggRcihwIRsyVxMCUvBft5tirJZsqDbNUZ5c3z4ZtC
SI32pU3VQgQlJeyadTyZd0GQPWl2echj31yC9VtMlrFRRviH6CZyle5A1/T5TWPVsJaTkz5btf4R
9kBttPSplN1ri+6y9l1eHXM425q+d8fo2g3jVcy1rX7SAccxyV12dUJLUnrx0viHIPOHKp2zN+in
wbaedQX3jif0wnanE2BFMrwtTmDYQl1Qu4A/qx/N0U5qgGerJTn2xQpKEkyjPObJWpoSFhbOCwng
qp3ZMfgMNhWUU57cJuW1DpWBHg6RJiK9X2PpTNUd8Kd0qfMETv3wvYHFRRlNOaNbnHdbV9nNTpjU
cfIv+8/STm5UKLvrhF64FU81+JeJe9R7Ho09k1SfsxIbJnLuE+3qHYjDgN21AweUMRmA862f+a9t
Tmg0yHS1FblMDnGSBoxZ9wVbnSm2hye0dsppIANmpIc1XHALB442VqR6eixETTo+ANXWT1gSdJN5
21JGyjoGPSfzLJ1TUakyP6M2O0W63d85Ft4Zr6BMzS+5VHYSoVW1N084axzhGlsbOqWs0CGU0/mf
dpRMGyKM/t4fywfTfWyDqPkTJhRVCsgpygcRx4moMN1kE9iYzek94XxFn4TUWw2DItNlc8Be5esP
BgmppT+2aBPOuwwZkrmxvcITLFcW1Tq6CUeG/qRxzui92Jb/OZoUvMHO4dgZ9t0WAOVwqGuyQJAV
12bE/RNXMfNqk2Bn4BI6SHhtOgbMm9RGXpy/d7ydpLjHvsVj4JYAn/T+mFkRspEQ5zEpkzsSvA9y
LrsUzkXK7sHwRv6B4zNEjKvqglAZn1IxbXQvC3eiT96a0mr2vkq+qeJl8u2YB5dyWo5m5bDJTJCH
PjL4awaDxQ2TdA2zYDv2Xb8SGVyjsNR2cdbHTxPhwaOZWdqSYXexbayBiiDemTNMhxuZQnkM5ztF
Jkw5KHUB3aS1Xe0ILOEoHFlwmRsERBwMqnInyk50RLFA6fzGJ7kPIB1dJ4c3CujeQ9NeA3vTBprY
DYVn4HyU3p0O9go+RTLG2p3ejOad9kfTxgIxgWoAsRFY8NYDauG+mac7VdLpF+izr7T0gW3yegog
FJPXcQI9MSVe+eOKR1m68isd5/G8X2g3FPpuGcn43jA0Zo9VxHOr8B+7Sg33nnZM87T+cOuJrTh9
0Ht6R4OTEbATDaQ4Tfhe32tLQp7S4uxQCT15DhttY2qi3UelThtcDxIUcC6qmIthwaugmMJIsz8a
LDPxmMKPr2Bq6gOmOGUNbxT4EGkICvS/FGRxbmY3Eo5blHJxURrHS5GLahe3TfTgNNhPEhFTrUJu
LTUs6h95yJyZ0abnseWZyBx2XBst3BK/xP1J2RfqZWeeBUqgRePIRoRM8LMAc6TR58axFe1dOwet
aL1EepQeNVl0IrQ1Z84w4Vxc8OBchu0kll0HPZQxKZ1ldL/9F2Nnttw2k3XZJ0IEMjHfciZFjbTG
G4Ql2ZhnZGJ4+l6gq39/VVH9R19YQXE2BSJPnrP32jgLwp1dCFZOM/kAvEKE2TS/O1l+w6R6+plk
69jhzVcy6ff/KLL+Vcv8e+3yH6VLQFUlLNe24SwRIuPJfy9dJGsymEbrvguxEUf1GB3NXr6buPmV
RC7m+WG0Lf2vuMMryKvbbWjtwHND6qpqV25Ts0SoW74EmU82ea45jcsWkbacv3xB1gucfRJgnPZj
tMJ9ptMX7XpfgYIMy3n3l91P6nbwVcReQm+6CaFt7GKDpkohoC9hHxMFuAajFDjgPO7RABO/4Hv1
UacpegtvRmFiGdNTaCsCGT3hr3qnGfcCvfhWCAi7//uHhVHL//ePS2C5kjYqB8FHZdvsVv/94zIY
a5e2r4lKtlhL5vKI2eKRWQGWaMRSEBAKKj4+ayzoEGfr0cBmWf2IivwBtsHPGWXpZrTbamOxj23a
hYjPzJzOyMZWQE8Yhm5U0DUbW8QgLDK909MuWvA2nsDbmeQnfwDtVTSA1PwF/euV1j512q8g6G8s
J0Jnm7sJGU2Eguqk21q5vOg+fZqqod405k9ONuMqaNrnbKH7qpnt5LFAnncLDZjJhTV9VVab7L1R
EZ4eP4wZi1Svxk9QBjnbfLdBIuR4LSt6bOxaThZsXPsd2XW3kP4Ii2ysY5uvLQSOO9lbLsas8VsV
Fo3Ypnmmh8dsgHi1TWF7QIHbG6MnazAAKRSl+rXW1BBhOvyaXFoMYZVt2sh8YEgPNyJvt7RTsMwr
TMKK9DtBvgQ4jBpb0G/TUi06dYNs1eyh9IInv2Q04BrrVIxfoeN8O4p2MG6Q53EIwlMni6dUJWcy
BRCbvVUBKSjg1spgQEdhJ3cMQenpKn/awmaUYpOiJrzrhrLYRdAtV0XMxJzwv54rlx+DksMJ+ydq
iLz51w1/7gPPcc1T5OfrM0xVLSidFSHirTH1e2XKfNyPI6YJZJvL1AYV2gb6VHLnVnl1mLrq8/oC
1zf1500sN+ag4W/T8v4f7+PPRTfKHyaPLJHro/68XF3QG58MoTkS7OTuz2v0glNX07bsdZcn/PvU
1/sEDn3zwqiO1fU/en1Dfy4GMBka043+/H+uj3VzITc6INApNfMaEnbzAv7ZOFSNV93paKzurtf/
+bVD7x8ht7j+dr3+eo/rr4W0QZ1SPP69/9+79UFxN3kgeq9XXX/MzDr4jgk0+bJqT4Mn36WAd2/2
SOigFlawtQm0K4Lb0DAiLIhwjTKd/OqI/NxVGMs2uXObQIIyL0xVzIWduHMX8hcdXErxzD2GbilY
lsbDDLjQDOD16sJBB97i24/sg0ZD2lIxR7V4YvLV7v1EAhOdJ+SzvnwrBqYpMlsQnBoEU0aRU5KT
W8cASa3khzYWgaC4cezIpsUBXZgK9OAIlnIi3tN1LcZ8X2nd0qduf2bMKlIIQ5vOCOHCBNhYRMUT
lPaxqodqI/Ku2oVDtwif0o3TvuapfnZsmJeFUT5CmjrLRv2GKSTW7WtvCBBg9n1GLb31O+bDfoLh
Dm3zCxmI5pKqrcAF7VGEMKYmRo7AwII4erkt81g9dDN9SfYwK2hV3SEZ1WffsiPF00R98IBZAYos
kNyocRbYPNAi1zZ+u8XTFBTkcJA0zlkGH1AuBEDJpLiMblHTyQ1nBFMjs+2YtHUoQ3Gck40ah8UZ
QCCnhcJYJUbx7rVlRnlBYIgFZGFHPCMxXppIG0Yb9GDfkjgRN3N1KpRmNKrlm1OWt31tLXiXZEV6
yzPYv1tVQGTHXPuWFBTsnoHcNQPwsTJIJDGKKvogA5aPWOb1OisFLjQDWRaK9E8mandSgyIfbOJ/
yE7cOtanGYt7Tc4tKd5ERnvjJnXrzwYN8KqXhJ7VafnIQn9x21BckuY5lF3x3qXju20b28YDUA6h
i1I2zGA6tGpA4zwORI4Sk9BR1qzKwHhyo7p8J594WjcToaSt0vYGGSC4ochnrAS67FSH7bQpboGI
cpYM+xYzALmsuu0JS5+YE7Nw1begCd+lPZFEwVQkDYrfENTBAqrw2DKQk5aKD33fRjcWZ20rsTBW
uNWPmp0odg4GJt6zsAnLMvz+MBRd/z7m3kKV/EGzDjI2HJJNASaLPIzpV92NJl84a6TZnuZrlJVM
ep1b9GAjLK/EuXcXxXbF+ONIk+K5YaRewcKqwS3jJpvR3TbJO0udhd8ieppwAe2SIXijwXkfkQrI
GEoRGt1kJc36blxrgM8A3ZnlJ1G6ZULKWmI+03ncKaSVaKSzE73+aZdUw4Mlyg8tfPTrCZOn0vvw
JEMORgmdTPuVbGHQ5AbGsPuStgqeZdDH1OmIKwAb4AJEUxwdwUkRgNwOOFlxiq3LoXwcI0x2+K0q
g02myvtPtknMROJq2JuhPXFvrCYZMrRdzOaEec6lysvvWIUFqgqz3LSFwrIo6fJGzszKOervaLAo
yaokWrtU4SvkdpAC+JLWIcOoJq1/2y2fDREOahohChouQ2b/Z0hkoxxtYjwIL6dXAXMGXQYcZiPb
4iRDVtSFpzyn8U1kVPXn0vXXDo3SEQyuQEpwwqfsrUoff2/jEp9nVTe0m8I9udUnevQp6mwB2Vou
XSOjgmMczDNTy7jm4p/brxevN13veb10vfufe15//3ufP1deb/979+z6Qn+f48/Do+GznVy1TY0G
l+HyAxsIfuqqS/7vxWxh+/7jputFK/WjmWHt/zzgf7m2LAamU/95h/+/x/7jdYrIyo8Khw1KjRLX
KkZSczGSYmWmfLn+DmCNV7rePlyvvV78e/8/t//nXf8+1f/77tdbri/3n8/2X3//x6tfn/2/Pfzv
dXjDd2PtN7urzfNq+ExyYtm3f8zMfy+KrsNwfL12Dut8ZgLtwv5tNr0Y2tO4mEmvl9TiJe2uP5yk
MsHE8/v1yuvNIifaY/sfj6EQ555/73R9TH298nrx7xNfL/3nzf94zn+8xn994euV3qQp3uxRkCr9
9+1eL/3nlX+eepyRX6OJmMRRlcVF0dteC+hsHpPwjSMmzJxZ+zSyfdqYNmHvVtVzppVn5S85L8jm
b3OdWzhnbvIYblhS2YjLkmX0nm5bE79A95XXNGO8KktRQHhM7M3PfsRF7NLlEzPbodSb8l2kwCuJ
Z09SWsI32EV9gw2iIDGvKaz9TDriek7BYVFC7/PoAU9Cc6IV8M7YbNz1wCTYP89Mmu29i5yEaR6K
PKKkWS8Rjo1h/xsWTXdSSLViY1iDfGFvEIid6VFc5M0wrxNfr1BcEPDBONYKCX1UEadNvTQkRVh9
hB5Ts7DAvN0wgXESGe/cCZ+ui5grakcqdKOjqbM0W7o4R6wfgT5aPK1lNDxVqgm3qf9lm80ySWv2
sQYIbzfeb62ttwqA8bIpPCbDT8uVCR5Zd9qTj5dtkLXB1Colqoj8gCGJfHMMYSm93ANendcZ8RhP
W5If5uKtGKJHO3G+Mz185CzfG4SD/OetF5KrBR3Slnl+Tep4EcQ4G4n+KyTU2iCgZzAExonR/bju
PfELRdcZce5N7JpfFdKYHZSzX1agvvo4fLBo2sk4OhMSumgaXGdrOuC6C/ZmvQ3u3HD6Yp+Y+C3C
JRZRkL3TJCkx47H+cAMMKFJ59smfWcIcUx8FqWS8lwX1KkjLdiqxoU0OyMezj0AFH3rKpn1ROgW7
AwapKSb9E2Pqw1DJ/qbFqbDP2GhIP3BA/hDxOZWbQZou1PLmjvtaey9H69F1KXKfGJny4gaKPBRZ
SMoLVh6cqDR2AcdlA+Cxmly6zgIDCJ8D9BOTXUcV9T7nY5RtJXGc0C4uUJGKQA2b+pyo4szQHVVw
x4h08hNyoyM6JpD9KUpdbKBuIVOWzOzbnBBoAwkRtOdo5VBOrqCYMAl4VeSl0xkn+D6zTMYgefsj
S/rnsdLWqctDkHEduVTzuEi+sY7n0yMaZGNjTJO7nZL4IyU6E6n/jZEaD17hjeeSWHq/Nrt1083u
Lun6x1lWrPNs2le1rInnMrlx7pXeVxz1EB2LR1tlHYiM2/w7M+DzWoYZrESOmzoqvnEY/sI8Zh0Q
Ed5HrvOECFWjhSGhYahsoo0Keth2FhOvGC4pVfHBcQDCu2a/N3HDg/dsaaJm2JlBAgUBhiu73nqy
3g5AupbEAgxcmhWoKDeJMlY2IVlrC7bz6A3VgyT2UuGgPwjDvc9Dc7hvnIkS+BZaA9hwNzMPBkjv
5YB419LeC+XeVBEdC76dpIinJQcbJffiQO/ogDJ4TgMkAR7VHmpko1g5PX6CPkZh7hBvoRu6NJQg
cmPn/qebYxkf9HzRo3MkW8Jd0WPCfWBVb3GOFtR6V+xONmzoKzhWgkODLcXswYHPomE320mPXQv3
LBBHMZMN5QTz2jdRdJjKJ94VOAcfMmfVIEc6F/Z08yeqeL6iOkgProUMsm9CzjtzeIRyt9LonlEK
tTaWCiqpjMrX+gxUC9dxeZYinE3Y9By53ZgeY06gDPdSPs+OULQo2LaxCVe/tV8RczPNsx+LMA3v
HIDhq6wMmo1pDHpN8abPOX+ovvFPsgiQBjkNkQIk+CIujSNos1gHhsjaSQuHKLLnlWpArU5oU7YU
7cyNZnczQOqBIgUgBbjJtGFR3aeePx0mN6b/5abmETD+46xde6UjwN2prTBtMBVc2QFKUhtL5Fqc
TFObB3ayLKDDTYi3f18bLifmMnk1LDogQTASH/8E/DXdU2NrnLLs66zeTOBz0XwDwuqdkpa9WRx7
WFjQRxfGgWXsY5wipBZ58o43tNjUPYSxcSKikmbQuiiN/GJiIl4BNoP5gGqWeVtW7L3IwNddyXBj
luyEyEUjxKwB/QpykXBeAmPJPLunINSILOqHMJv5Q/pRcDGl896ZDyoBVJg5Q7F3+yUH5o1AiIsw
3WNCFbkZTFusZd0Ub171nZrjGvJf/gOg51Pj9sYKiIyBtAS5oUCTdtCIRm/BMkL1rElCFLfaLM0t
AhR3VKtqzMMtjEoWjbk9hgR1Wcr5hGDZogbrjXUOGqmf5PMcFdYuRBO1L+p5STrhXTQcA6ERMQke
Az6ubth4ssl2EcOazQCC9qZw/W+ijSfs8NA0VRIh+ja64+wthNUqx/MBJgEKecyoE+odeqyospGi
RedQBuV+XE74pfB/lJ3tHlwbbVmUE9NjBgy/nMrG5h7HB0l4NqND+ZI4dCxHQHVRwBomSdtbY9Oy
V4QgPhlJQXIkURdxmTYbb0qW1BdCMtOexKveXpSe1hMkYQe9uH8nHHTpqkAknEjz3mjFZe7Gs1j4
42z83+O8Tc8zMbSGGE/SnKJNUQzTm341FmtjV3ThhcbKLWPYei+G8BPxBsC0PLrRCVzMyI4gEIyc
nrMCTGjAm3aM7FHF8X3m/IpHsrpUNvgoN5zXCrUQhQL+lbhGCwxQYlsW4Vem5M6qneKgGoaalT1T
Xy2exsYvrXPpCrkqjnThmnvDhsZWavK72hwvDdTKGzvPNQofYGt+7OyKxHrTTbwPlXO2lJueDCIw
EaCVhHcSq8dHHkLnaM+8mo8Sxr8UA69YohUtOBcitMLAHjKLjdmbTURR3LhN8O3y1R8LWT2gfY23
2jDtdSOWs6zj4//wn6OE9Y2GIft/iLwo+xu2FMAsdiSs7TG+YnAPhx2DXr1f8IRQK0ibIzPE2ij3
fWCcfa665secLXlgTvZFM/Mdus6vtmxIFWlIIarhpliVh5MBtdLJK0H+2F1Y4EwB9Ashaj/l2HfV
+Dim2QzuuFDrgAKW9bzfgSH5xsRl7A3GtnaiqXl7ePKqpUvQV+6xcBgnw5LOA/0StSj3rQRHRFTJ
J28mQEc15HrNY3pTwUJch21srPo6v0+0VBtvyI2VRtVszt6LF/LtcfrBJaSgfVYDAiVhEGo5iByO
VEuiIGDYzK76jVcjFMUPl/CWzB8ky9UbQWzJAXbieR6or4T37YuZZUUDPXDget04WTpsLBcpn5D+
G/m2VONKERqU5SO4HS9YpQPGqWZ6sOkL0QOnfRUjxoDilVbrsaDbEU/ewSK+ipxU+5DG+aU1TSQY
5ocPXwKdV9PBzII9S3oIazXOwhLCh0XcmOuQYUP6XpRGO8skRQOLyauJ4ScOjENsG1+5B4ZMQ5da
cvVII/Ynf28OBCYOJX/s3Ic0P42Ptlsl665GEWiCzwRiFaGxa0lO68XFNDx19CCaeWgg1kUb99sS
cPmuyPVHZWXDGQrJSGncbkD3F1QTcFWcFcHUDHCiKFv1gXXboP1CyEn1c2MtEReRCxzSrgzMnOSA
0FrCITw9cDpubtSiIyitGQ5GO4EbSTDYFh8cfuitENoTzU74gzWO824OYILnzfg9ZNQ52YTcyhWu
h3h0Jsk0L05B9JFU+mLlSCjN2QcZlxOBIE3QGd2WfK1nvwRz6Yz7iP3nzpVkrATE3tO+38DDIu6T
TiKzf2HsElEvNM1qH88UAmVNqcFmYpXXzY1NcviqajTx0NXDKHqagssJFHHdvZPKxyxjEIdZ+WIE
3bmc3DOjZfIcxmGvZkEuLrHZDE7LjdSk1xMd+BxFye8QhWoSiXSXuclEqbpgmIc1HWuWTrN3kNQv
AGm3+pmo6me+uO0m2MgEKUlzDWjqqbWT+0m2T91Y67UKqvzUDNtCgtIDwZrv8giRiZVB2yrq33Vn
v1Qe8yb54jra3qq+ApgHpGiwvFeiUj4n1yOZsr5gugNIV+c/I6wwyqN/bZVI16mLpvE9GgNM2Vby
q5r1nYVrDtn2lO50ToZ11M3bfLiLxum7kYy7Hc94y1zxEjrdK+V4ScAWc+TcR0dEyErCBG1jD8Cw
8YjUgh53jweuCkjPSSPvMgf2TvvGoxFId9chWWrFK0MJco4bbW1ox4NzoTacFPbzpreyjTinlEAc
O8hcxsnBppzfYsaKHhPib2CZjjvbqySeH71zaU6fhql/LHP1phaOie80UJvz7zGwnhSU8U0rCHRN
g+A1YERA4IzzG1UTsRBwqBY9adnbH5Y9vHpuv20aaoL2oc/tYGsnWN0aMd8KQ46EG+l7M2qX0Hmr
PpH9wNZTOyv3MVOhQ51GzJNykGBV5hbbUYEs4Prow9D6HrSk9Kjsji1TWWhsCMhTMhwuO1Jz8m2g
9/qqM/WmgwBhW8R4O4PhFPr5cURlvxY2RFAXNnTZS3U2PoU0hlsYoE4LZ3kIInvbdOqLzeoXhANj
j7cbY0cUEEKRMzeYI3Tw5qmP0TfFNmOMJj9WhMJ0wOIAVRUg8zSxceXM0hOn8c1IEIdTQO1WwZBg
incoJ9zuuVc0S4vYO45+uhtC862LR8Z2hoUgGYUIMy7UV2Hf3aagntFHP05Fs+RbApY2S471gYg/
Jqb1Qeqi55Q5JZh9HLXylfAoS2+ikLgMz2eVTK0Qj23C2LP0yjMTB2dTUA+vI6fd1cYClLeXrG8T
Uwcr2ApLF1ir/lCaDETyDjmxE4sfve2Z+0iTbhR3ycZzDoY2bu0o+UYe9Ol4gVppo3yqlx6m1uPO
d3fCSKudGOsZ9QvVkzKDhW0PYICyGv77dMTe+R3jqsI5XGwSsEFrnNf1yua4WY01wj9BEhn5Y+HW
rT1mp+SPNH4aUISrV9rXHNl+sVK30lia3F4cb5V0jK2KxbibevutSmkx0zr4XczWofYMlxMqUl0H
LzTKE3bWPQkyy8qiZp1CjrBOuLUB4gGRQc4+n50ZwTc8n41O+5tMEgLDtp+GUHmcMmYaw8CYKaly
uYpD1EP9ovOzKv+cuiRgjh1ZLlVFgDPYERf5jQHxeH5H4gzN0xFrRjKcv6XGpl6ilZ0/iKAQhOJi
iIl+0whuzwQY4MN3lhG1wIWkOGKBZKX7Dmi3TChCKxMoV5NZR4dx/sbBC7nPHWZa3TCQLZT/sCuE
xjMddMtrg6fIfIuqpzY1kHLQxKFus749FFxs7WklNiHm80J/JQWbmEnGj5wz8YwY6o5CAOe2HD9a
ZeXEwJuvWVT/HLMn9Gl3yVR9zVIh6tAk1uST+SJcnClG4V2wvEoGXxqxVKKruwhtko96ZAsYcN7x
alU4Hu2Xsc7eulD7m3EqWZj0Pkumnuk/eURzw1C7/ekIqGNWi/0LKjz4mrp/LJiDUfFyHFnhT+Y9
hDPX8uJ1Rz16j8VQH8ciDzezeReydUT4GT2h+tj5zpLdBl113RbZfVtim0zIGOQOtCSnJmMF8RYL
9tvc46HCEDtBCfD5cyzFO0ysVelCbdc4yuhmbBlRsCuUzskDYDNW80Mx9F+pqQ6EFR0nEhWICPBO
MdFaDFz2ejmLOypI9kXR7iwR3vsubOQ+l1/M8Rco2+/JdRF/6+oc4rpF80G8HGS3227cisgVOBfq
l7Yj+dgFYMyG19fhW9IITTeTwVyPPwglGsHl7Y69UZMSqx3OrzJik93S0xkGQ50gt82AnOZS7lvh
/BhsFBe2SmiIyoogImNVpvMA4EMAcx7mixnVO6prZEYN/ph5/A2mM9ktkcnFbFS7aOy+VDK9Wq0w
V0VPReeRbkrcMO6Hki5UBdohnQjf9iPxDDPTPF1/jB3V8fUS7Tu4QCq4CB8SrBUFDs2HSWA6ERQe
o+Gv6w4eSt1n7YEmwCHKYuwEZHrlq7Fkk1sxJuKsx5V8NnRbXXjSsCRlAA10SR1ksnWo0uHo86VA
EVf4oCoWqmISNUSq5POI6qLxLo0GKDOlwR0TQjKZjFicVFIylAM7yj8gnwEDmtZ0OALrYWKiZ6Cu
TYNlgHO9yWUyt7wl/6YFSruvHEPNeJcY7YTLKKcw5m2bEYMzVo7YhMS5rto44+9ajQfsyNXajcN6
13UTsxK/JEKeGXTaRuemkpgVeI+acXySQE9FwU+y1M7RudzFvU3+BJB2LFuy2tYhjuecYpcqwV0b
SZMcDJp/qE1KekIlsACzdbujqabnCDzxg4uZcurPPTDxTZiA/wB4czJH0piDpSlaESPSIE+SpYEN
a6JLbI+QNUle7Yi1AP4xIN1aV0M+7q58iSYP1AklsEtTbWqwFqkzpS1Dv7GnddjS+zFSVlCR1O+R
HPlaCF+hEYCsQH/JaxCIIVuoGkiLGXPzlbtgUfPe5ctr4lsyc2Q7mEXYif7Iff2WpCwzUUpCZAtd
kZTKdKUncyToBxGCL57nRpKI6zHRFG/+0GwMKTc4/cq9M8rT9bmvP3xO2P96revvVBTtyRiGfTR0
zl4ts5XrjwjXNm27mnxHZBLunwkGNI91X9nf7Mjurtdf79otD5L4tPduzaRWeiAWOfIQ74pgWx70
MlNDGUC07f9cul5XCOfYjNLb+3ZNZyPJyzUNTt5NA9QyNMx/Xbpe59S9tU5q4KTwbveCzASOcNzV
6WgdK3S/myC1f3aJ+TTyrVgJ/M4r5TXVZk6aAM86lr9efTYVeW5+5NFs7oW9Cnon3PvDADA5dO50
TaDO6ON77HOkwWlnXryAzi/oGVZC0pRoVdywpnDWH5fkO/IT1FB8mq385Yx1vIFCRY92CRnA5tNn
eCGj+IMP8LmLp0sUt8sYIqIP4v1yImQ1duW8RF51gQ1gXGwyu1vrYVAzPZb4Rc7VvQj0pW/ds2WW
3yj4eHCCJDMo0dmy9yg7gMG+ZERYH7yowj1mjJdMlljWBvSuHHVBNb4HsxtstdkpKjhx3zTqnCdz
xheWobPRqZUXtA9kj93pLGbniv5sVs6TipIfcY8rkYDzmcb0tqebsBfM4hlJEM0BnIgm5lNn6ofU
YdxLntoQNnLd87FtoyEkNvkORhBgqgwjoFc2v4Wy7vwuOZmCgJ+giG8zQdQl7FjM6VP0PShnQYCU
21m0bySc3o1wwMzaOARjw7Q/QFsyu1TuzY5a7L1TIZKVqDPB4/IDBKc4WrZ46nLzPj4U7aIuDd2v
ytTReZLDL5Lb5Dqu5I/YiL8Gy7mU6D+gZ/QC1jOhm9n3zHgNioB1wMOPh6GEArPspAxPrgQKNMKn
/duYMFaWEzKQ8Md1KPB6o7n0dkGgCkmeTo5q2yHtx5uV2rVuRJsaaorlF/eO1BdjkLfLv9nKnltb
vkz2b7zM86EmD7hGc02jGfKwBp6LWSGmbiFBhwE6pyU1PHYGx+xgBbia0X7lPtH2Ya83WdqVNK+g
eBhgOXt0BJzEzW1c0wqK2Z3Zmb2DrXMTwBw71JP3TncrbGsEyW1pPHSZFHsqY+buJUbLYp6GbA9D
CYlpcq/NcTy6kk4rHY9o1WY20RIcLYUnz5aYzoEun3ovXudyPuAYlYxZmm6lScycRqKo+OpQDeYt
L9jmCNyhx1IgQlY4WQui+frrn+tQ2EGjXq5McvqYonF/RY0Pt7i7AH4McCpQR3qN/m2bct4GuP3x
w3r7UVnntCmI8oTFTUpscia0fiJKzUDZgNMjJbc7OgGvfqgAL26h5yL0L9KfM0gp6r/mJa3RomTd
7O/8XJzsNrm0onkqkAoT37LuMA7gOYm/4tjHCx61tI7GTezQP8lyE59hfFtrsRoI8eDT0981On50
piZMCXNmS5/eRl7w2wlaQKB2cvFYQHVqfKPL58059ivxIJvB1dUa2R/kH2C4wYyGZJ6j5OCL7Eyu
arLOLPov2NvFTZCOlEEV5T9qKu+s7AaBq+8lfK8xHSQV3wwJL72oPBMHAdiTUk/vRu7pZyNCL0kj
neRfpljTwpb+u2z5fUGEfCOpm4EN43bmY4MYzNYKzgA64o1yYvmoPVLQi8B5pnGoGKH0ej3o8RP9
UrkLCeU+pfE9ck/mJWhFd3XVJHvOU3sry+/cYtLHSU60E8pop03adwxgBScHzpoE2pOxOTlutU1D
HPRO2D/EdmocB8s4OsiOgQpA4UVwyfcRrnrJQPasPMZms++e0im5cejwG9Q6R5Gd2PSYR1lL0JqN
M29yMuzXjdW4u1BootZFsJ+F+DX5oQLQ4ddbhH2sAiS89aRx0zIhNXo0l6yalj2ZaaJYgvmzmmsq
iX6qplXu+L/qGmhCpfLtkDEgLFqRrtlevbuexvGNLyceCv8xnu19a4HrsoymOaaD80le37Ph2wcG
Q1RtFtmSw5Fa7Rw7GGm6IN9MU/0sEuqFJDa/R6ekXG1W/YWkkQf0N6exXhyXfOl9k2FEN6k3bbJX
Hk4oQtaU+nwz4O+r7Oh6NbJrmgqEvMbe/KuEVdW6nLAbqK+0fL8L/R4V4S93MF5iCwxMSZIXWYjf
oRMdg8KCszgXH7AjZ/Mxj4KXomEUGjAZscufssiY/w70bHzcTlnyy7W8k5nka9J9aRCEd1NbGXu/
xd8eA6VaPEedWxyW3KbGpkFSMqFatZV1Bv90LF3cAg3PhyhAMvooOuKOIyf9LI3ynjNFlc7kQXiE
b8FnSJatj/dpI4AjY2+fxu5NCN5tdu1zqgHmjC0U57bbuGjw8c3E33ZkfVaFudEw5UkRmmwYkh0e
Zxd5ZOKBYYx3deNY7E6n1478L5JJL2kAFrx16TLpHf0ftvDBI/MYoJHJcKkc4HkoJQjomnGABy+B
PT64AdEGqVjYPo/EqT6xgWoXioGRg9uSHmx2T/Yc1LBEpiJ6apmrtLQqAnlu/Y+wGR85ceWSt42v
ZEVvCucesNO+dQANRo8DU7QtMdXdRvfsa9vIwHZkn/oQqJBq9tbcnGam4TgKys/UzZ/dJjjbMr4w
GuJjvaU+vZ9z50YPKfW/hi3orgp8sGROIbqwi/liEXe0Ej4Met3dlKPaJY71E382ozLV91vtBzyQ
obaBaoA3RK3csOUualRwiwurGRla9syaGW4QJ4S990hEyC7rBSmLaiJbso0Ovgvl17Y1E4Ke9LcU
BXDmpOTVzaDMY6d8G5xLN+uPJuHZlnwup4gZiKXtp5eZHgHS0bYwjV/agu20xOZQVkUPpZ99VqTA
8ozKZieAr9iaLPSBpbsIOaCzVdX9lM8PfOXouwz0d1uHv7zqCahNWU8jtbeleusz96scS3drNZO/
bXq+S2NLeHbQ0tXKvfgE5n2fp32zd7qaUirDVDDETxiVWdcEyovJ/6ozBsQDvgYkgh9JjfIyDtlL
ZrSxpspFuFqfI2SBOwIkmaayqpEYv5iSEN1E3u+M9PLSVLug1/cJXaims8QJdtZuSnD0BZUK94Y9
ftjIaE8Y/Q7VaN+UtE1XWJ7SgxWhNQ7H8QsbwX04HGXoXSav/FaSICKzL976kWEQ3+5VKxUOSDIU
Vx3WNMqsh0DN7TrKNknrzxthePRaxXwQVLHxXPPolLXcNIi2wnaGCeo5kDRJJ+0eIvptqwTwN750
Frq2e0/M9m35I4FZAs0G7X0kPaKYAFTMvjwjCwrFu9Pxx0qx9hjiBXzyF1jf1ZBg6mNDNkI8whbg
5zdWYSBsGIfmJMCyXE8rbbrkNWbhK11AGJdm8xmVzq9ZfqVG9Ju1+6frnNOADrKY0nuO6nNc8OXO
M/0Ek8yVqFunDESCJ/HguNHJBbltOkDx0AO0LVTh8CGYvaeUGS+aGOORzA2OJ4j7YdYcDJkCWZru
bQkbxWqRRNDdaZhSMdOg74WKJd3WJDgJKSCyFT/8eknAMH56PlBqIsrI5HafxrLi8/NXU4gxH+HU
vs7GN+IHP6Yg/mamTosgOHc1rqNP/Ln92n3Ry4bDXnfu3RQgxGEjQaGfUr2QTrYmjLmh8mQIaxxC
0UTb0ZzsnTmEd6nD0UKYBAf6wOTdpRe90/0C/uubddkC/hx6iwjoaKnqzINZpC8GjI6bLDT3OPv4
8zSceLwqvGRxcd8naMmYPpD+7fP6vkBPMgsSKnwdMa2oU7GRwrl1kwJ8em4QXuDQkLzvY1Zptjfu
iBWt/mHgiPs/lJ1ZT+PcmoV/kSXPw20SZwZCmApuLIoC29vz9rBt//p+nHPU1f2pu6W+iQIFFCQe
3mGtZ63nlhpQddNuZFPiJiICEurH21Qmz8LUj5KoF6cbHrFm7GRPErYyjiPnCDQJguVJNNgPqnie
Fbdnbyh+mCO8Enb7Q8nzXSfAaLDEfU4aOKOC1zClNHNzcirNjCUQMCHkGVwZiolfM/Cp6GQ2nqLp
YxLuR+o2v1QhPwYFEmUkWXOVRdhJEsvbCxk9Nkz5EqBAeZKIbcfGnHnVh4WyZDV11QuJG4STBjuN
rfqWqc8+cfnpiBiuo7pPvObNk6QgamywBOPTwO+OORnHK0vvqfH+pMMIHaOQp1qKayfzoz3GoUdo
AYIL7q19XV8bhnKM+AxaBaLT1SDDKCp/22W3o8RrQ9GYl6anesJt91zRjzeOByA/yl6UVu6NfPrg
FB32OKmmSX+UJVmWPSmQQcq6zOtxusz3OVCOVV120Z6ox+2i5gYanG/F1rVrQvFkCLV3bdsVgggb
Gw2IrmBvtAoFg8EExYmiL4OLX6v7X3KOsKzhwmsZC5ngANdCjD9QD15IvUS0ZdYPU5H+Zu9wgdB8
jMvpF7bGkCkjoyMvfRm40LHZVvc6A5vltYoT64wi5LsMYF4CYMFwCuqdl67IdsHkK5CZlBJj82Jm
uLYbsCSw3uyNM+d/TJbT6ATqvYWt2W6DX0RNf/hx8dsxjAdVU3cluJyhT6CHoH9zk93yUhpyeppi
eD1+BPu2Bs1qL4uIKX6xA26eFKFVEO1kw1/DoPtkIeJi4vbKth2ysoUcO65eZpLgVj1qPN65bcuk
s0Kx17DCNWLKFdzn1uA91q517KyOEZpa1wCcyIk+RGN3Fsyf17bfPN3OQvJUqOcFU3/dfOsQXGZ9
e1IV7DbH+NUEufYgEU02muJK5z7OSfLSiuBOz9n/yYHJkRNVJzDgXFmrLsPFzaCsLfPQmVkyENbx
g/njNIlpYE0b0+53I7IsjOZj2eMcbz5kC0/SCkiB1537eURm0o7auwsGc+05gqClTMc05k0M/JsJ
lDbRMq0AWihL42cuZQ13PjFJ+rXq0+0hLXumIj1TLFREwPq7km03ocPrbiSpuax8UlwnAEACsNXa
luY9EtBydyPiuoORnmqAcKemqPC1ug0OQq05UnNx8Nye3iZQuK9WFNK4wWC/ksohjmRx09jqS3S2
2eh7oqljEP6Odopdng2CSsSI6wNFpLZzpvFgAX6ke26C4EjBCcxyYGoyc00+MEPH6uShZblNyTpO
b9ZfPNw+NKFfrgYVpSEppz7SRdc7YrjhHq1A805LRo9wCLQVQzSitpvZui+fM2XO9v/29PY1toA/
KhwKOmqQtT4CCxohL0PER+99e6gL7CokbaAEv32ckr4Nn+VELu948helS9LRRLXeGE5LNA0kGG4f
t6cdSCxuz7gBCabP0P4g3r9N4eJoP+RFQQ4kRiPf9O+oJyWIXhIHLWxtQ034crXSxkQLvS7+LLwi
ur891N0YQS5wml00qdcabpkcdV4qBGUYou2rJVln9P0BSE514iSluJX+krvCh9ST56TNzUPbKe0k
4YdZsU9SmQTDMDsTKFoROOfRcNEfNvLszepSd93vidW86ffVEe+SeErqfNuYRHxkLdlUqJlTtBby
T9Hrr7q9QIg/UXG2SBVZHwEG2OmdHhy95d3Nde15SrlIKB1bmP2nL/vlKJ+2szTLd2FB/WWn9BEk
tbn2O//L8olOBl7DUMou8PFX22ZoNlGNQatm20b+ixnTk3ivhjHrqATp4r04YkxJ9keYlgSDe613
74P5bOLMDwkWsrd9zftrjsvOLNcB7M5gala3pzCAF2BGHvZ6VOz/fomxfJ2HvmelKMg5O+cvPeji
rTd+xFGBj4wsWIQrat/1tXFXtWgYkl5a4e1tjmZw+Gm1oE6rLCCRzsW638SHiejUo3ARh9URShYL
ycrKqS9FPEsmJ0yOmYXBbtVCbYmP9rD2bFXboNxP5VI/ZUdppcmTCQ8Cl/QvZ+jVvk6yr5jIGaiX
w8bx0X5gjVlaj4x7bJuHrNbUvTE9WDmUgEiS7BJ5IjjGlJepimicRXrF4xkmeTDt3DSbQLiX0Cfx
z40MiVfOgmbUS/Ez++neSptyn3n+HW+5vi85cZK6Rodj5t0WYLHaBNS5R1ygXmDzokheAA85Iv6n
E7MyhXSHRk/paXvJ64jS0Y3OisxtJEO9vK9MnWOKOO3NYDJTM7iC1xExYTPrsJNXdaummdtjG09n
SdN80GITVC1bFNK3PJyk8ZtHxMGbmqpfuskiK+5InbcNbd6zGm8QwuCfjIV0d8rfxXllPWUdErZi
4dEipNx7vNqPToFaQG+aC9Dd91q8qaKpjqpxAF5Z3Z+grbOjRiVT1TSbCHrrYawejZhZQKPLeId2
Uz86TBt0l8EsGDJC6TUGfaxi5RasKcY9q31gXHznIzfgOj7upSLe3rOhoTV4MkAPpm9Eozxmo/ux
mLTTkSWgJUZk77l5pSQnc8ZNna0+dsNO1e64MhCUB/HBKLLfROsQsubq2Ba7xXVfO/Vdqk1cGJkC
7ueYLWEkaeWaOf0AQHedI8e+6zuwlIbNN01FAX7WM2AyTX88aIdvfarPhxaKbJ6hXcK61r3Qq5gn
00dqwgyuewm4QYNreJ5880Mu4AvEi921ICsis+35uVge0OUdTLeKGBaOFQgXXbyiNzuTFvALu01z
Z/kK0l6GnyEvAbeyPU4fGPlcoLdE18C9gOMlllbDlZ6rPN06EDyQxCJynjpX27Ga4VJjTb+zGT1q
XUTurrVxV6p6/OW7EU5zjhp0+ETc4B+OOb4Y+RZ6/dXOI6gYiFaJ8WO37a8YNPgvX3P1dc4Q4MwU
IRzNtttrM3pMt0ZyQzRs+lxY9j0QEv9A03r0gbXVumV/dcL6mlgj4TMYL6Ka23PWT09NngWnno4d
Na17yDPzlT4kXrelqXZ2IKZH/CFvTTYAFZkqh2uvywhrgsnnKIwYhu4LAoTa8EYo4F75KyjwpmYu
XaLXWs/RTKxVw6Y4nsBfRzVLn6izz0RhilXQBvoz+8Q/JlJfjhO8lGmwHdJYvetpQqpL3N6N6bGY
MovBpyZPDWpvWTjEu2nGDM+dq8Q8PHf+OP2aiQ1QdSFOXCkIgPZLkHPwF0a9aS+GS8/gSLKPyZFn
d6tL/bXSzXCudR9nO7kzpoGUjP6DKc2M0o+yMb1HDLDyTcs65yBcyyZJjr0crqi4vvtWEGzm447T
yilb6SfM7WIz+IUI/dKHn2O3JW7gSXsiXuEh8ji3JiO50lsb8HNsXKY6znPupdWqH/30YC82Cb+R
3llvOSWqjCarqTjO1eB+OZOb3YGZfLfGCSweluOL3w60TR2udBl9aLWZXeYYMWW2RMZYOiOCJEAP
0jDM1KbFN18g80RrwH69Gs6TsB7kCPqhNPVmF9TBni199koa7IeQNMpj6hJsFjDrnXpWbgNJkmX6
R8RwQIb2i24jDh3kiNskfhOVhHzUpSxv8iJ7bmZxwm3OhMLzhvuGt2dPf0hQsV/M3P1xd2TOYfar
6LV0Xe6xMcJfu6vdt6pnSd5YbbVGI4vpoc/Gq53GMqQBFiRYOERHRdrb1DOhQs/MdszyGMPmKRZl
ZPoJf86m7m1kaXV/HhFzlUUfgU62MM3SUj0ElXsuEuybmumZeKxG8+xLvPydj3UFxua465yYhFSJ
8p58Hf/O8Vjddy1/OiYDqDj5nxSK8cl0bGsrVf8HBFh6L7sxJbi6ZborqVHj6R6Fo7v1aC23jEWO
Bac58nLLYxowsgIBUIEWvAvF7HJP0e+ySouPsRMHq9oAap6BskSdDmZE6/yzi2RxNZSKhAe9OLf4
Yxhfk58Cly8gaYrmQ6IfWmeC0thSBM2R6hK2gzIuqtzBt5eb24MEwAfTMtlCiE8UaQxcVTb+V1/3
xpsblzRKPlgRp/9qxXQkjmLedG2XhFN5hzuiOsxG7/4Z3OoukoI4c1Wcb++vqQeEmQGuow6wmdcq
5lwexK6JifmGg5xTyXlF1PMi43eH4I6wwNOxLoT2VpSRtovadJdWpNf2cZ2uvEgftsjYsg01iBV6
efS7aZ+J9JZ7RMf8UfB8NpACf3TmOEfLbPINIlxr+qhHosm05K4dnORsEvYZFjCWNygm9/0MvkyS
QZS1YP4CUQebxmHxihZYQ8FX7u3MhKpVs0CRDAMUqTNP2F+ektKACuQoIus9Ibjw4t3ozeENVqX5
4jEsxx9iK2hEm9ttxAYMurJsjYQep8RlPFr1FQEU6kKZOUe9R7sJec4MVaMbWyepLfJUyaZIHSZM
Wq7c7ZxOKHFL9ZxFmMWlpZxfgcgfC084W6HgTFZN1exTyWZUYPgQjvvJDrMPZepvXEgUtWVqG4vm
f8KGu/GqVO51RKplUD6ZOSaUXrjuc8+ZywwfZWlhTGE6s4MKegR0ozXvNCoCVrjGQwA57ahlajct
b58pWjgE/cQukM62d8kMMrxPtkVPJSyveP602bSERFt0e5s/iAF6cs2iblrZbBo2uLmtI+xGKCTW
2B6zsg8uDheD3nfbU6IPHypLH4fOb+E5yOI8d1jNNIazOFo0dKGtHRNniRTXit460Y840+gwxRRc
9Ck6sL2GyImUYG9HOos6Zci9j0AWczlaVkAn2F4wJHkRN+ImW36UQo8/+h6pOHO7a33zRL5bjdy0
uM5qhEqqI/OIlI3iW0oaZezkoovi6zjD/q1EtMaPyqCD6cQ+wMyfcrNBddHE7xFUzHYwCReYJvha
DN69jpG21waAiUR9SJirUV3re4Nh68YE6MFRkyFwAgwFqTeXGyftxgM7a+0xsyH1aKAoWuN3Vev1
j2nW71nUvCH41p5UYz8nCMW+LVVsC7vrNgXj/DtbZV9BJNzXTMe47xRTf5+LFCQUL9oK/7ixM5jp
kJQ7U6y3VfrHzR/jJuu/hxnnPoDLFaON4Kq11Cuqkf5JF7W7lYyo1nz3DyetPAcWEc642bGXj3jF
50okh6wUF9xiW6v3vIvV+e8uQybslY4FdyTOLg57YZFPpG9SPZ0oIZw7kFJqU6AGoDpW9sVyL4Kb
0rtqyoxNMxNKqlcWEoGN0pbqcTCCmo0solqR5WvSOMvtQBrJhSrQvjgsfdkjQcPPSvPbZfm36QaE
F3TO1rqrUfGYxnystORtHkCHVbIL9m1X/CmYkMOXIKMZhna8ThsQpGgpRoqoHi4FsV6/dIP7DSnH
jJS9ajpJv/4hYsIJKw+cms/2j12UeUmWWG28Xdt2kmZ4u+vWIzk3vvHjio6rj39kSPGOkifDLZ6i
Yum0IwU8xACzfCtitDk11rJV2RR6WE7qQjaMdzSshBysgOXxOI1XgSVpc7sgu5X+4LdOup0VNIoB
FuIGGSWVEjHBYV19k+VGGi10rJQL7tCNw3HWceTUTf8QRVx86pibRTKLVxqi4SwDbFclplEoINZm
nLtns4b4h1qOaQ4QXhYbC8bcQfprjgRRMC3A0Apgf8LhZpcpyjsbWRageOPg6NaZlsp/jYKPrKep
oLZNDij1GZNxrLRtJ9iKcptIgzzdgdcp75Krr1jVYdORhyp4aZ2CIDvcvRt9roxrlDjpaVqk/YZh
VnfdZ6EAYBB3uHYcCzQ/elreAPXcFg6Fp1bJl6pOTr5eechg0Qxr/mgzrTLKC/GRGEaRz3NXsoOd
mynvElXzgzaxQiMyLBSyz5/SafDZfibXNJDdHeiiF8KbgF2a/ZXdlcIbgVSGvIx5hwvszc+08sIr
s469BRU5dQN06ZwPyQdd1gmHvnXcEGwvGvAKn16N7atDWhThzlte0bUWu869ERv9hru2OPsGe6jO
rZdZhWs/uapdLF0pdGz8DLUTjKCnI/eYVVkErcHVDiZzytUwwldTbfw+aVOE5Xo8TYk1Xkp+Qobp
E6FRYhziSjvM9tSHQW22741zJUxBPaaEU67aUf7xVBmf2pLmjOFA0nBfrk0TdYIv671Rqq1JKPzK
6rMvmYnoFKUJExxB4VwWyA5bZH9ruG/Qa3rS7jxT/2mErl8zouVRQj94tuafi2riPcH3C0OClOux
us598y06jgg8HMV3WcfMKKHvuvZkcbAzHCkyaNiQsxCu43XcIv896pZZ7Uxdsuqp7mvNnq42fKbQ
FONeMJyEvPlUVezVYk+mZ/IKFvd7fSU5EY15R5BPy6YeezJbrTa7Ly3jp29mN4ysYdiw+MBhUnIe
1QtEeUhG/eAI/Ru7YH83BupRoTyL2poQpWLaCw+sPfIqps7e6O11xMArVxrysfPRI5O0VpKrMteE
ntFAKh1zPaomm31YS7kplgAA+Fx0ukddROkVAthTrUNltjOUmPMADiYbtS2syF3b2ZDHSmraiLWj
wiMBFajGPY7gbTP1br6ms4v4Jub1xLxA8AfTiPfngTUDnlPE6Wie01PFPfXg1o9ZQxIXpwfqiqrh
TJnb75yh3Ma2jC6MsvMQp/a2Sgnpakz7rhIOoKK4wFHCzozcER9d6jrRCf0FigwnptpbZBkNFj4X
nFkgVnrzKxjHGqXk/GppOYLzYAny0lAE4GpoWIHazob1IFrvxIT8V37kVcspRz6dWxUXvWgd5lbe
rjYOHdwlS3l1GGtIj6v53Bez/Ti0kuDUhN7fmwjcGZJz7ERP3Wg2h6DP78cMiqmaMf6T3J0cmLfg
eMBhvuqnJoIJH5MSWacQv3pkXhRm68pPfqKoJ0GvZ3Fz77pLbLXWsw3L9DOTAzPsfMNdEVxxrIe+
3jolG7DJ9c2tYVkEGtYZDjSNOYhNaJtljcU2kR90M00YjHulprOq8aEWktFUg7CfBqCgTDiOSx/H
bVu1UX6GsqaHHQpIo28NvITWRzNqFWmPvJcWQN+DbZSftlMNxOBF/V1WV+Q9arDdmEQP5xQJzpkI
i3trlNP+9lFQ7UqEb6fIo+GHGYfLiYFWy8a6RwNMoN5BzcLn3cKTHrSEB3dZI5dvjULPjYxVDDpw
M9VL2FeQwCsF3Xou/PRiAqDa2j7hRPDHo3srjeNNEpP6BPbtITH9NzLk8rveDO6xK9VnF5waMyWS
l03XXoJr8jsz+VScLI+dsp/Q6zyM4/QCcE3cV+DLok4sE5PXupiz5zLTkotWjqFr5tm5hgs/5/n4
OCx30yw5ZdPNUihAorn0t+MUhG0Z2Fd7UISboeWexHxoStACESvlPWBcGpGERJqWW2aGC0vrJL4U
1XxUWuCdXOl1MGg9QmObIDtnZEz3UWMcRFYP29lIQAvr+Wa2/GyfWWh8+k4Lp4nuxDTcL6kz+8bD
JbYWN+h1xPpxm1toPAN3sk7uZNxl8N9PVn8uEwMOGFKaJMVwbiQ6IjSXpjwntsYYWrrQbEJmVkuy
lvEJplVLqt2QtrgtLbae5IwGqsI8KsHOsamsu5qpFv0/6ewkG9UYvlPCAx8TjQUz7+ZdMNRbvP0g
QeWVcOZdFrUWhrawsMp65xLpRtYaaqHOgOLX59O50NjU1WqJWnLqa9coY2u6QRT2XIrRgeqHNGD0
lkL+nDoxb4SfX71qDpMB658jot/JrLf3luyhHOTDnRjox0Qa36VW9StmWsH/m8pwsISCuWriSwVn
lTqExWUzKS6EvWHwgnR50e1Kv9M81iKzDleWVQ+hIFWX5FtIUO26j9R0oktvaGxs9E0DW92cdWaY
l96ZvbO+0zLs0l454qNCp/yY6zg+x0ixTQItBjGRZTKgMvDKn0lj7Kyia06WSwGWOa62sckl3FTk
bSOcg3XSsRNdVVZXnxi538MF0HeGhhU3idp4FflY7vN0EWHToJyqCRzr0DhHqVDuuTN00CkVCJBc
nPOyP0igWOcmHSZyIFHtJ4ztSeRGvWwW7nqSJE9zc7N/iWsqe6LmbRotGPY2AFTqymqimU2YFiGX
YmNQ8qofJyYhWUUo3SQC+mi0pNRWeAFbImceWwiTa4Pb0oaOmFwaLV9D0Aq2qXgZ/a59aA25qp0Y
RPDQsziH3s1wlIGHzF7KBhWh2+E7Rzu9kaOFhLzM23B2PIVTuNR385S/9pH9BR6PXSwOHd9gvVI4
rK31ojiXHVe7RBrWoUeAjHIozR97Xb7OBsleFk0P2xFfFEdS5Q6tr6L3QDk+CweZ3gd1sQrq2Hgw
UYIhunPsD7fAZ+wRtLgCn0IMSTxZC2D6IWER8WCj6vdTTz6aPmnjUdGkYWlPHTcbo5tP3vKQpY04
OKaP6bt9z7iJ7/050+9hWM73Hgsqc4ijHclXhD62MzeDcZ65kKdacnaL4mXAvwdStErPVmDlp8F5
ZKsIpnd5YB9i/+sZO9EY/cLCqlC6129cKkZUUBHcA7/f+x73vGRAH1y4aJWTxuv3ad48BkXMX9bV
P3o8JKSSmwqgBSDYxNHwTLaQUCKSoO4wNm/Y2pKMXbNCqfIf8jknyLrSxw1TcJhRP3ICNQC34LCi
h9KqVSqpU0c5HoKsNS4EYa5uPyoqtox98xP3/Q83bb7klEbbRhqUpFHkh87aMTXtbui9FHao1ezo
1jdDpLXHYgbNkrV+vHOM+Q1ECimhc3lfMG7czy1mDGN58JA+b9g8Ves2ccTp9uDpwR/VxDq7jUgd
WdDPe8krFPvDeOTXOJTTvIltirqECPEqq9/qNAL3qKU7oE72th5TD6wJezBl03oSARbM8ppND/4Y
sOOJmDERwkbV1+NLQ+R8yokF47Bsd25f/Ra6+EAVwuyDYd5AjMZmrCK18pW/mV0mnyk7rKRsSMIc
HbbiDhlIltxqM4AX2NEixbvZxBq2XZQPq6WIc237MwG5qfL8tVZ2sNF91Jq2wpjeoHTSXTy7Y+cw
v+PyA0nfwgDZKdVsHTtUc/8lWol9qdo1MX5Rpy9eGb6jGqmQARTwylcyQEGlzwh1tHOUe2AwwAeu
63hXj2BS6C32puGxcozdY5tQ5NcZr06lf+UR3ZlQK52VEP1kf/YSRKA1PpiZ9Weio5CMRu9D2hDs
HJLR7PRdy/Ri1+vutrF8yTUEUVtqBRXHv3lfp8NdG1mQgvNX25Kc16Z6b3zcsbWNvxuZCkWsaFdc
kX9P/pKNnTNH4H9Ssf3eoB0n2tupV3NgPEk0MlBcvWM3Ge8cRU7Ir7dzMv87bSULULf5IBCs4D0B
6JvUJyQ+dZjbX06cvuTCH0PvULkMzQsiZxB1PtuqBOtrA2eKHJfiI9pXlfcRBTYu5Tp51jz9mbkT
FukWekaMEqVvvCvRlpxpeoS3ZwRk/TAjMqJdAXuy6D+dMGGmgUTpvlzMRZ0nYU00MREpigqTS1ya
AwyyCXhz/ZKFrpYc0xRDGcCodYMw348c9EowMiKij9dFrE5dcsnAq/bB2xRgYIqxEa96l6pz1K4C
GvrVpq9dzzY2lnjOwAZ5r8GsAYZIX5Grzyt7si+AzC5YSHbAbn4FU3lqM6Sxet69NLX3AZJ+3XSa
v/Y9FtWWT1/Wo781sEK2uHdFitEZBAlrOhzHKKs/Da3nMjCrjcqaGREM/vnUeIwJX3Ft4FWjr6M4
DJJQmH8wjKEGTCEBsYk4c316yPOIQ0JX69LI5Nq1u51tmy+yoMosT7OZ2tjziKAqFoB7LHfNVD86
DsKKqqjJ3kJJBY+AMBhkbOncwQxj8my2KOypc55Ldw9x43M0Rvw6HZNqv3nvKwNVESJ4qydxspLo
1XQzf+606M3N6zczSt9lKa6Rjk0fWx5byRgUQMdGVZArmgOjoC8BdKD9Urn5s6hRjPzLyzt9q5S3
rkV8NwGc3HdI0q3RBjjbxmHVunemm1X7JdhlVPFXnlmfbYE5KIvFWevEfancJwyxKFIK9YZoZs/C
+HWIp6cMPq2P59/PqKe82qOlauB6+MmLPwITURKjn7nsTl2oQuJ97HyxaVv8ySNtpyRJajUuzjqa
7be282IADMaxyfyXAhmEIEQIVmW7ptrx1gmC9+04N+9sz6+yGndZRmpm6SPKiz2HsAAKWXuRpweY
LlqASCyw0Zg2P7KuPqdA7dyGjmAy9DePCQvaMpJ59lClon3MZTFP0I4kRrzuZthIBWQeO/jxOsEA
zwDF34/ooEbWBKloz1aTbB0HVE1MSCo2t3hNyOfO6OCmRImM0bRkL5ls/bVM2J7MeXueHLqcwDJ1
JL4PpTDvkpTFfZaae1+AP6tixHVINEjcjvGTpBiNEBPWH5077pvWHDdVLh8KgHBBlbJ3YUAWRtfY
7aZ9UafPJWwnOn+UhEEz8UbAUsKO5zBR9zKQDZ5Ucqc56B0K5s5h51SfXuIwSVuTPlB7HnsLAedq
dmj+vEe/QKue91ifC0AmdJR0Z44IyxrlX0wkPWjlbzUSE+L2W0h4w6YI2mLnN8VmSJHdDT5La4YE
1KUBoXLCe8SSG46dSQwESdRnO1qwdHP13ObcJcbkmyio8Wi33Pj1BG8gvlqs9LwYcdDxh+YPcSSx
rQxcm4kh2CKEDeuieDItv3ls9ZRZiOxCP2FprpWfnXPRK029GRw8ucO8Ebvhdw97TigmFb21lBTf
Q8OZ0ICBteKKKzA6lpalMNDPhivurjWaZqU3LqpJqz9ZsfmcG8EVWhhvCKNB0GnOOdJbf2vUU77h
hRlhDOtjdbjtKw3DeBVtgomOHTYLA9MAOep2BmkbkfEN1J0tdDUtK+EVo9eZEKc+e1Y62mkl/Zfa
ufi1/c64LgqLmdcyNqn+Z4IKjCl7GD0syZOGP342YE4LBom0re3MEZ+VCHl0LrGGfY+EuenHccWd
4itreJ+Yl91nZdbQ6JcCnHE4uBRczCNe9IACXxTRa0W2B8JK+ehH5hXnDOJuFx6Lox5YR75nMp/g
xIMGa+I/5OzCM544WMkjL5r+ew5WsoHIpLX6HDpsQQmWqNd6gsK6HorfSJE4KUbjURDiUg31IZ5x
ODEuI2B5ebg9m1H84OjU3oXtOaG3OBrFYrek5pXHqskQst2eAgLk6d9/uj3zby7I2wNV2Fgvug4B
B5SY5OJ4e1Yq49/Pbp/7x4f/05f8/dzti9FYEGL2nz/lH58j/QeGzlySXT9HeBoW8drfhzQ2/+uH
t3+4fS777//w9+uyVC6O4eXHkN7F07//9H//2H/89//4tv/nj739ev/le/7+4sJzkn//fn//x399
8h//5d/v+fvH/q9f8q+fcPvC//Vr/vH3//2pt3/wU1LM86T9gz3tewzGKJycNFRIQvfEtbINLOC/
kwKyFpZ883NZbftpkuvOdM3NpIe3Q+z24EjgBPMy8J+KP8zExn1XtHtlkWJLpB2nV4U9E9SKmQXj
MerxHpMCHDaj9UoUaHcs28Taql67QuT4rv052bYVRRLRjwSBsg9fpy0yxECWXPzI9HPSujr+fUjz
Qa1nP8FwoGe7Gs3WvmU8Q7VbIbyFfNIH+S638q2vQ28BfxhRYnn30syetNGato6S3GuK0t31Utq7
/Ndoe/beSfRNMpj5Du3+3ZD2zVGp7DHAjQ6CA5WdvdjY9bIghLcAFDAav7gFFNtSaEg+2xiA5e1a
5y7DVBAgsmChgRHzaGM9OjAHonHFza4tD04SkS08uQUT2qg7RjOBoYkFyA19nv5xO3lmx/n3CQqn
iZmLruFbksClKBWwOZLOWR9RdhCSdXtqGVAMHFzQft/9TusIi7BH3hz4Jm5DwhzIMsLmOJFWxDr/
lXUww84M2QU4lqCmxfJrNGU6lHpVAHMZ34nQROKUiW1UOiT2Mb2qjTBptNcZY8iaYf2l72FvdTXu
iEHs4Nrw7vXFQmWilAXOwi1xOBeGOiZcdekPCF/RZvHZoKxZupBzSi8XGloGEf1O9QRVD3lXYOw5
ZHq0j4g2WnXpbJ/Vya1TLCFBTH9UnBTA1WO2lH4eyJUNKmDWJgb9GffgskCqCiiM9WkyPndFhXZQ
M9WaSIo74z0a4k8HHzLyfP/Li/M1mZEt9E+O4DpyiCc1kwKl5fDAwThsbHC5mVTO2Tb613hcTJ7M
qQ++Nf6MuKl4cX58RMqsEcWR1EOaBy35nQ/2izGKD0a+H/hYaLrZNGSqYxgPTZSI4IYrLtwZFgzp
OiYeFlqccbHILjHcdF/rw9U1prfZHf8kevUmwHqKgZvrUpaACH1toHSb+bwvbB9RZzm8ZYU4k5B9
X83NM3N36wzE4C7uhw2qK7EpTLb7uihRKaEpBiADZITBlTi0p7yMk9DFrbouyegRTsCCs3S+TAWc
a/BpjengTl65RdU1gQcgoNhwlH9UWUaPFU9VaPnBfQQoc9VUtF7CfHO1KN9kSELWmjWi4R4eaSyw
qpj1Qc/MF6UZKFXa8uLgi2wS7zti+JjVOXmi+KPCVKn9LKDDIrcE31I4T5I8h11tclVRWpi7xaNU
1K5Dj9eJFfwetxtuzqgLNWl9asD1mLhdXSEfDDUkT+KbIJ03UxO4AYf2ybdBnUYZWhpMaxklwOC/
OFPa8eYH35UF5ap5QcxzzHTjrTKpf3GdfIJjJQGhGd6FzuntIvgE94AoPcAMSAwMYnzIXx6IJKZM
94KyZdkPuaELtmKt+/Hr1Jl62OrJrnVQxoIkcqkek63Z/gd7Z7IcObIl2V8pyXUjCzAYYEBLvV74
PNLpdI6xgXAKzPOMr++D6Mzul2+RXbWvTUhGMIJk0uHANb2qR2uWaAnfsO/JA0LOKW7yL5NpI0Dh
teRKMIuQmTk0uoVK2XJzJvi6tQpecWKqE7T5ZUhZXN6FANz8eztuAM2MR7/4TLkB0T43FkeWa4d0
wOXuh8OdHSLJO8xUa3SMlayGAJF8oJh4MGleABM2UmNZMFErUEXFwHfimzml84z6dRm/jbwkywS7
hWPod0bhngraL3O6TkaXEwpvCn8rtBrPZ3yp7dFecsa5c61MA6LQyaWH6Y4NTc/apfvQHZnsjU69
xGNwDYJ32w4vCDCLmmkag+S6p+HHCDLgOsM+b+XeC8U18gKTwcG5JBltA0Ell0NdXJi2Di75bY7a
2VM5Dj8oJKbcz5GHGBM+ZC0qC43whbbzpWwQgPW6vqOXfZ3rzWcVsDlpuECY+gBJ10YCbcahlnwc
XuoytQ+NC86EHW8CMBHlFXwRkc1UvE+Tl+1S3IELMae/ZWJQ/Qk1m3l7uuap+zbN427HUX5FDdHJ
DXBwJEBYdedUiS9Pui8FKLuL0ItzjHmEflxj69IWx0ueLImf7GChxvtpDJ6bEGDWULw5Fqmrnl4u
nhzpZrLiH/gaNUA/45k7dtoysBJKOrau+RZO07QEdVt3b4VPESGPcSxI/mcrQMxxunppQxtDyLZr
qDWQULQXTjax1bkbYyzEYPp4KMp7FTTv9aynV2P6ySrlw8nNn7pdEN+d9csgVgcCkLsgs1/Kbnx2
a+tkz87qoiY4kIvic5oowKnIDZBR2Bl5RjP3WELiSIxFYs+3y5zChQzlIPJDyi1slZJ/mNYYIDjk
ldl1oFABn/kxtcwX28OoZ8iSTX75YuQNHRN6CdLG846W89xG8tEcZQB0sH2wWMYCz7a/XDnDggnw
un3M6cWI3sGLpjs2euz89TN9RnSi48g2JmmSf2Q4KPwDdpBTXPNm4rF5DSv3uKu7IrsGDmesZkAx
7ia2N1lCk8kUXUjg+oQZ1MHs/LvGibd+G66agq1+5YJFtcdLqgeUQZQyxMbzMw4Ccl5cckPmQVCY
i4qQycrUA4BkZclss3rwrUYAj+NYIqrgUOITJlqdbKvaA8vaQnUkXA8zslcL6avvPKAQQhBVGcNq
3NblZx1yOOJheZc7KiEDHGyCdHgigA9uNQHREXk/20FaO9aTu7IKj7JzfkKVdXat0e0rL9iM7IPY
F/1So830vwtmx78tmBU6Ha///mdz6+q9ef+376wJm/HuPf3+x28P/Xv29ZeK2V//4P+UzJr6745r
666ru7qlbKTaP0tmhfO7Y9nKcWzTEpbp6vZv//Znyazxu24JatMIMvJhx5w/VuftrwJa8bsjhWHx
MQq/LFcZ6rc/v7X/RMksbGLrX7vH+Oa4vJRyle3M38pfu8esxjddQ6qbx5l3UQrKIksvuFPuB5lz
VqvhlHHgnuylHk/bzup7nBDu2XVnuC6sDYvYfl2RpS/zF8+Ftllh1FxXdrAZOp/ULP7GTeNU90FL
b5rvpxW6Ks9WNoInB6Qmnz96q7Vx3VXpzhkgmpN+Bnde5uRJAf3dCa9fu0F8VFr3aZUTPgm7/aLe
vtxmDuSb2iM4n5mU9mj9UWLVWxrEU5duQdciOwaioAfGsJMlnG4VmF5OzGyb+RkOjTlcmQlNQdxU
uCZK0Ilwmfs6eByUC110RkrFdf5kuc2tKZqbUZnHouwf89bud5ZTf+viSdM4F7Sw+DKj/iQkQRwc
YQ/wkLmIGr9ejoqbuA72jVy3d8yRigxZPQSA6gJcKBTBax+16m64m3HmpKw3krHZl6V1dTqEKwux
M4Fdwupd0e8W9jiHfJqux3m9VgySEQNPL4wnIqZpc43HCIu++e10eFppwCSLgyKWTIjXvkHjWMpa
bNnW4a0Lh/IIfcvz7AoRb941C2rn3LnbM4/qrdSgRmXKZmdDT7pbbGWIEJ0NbMITyk0D962IEA8x
5aLA63g68/iHJESxiThvrN0pxteEJUZMA0mPAIpGPMwrNYPUjzu291acvvcV9QA19rwSn52Cx0/k
IXLo6hZ0yNFhUpT2PoeInjVAHqggGNFU01VDiAAwSFXttQw10P/oq4SVsYigV3IZjlNQb5o03nip
PZ6ThEQEq9vtYNMXpdNJgNwU3zjkBKtxJ4Wf3Cfh8IwEClYZ46sR3RKaRyy2uzRBPVkVLq+oLYCC
p/Dy52doO5gO+3SWHy3YBRf//tYyjXn91a/GSfdW7cCVr+ZLJNjaEGm3dZ68ZC6zLJcXTuCzXnrX
qtUIw2Vmcsom0M2sBfW107KtNayY56C0t13mburQhOPhmruw8+ut4ahXj8TG2ahNaiO+lcmOCBKp
l3ZiC2aZUF1pc/6E7LJw6vinIjoHLDjcJAGsw6hk1cvjcSJxJS0D5BLm8glXuyzDV+yhr5LHlm/z
2O5q7ZmDM9I6KVClOxcw6bWCcdiZyaUeJIct/cmZUns1xP6jYJBdTZ0+B813JElZVrgwPpy5VZX1
v0wq2lj1/soag0Ryl26NtpNIzONdWSJ6p6q2911AkCR5d5Fog+6u1Yn8U6dTxBICdUGrweRm2YG1
EWTaakbBYz5MWRfZBd1QpTD9lR6A5pHDdLCG/EdF5m1l4V/AI0mlb4oNLukGcFkpQGPd+S4pFJnS
UBxhRD8K1UDZ6Ip0P5QpzLvvPDJ/toJKMsWXWFStfB2C+plOTcIANpXIVXYzVMBsQMzWJJK4qjR5
Ety7SHK+QjUVi07HhlTV1r5N/PJmQG7FYfoEhekH8fddA4ZwzFhtGCE5lqq+ec1bAfRhgc//nIpW
W5rAbiEy2GeWTo2VPFt+nq5ZUROAYCZYBm6LhynNt7rfI2DnUbRu6nwlayy1Wv4aVUnOi5w+qQ4m
F8WYjjlSQ0FAd6XUF3sA7ZSTAsOBSevLgLcRMWXpURkMhEUdqYpjUnex9UjaqkPUZdARFvbG4L53
exoq8FdEXvcSxggfBIzznatYRRjwnHRqBELMtUP10rMrvRTyvQ/r9qQL2S4tp6HPh4T9NpuBzZUK
00MaK/EcRFwxfvKMtfCH5rNIkXG6YbqCQl8gOeRNeXZisa+wPqVZ+2Daxgv2JJLQON1m8FeNtQZC
KaBvafYn9zOJuBkGgYH5w8HKGbCrRuyuhR7tfxhDg18YUiHmTRRWbdvRXoqLA4rqNHxEpvUJpurA
+i+npTLb0oi3CbUpmD2xznIQEESmGTaCgRC9E/NcWbhALajkSNJyXwiNM5xObXIe3xotMUCQ9dcm
KiAhBOPnvJDz5FBsgJrdxpnIyJLBJf9DGW2ebYXS79kCPNSt7W369Lm0669RV8M9HOXyXJErWwZ1
D6veZPVmSTAEoSteRm+ulCDxtE9mxxOl2vS8k7s+VZMZcdO2MPCXMGEKbocFeglLXn+nW1l9wehM
2p3DYEam/pjE1ovXcywPWpj5lU0HrQjvlFfMKgvpU2lLzG1OA3UgqcMdImK9j6KsoKGpP8ByZYPv
iLswV29tpQyCNAAP29R6CDznDaj8fTJZ3ZbJtcdgAvJJ0ozXBNVREVFGeBheUgIdiwzhYpMYFFTb
akcbHiXLdYzzsnqhFpVB28v0I4clTL/qYNH1gLyQLmst+0alJBBteCkYJnUlV3CDnKc2criScOFL
UrC4LYJLorG5DtzsVZFY576JoDQlDQvKbOb2tNVOjtCKCUsviQA+Tsn0AKraKMhcEL/WV55pHbWK
j1rwX2gpVVhYl3kW0UVkYLXvA1iYBqVwaXaawotPaDOqAZSVxV3IeZKFAS7A5EaCdB3wkOM5q7+O
4fgdFglwQ5j0TnbvdUjeMXpsoPv1BnwlS/4Y2k33KIbM5bjgrIQ+G06a+otpDaRFVXE+pn0canFF
ETvViXFrv/htO4OPhvvU6j/DRHvz/ARbrOa2K90weWZ0briIeRq5Gf4GreMJNkz6eghn1mbITRS+
L1+JeFPLCIVINJ2QGdH3arb3TFm5l7/G1hNb7U1auuMSzGC59weL9CX7wingKtf91lojh0Sxt9Zq
qt5S17v3aiDBuRcRQfaw2KvyQ+aQEKTaQAV/KLOmXbaVg9U/fYgnsPQlupXFpIHoqt3Ddn0oipHN
KUb8Odz1WSJMENVTeB2NCcjTGH0Mef7Rd3tlFl89U93C1aczHbD2MkkmYM2O9mSW+ScTrle1x2SC
K2Do4meVAnT1ZbI2m/e+wzaCXCR5IMGsQSp9tLz4CrJmBXliF4/pO98FxYdV9hRlB8+wHpOSW2UU
o4kIzdmPLStJXTd3TPUf7mhf0to8unH+pmS2q4rsFmr2kX4s67msspfOYLuUSvtTpFpI8YqTb9TY
gubpo29SaCdGqGpvhz0SvsJED2Zotp34oPVSzMh5uW4MLbxPlMkaOWweyLAOVC6uyTyj64dvMQ7j
Q6bpB52Q2LoukWWop33oHeIHcaa/dWI8ECtMn4wxSFdYZ8RxMJuDkUHcNafv3hzO/XjDONKqOgHi
xRwWdBqrPx8AfFb2r13rP+VMs8DxH0RteuiEPOVZ3uBtVCjTWNkgQUEIdmMsU4IvT5UjW3pRrbou
fg8qCjYqjAFHaq2nTU/DJag2d4Vl/tCEAYkPlfzUKAc4JqTsebF54nmoBWlXbqCzqmXo1fMzYDU1
WKCExGYy3+o3IExbYo0tcxEIa/jKF6viZxQIvi4eabZa1taVETOFHeymIhyWpDUjtnVheCG0bACe
MKtVK+nv+gXEM0fMcTpVSJSVQvZiMYdvZLKq5cCOZUXzNv293s+oLva5iUnfU/ozW27vOmTFnruO
J4PmJStDbp00M9n4pTZSQG82CnwJKTgmGg8LHER0K+0Lis29nlpmk+gVb4GmPhHdfkO0PuTVZNHz
3X6xmqTvJhuTHxU6A5g9rJGQmfCxuVieWPSTlsucHK6RqdUbnVTuDP5JltzcQEkGZwPvIQhqInhj
Zc9hW/qF+GrjeaDd564QLWl0WpoWlUr6c2rTSmq1GGzpmT0K04ip08KlR7DGOPpoZqscsusS36k4
Blq3gUKar8kDnkfd/PkrGexQzLMLZ+2/8uR37WZi73El3+tx+Un2xt8Xkis6iAEm6B2YGL4z6qox
tGqlKfdCx1LkeTUt9ElIfLO20hdsmSalRWmz7Wx9hV3fJT964ERT0uEC9pKgZ7i0acwAKkUZtU45
7trUvQdTG9682Q/GvRXHCATIE70WwnCxkVCBZDRYRdMiP7lGkW7T+65Hv6yl+uxoOF70BWsJvx0p
wYj5LxerI6WYEGRZDNv7ijSeB6w9F9SxGh8iKch2RWmw81Eg3Rmnrl+VD3c7Q4ED/CkQ/rt167nQ
CnPiONnwqPgoWaut6ng9PAe/GRVAG1YOKJstYWa8SwseVidOrSNLgZB7rv4ZDQthDsitEc8yOebU
uYMWiRBCBYPXGrdavTHhMS80lwgQD27Khy8ppLWtpuh0iklzOEChHrq295dWSoNX84MnjTi28yDh
4eE94Rykp9qkQTXrlx5pE5NPVRX6fedEpGioId3Zfno1vWmeJkN7zQX7wjcrgItRSYFmB9VQ4wVL
rt5onklx7cbBOw1cjmT0YCiy8V6Tnjy79jA+EEhuywwegWG7l5uU6J7BED0HDUIZNiRKDNkY2DAz
JeZ9DMp4nQtzJtVwgsrGAS5/g2dV8jhTJL2a4s6z2KZFoDhoPXswCo4hFcu5uhT+xm2ZeVwzXKdc
BIQhOOtay6Fj6UjPD/XO4aWKwJjMLrNxip/6riDpIZBWnfSnF/egLOyHyqS3K5lLgCAvx51yuHTT
nlZ1bZfBQ1nItDsOuuHxNsNeEQyLSEfCCyfnceKJt9B7oRaG7aHfUkpk1TXNOFiQOcpyrDE4aptV
yasuxH2nq+M0WObRM6b3XnTfgx3Y3OpAiQ9t/UXARW1FxcZssrP7ielEw+OFTbB7tMSd4g6zSp0S
AvJww39B5CIYtz3LFqqEy0sdB2TiC0UeOj6KiQ4gCUMWajS91yYPlqSLSX2V/g/U6SNP1gt9Oem+
MPP2jP8XkNfgb3LzHXzOxTE8HryG2Ww1I77r8uRHzFimavxnDbcHLHbcV8ZimbjWr6qZ14psk+HK
z1/y279/Dv/T/87/InJ95sVYhX7Q1L80sP/72/+1Wz+s/2P+F//vj/7jL7/bfuezfFf/7V863zaP
//oX/vJJ+bJ/fFuzLPiX36x/SYTX9rsaH77rNmn+VOnmv/mf/eAfQuPj/0egtPW/Eyhv/Tu4dUTK
3/74dPuvf/wm5n/zh0YpfjdMxR9IplkKUQz3T40S9XJmoOiuiX7jCClQL//UKIX1O3/TtnSBamhJ
23H+SaNUv5sGPl8HwdOyTGUY/xWNEg3yXyRKR5CGU47NZoTPaul8g8Xn+0OY+fU/fjP+h+pheOFe
1QgVgoYq/MlBFkcu3ags4ggxNIDIK1xnnLKuPBLgbo5M//HYrb0ovLOVlcC9JqQqyQasyiGdNXQ2
UBXbBtkKtXO0euURzNxYWvWRJpN31CQYsLKE9hjeKkvTDmKazGNzGX0ofnrrqJXf9zbvlx7JUBv2
XsFRlW3T2kBdWTBdkzS5YwLJl/GUyhMbZXpLugq3mjFs7TyzdkHyMI6GOmrAGY8d/VT4yvK91bVX
VOOzV08jj+8YHiK+iPoyUBTCtIPPTLnvRpCv2TANQ33OJu95Yn/hDtNwJ1HxBhNzZjHQhujBho6N
Oly2EAoPcm4lnEiCgGJbG3rvMEyKQznI9yFG4BCSUtTKZA3365e6a8fD5KtonXSz0slNjcAopvwm
X+IvI75h0QVhuBG5JdvbKtPoCaN0kO0zDN7ICdsBsYKVXtUeRIbCUFv0RjhIUgsjYEw3DSpYUBLs
BTkHf5WnTb1rNVoWRnvsTsVkhYvIHnR8aA8didRrN+DPmDuxA3dalzoyYPJJ2XtwMkNvaxhlAdOu
ZpfFHm6JIixW9KVqS2VoyZo22Oyi1b5atxq1EpAG4z0724uVq1XciOBQEHvErdoNNM4VbkU1vEWg
M2nAsRmlcWqs4CBEXO6zvnpsC6PcGhYr/6a0Y3w3RX7O5l+GPubeShy88Mkje0zBBI+/k0kSulCP
tC+Vi1DlyRafF/Tg2Am3jkaqkuWaZ3jySjR+hRK8odYkOtOGGG/Y9/HDLBos0HFCntEat3ooMro6
+RGapn7NPdoEMPl+2E2OgpvcVIRnLpcG0ShB9wlEJ07xyVsY5utu3mQXRF7COvGRR4Gu2kV7c3j5
Uoq8namFZ6sPmykj4MdmdzxDwNg1YfIduFUJ8xw3c1Q4T5ji7QMH8frZgmzWVr1NvRNh2PmzMs+L
je0YMOGz9MF1U0D3kGc6y/o0svQ8erZzIisf3RUDhpEyEi3umAEOCku2lisnNfKHMpkvdyLgK8uU
5PYa866ukfH9wN1Vst9qwu8eu6xG18S22Ef3cZwz46QDS1JRbROWoWAWDchZPOk0YSHINV+GPjx1
WnUOcDit6X3aQLM95CN2wqFkb0F78MswkQ+wnAk5U9OvvttyYKhjC1Z4fYS6SdV7560as06PeUYV
Ww6NDBJmdbGjUO170zxYGN+XGjYTy9THs192eHSV3UPImuOHSprvREzpZe7Cr0wW3IgyC1Z/rXaF
qb9S9eftprjZYR0qt0NsbLTWukduPLsaMckZiYbjk0wpjW4ytkeyNHlJTdd1qj3gSdlTJdHnHXDr
HK9gQLiR/T12OYt69PQD+XqoBYAFoZNwxnL050nmn0YK+UFZpOELC9ErDfOf88Z5EXqjel728UCL
VDga2zBVGzG49lPhzlbn6Ych525PB2YFfB4IAiq696PhKHVqZEsykVK95OOwFaUGGrjvxa0iB8/2
1nvt85wNSoH+6VnZg6mgn+KEeUnp0ilzxLUGdOxWGXRrtZrj74LAJ6fbpvvAKX8KNxEXl8OWCwtv
ZdcOgjMlRWM2kTYneQL2o30xqdDkVGhvTN4tyzaZmr3uZI99oa9VQXYycTNsFKN3NFDscZuLlPh9
pW1sHdSnxx2n58FgQVmJorjZIJXs6KZkgHSMsdsVmJNY1yXH2nhRJLMPUX1PzNk9Fg0+rxYgqe5U
7oro3tzbuLCzujqLtI0OjdPeOqeHwq2h37sOBHgceSMlEKzfrW1TGNWyQBqhKswcCNpT4Z7AU1xP
SAE2RTpuN/NbzOxV61U+3y2ilenQHK1K8UZg0VnjBSf7Xf+chvDkzt27o+GXoGopZiWQfBpHVNEE
40IR2HD0jQGdhpFqVxPI3Ux2bHAyDT8CqE3YYJwUb7m+qgvIoFV6kKwvd0QGBE64kgfvFJ6ccezX
TkFfuEP4CIybgXkk2AceTghq4atVpKLiakdjsHEEpT1unx6jJu8WYyTjTUNckkUi1mBL5lcpw9da
b1HhE4c64N6fI+Y8i4gpbkpok+uYm/+tcEqKXqrmUoOhSIdfWRbhLuP2LlNSh5JDRqalzKNkJM4r
GMoMM5RN8IBaswon6IF+qX0GxkRj5Jj111+/eD38qbjaWOwZ9bqCIVjM5MgBaQ0t7WQCEt6ZiXNF
m2CIED5tkpXadxFbtUH2Tziuw/VAzVbIHlMU+Y47SHe1nAT+vtcle83ztpPn+1xq1OjhxWkpeIWG
bbzHMcvApIAb7m2FwhJpOupD0kJzKFwTbc3HZe+pcpVB6sT53NaHAF8y4ctsXNDhFU72a8ogsWnc
GZAk5sNpHNMdYMd7ApoYP1jycDIlNVXP7GvJs/2XvXOysntMHeXCriuMfZSOHugZ6Jf/PXr/vTfA
/ltvwI8w/Xj/6L//OnnzT/6YvE0W/bapO0raJnc81/hz8ma6Fkzjpq4LV7i2oxiJ/5y8Det3W3cc
4Urgm66hG//sDhC/o/Urk9GbpLrEiflfmbwJsf/r6E3qj4CZPZ8OLIdsG1P+P4/euZtLnkq9zqmQ
zIwtC3Kt3H7uaFvWF3W8GzMvPQ5ZPNIswLVWU00M1bqNdppHvQMWt4XnxuXaqSiv94TiTaDX5UXk
Rb4ZIhNifIv1KovrFyAuJSifLie2x2xKP+AQjLfaJmiCs31Y+lHykjYQPsyCU7sVUVNAhHyPYZ87
ynTpAtAKTmcQf6XI8pwU5lWf2KhzNo72fsiBPZJhTzvyxjZr5oCkpV7E4U8662vsi+ipidG5h4wU
BPZc7UQJKtlhFRQXBviTxLqrEVhki2FO+5aGJlx8xUuW6PVtiKvP1hRz5LbYt0ARtimrARxMIMFp
8MXImJKvU8a0Fg2y4UCAqsV61OIDOvdsyFPPJ4YLyWAKh+EtqsMn5b2jMjiEpEptjH7Q7mGTigQQ
hRAnDvQ2jduiRhWjCW/n42TetUHb7iYnffJijdxMFsvjOKifve3nP4RBuIvlS73k0ece8x4FQO8s
AXh4bPdWBiNjgIcxWjerINhHfUn0AHI4Xjetli9bwH8b0Eo1U0BVHi0aq8NK17et6MNzDMJ8abf6
N09gjgtG+u3TVchfT9sdT+z01CJC7hrixVtdj59KIKjbslHgwhx61pQyMg5PxXcuen1f5fA/st6J
9l7JlZVWWrdS/ujfXKNLViGyLfN1cKpL9hah3ZqPKMZUEjaFelJDs8cb9VHmUfkC4X8kmpeMa5bt
JLRak5QaowIWTxBatC7pcqSEE0LeUNawdSlR6Kr4Mayz1wAe4Tp2SefjbH2xdA5y2VxGVOfjRoVv
UFUMcNAhTDa/pjpBTuVadLG9N/vGWLrAlWR1FBwx1x3vmhVFauu09zGptuEPAiFyW2fpAViHWg1J
xWpoQKzTWXE3QfTDnjj7dMQiAV1TklMOjPzJPEYlw0jxUs46dKRuPh/zUyoKBrEQ7LXTY1hJBSME
ik9o8pINbgV7W7O+BzFacLny/Dly8IvrnvzKJmgKwwAWJ0soDG4Sio9S557dP+q6zeqj4h6wmgyo
Ig0qINzC+i5Pg6uNU/mO90/wSALuGvTyB9si+i9SnqDDJP1tM6arysbnx3EWCJuKH6NpinZuqNN+
OKR3VXLJOu+FMBB1CrYkPJ/AmgBy2Byo1jJJLKIaDfOkYuvlLi8yNpyFfsUbugqII6xT6hk5SB7K
prFO7MJvvOm8pedxY5AzQ6bLrJML/wIHg7MkpeHCmG5+9jrbhoYcYKqD0XYs2tbZYVrIsewwH9ww
6LaRdDCFlM6RXqmOxY17P2pkiYucFYNKm/fBN+kYDJ81PW03YzQXYw44J6hOP2SWC5kQtY2rPsDO
4UKBbXJIxlMQvUg7vaQD9Z0qVOYG6nq10qnjXKLtj3N5BdmWWL51sjyWSbUNVSYfbQRNj3vM1Nve
qiscf283Ezj36i6R3Ydfeh9EiKBHhvVDE3mPehq2d8ClL5FtfMq2Y62e6iWrOn6QuFMn1wP9Hhfl
Vh9J0SuToJ1P9nzXhQS/u9ZklSLFSyFzDltxDjwdyFMVbWibf8DV+NhMVIImDccB1UMX0McRcdqM
t0qx+22P/ItgdA+p7j/mjQb9YmTfYxX4hd0AvZol570RWRhAswRjLN1BsQ+JcRzo4xKs7jJ+ltW3
F8a3SN13lk7cgxUny09YwBpxr7wtf446VnaGK7miRhvbkYBlXxO4Rn1lkcV8swlLynPy7hpOsIip
u0dsTi21bFzAjmEENiH25c4wii3YGFZkmn8jPkERMb173Me3bqyuAVJMVAhSDNneHVMqnOjvEgJ2
FcjX2d4Qe3cQ4Egm5ERq8zxbxSOVjkUXH42Eod43eog4mn1oXbj9UuYXn1sUrGdQFvWdE/nPE8Qn
v4vz1SDzlV425X2OHZ4l7trTGeYinaagIHyjPQIcbutq+5QT+8InmzIDWY6QfO8mx4MZ18U4skcl
t1rKSV6V2ibI923Fu0d68TsU6DUltduMC3foHQ5rZXQN3ZFpmX4Kz/M4bwsqe6oKI0Dc92/BGL+z
R8fdHhjn0J/hi+6l1/VgExPy4H8TZK8q6XnPHCiD0kYTIS6U+sMzGP9FkYbGweXtP5aFpAau/zbS
Afu+Xd2CTi+2Zt+mpDI6Fi/zf7kmVSaKsk8j7J47jvBL4jtAziPnZ5dVd1EmylPRUNnLrWoJ9fwS
OPigQ0uy0QpQ28zeppEmZGXi5mAV0qT46jQEIgiT2sJrMfOHHhb+tDMONosMZgV2tFCHaHhCn6O/
IdHyddw7PAV1l8iQ5mxSF9WDopJ041vsw3B3f0TGcMiM26+q9THNvy0W6SV2JQw6xtoJHQc5HfNv
VDzpvb3lZ1a8SU2/d1hf2UZdkDua2nXbpyfiKkfVNntVduZrAHTDlaymvBJzPrYLtv/TtJao/wAk
wAa6BeBG0gxc6oRFfYcHVUg9UlS31aUogcuTweXAq7P5GE2pLR3PLJex3R0nj7s1BVSXno3ousnF
fTUYHAs+OHZw7BqBKFSD+kaUYXSC5MzRaiTont+KIej3JQUASivO6JdApe3qVapt17kzhtZkBwso
X++76ECl0DEIK2cfECgRXb5qyvrOSh0cLsSAQl7qkXIf16v4aBPvvOirI3sM2Tl5BUZGUQcgJhgD
2ZtBNyix41474zob6CDjdM7bSrx7hWGuDRh3MuhoBfTd5E5v1FumiCmHur/FFGaR6nwYm+CMLbNh
reMOW7wyeBWhM8R13NxbWvmF+TwzqVHk5kPDCsaWMGZ+w5Q+7rwsIjZF1ohJlE1/akOEnMu9nUjE
q9IFiIS0ZrJgg8w9/wAgNIc0iIFcQfgJeTZ1ZvbNqwP7EKtR5nDDCJ9A0/lnRFbdCEm1FWwfy/lp
bFA3GnvCXMMVZQETpisjMN25xjReKNLy6xCXz6JxMm+vc9ef8M/4ihEC+g0Is1tS6O2SBPr4Q2Xd
J49iJKjiBrmQ0uoweC8abv8zSJJa+1NvkbQKh6sdyqtW2V8T3SNbr/zO7rXKo+okoexrkt3KL4BL
+HCMc+umGsvF3mFWi57Nqu+47xFZs4VLkSPM1C/H7768Jw7qjN3WMtNd7JCadw2sz2IiX9WKwDyn
72PCj80PyMSRxunDdpdPxj3IlnVGDIrKKJwslKJueP8n647OjbXwKfAgY1QwbK3UAJbXK8Sj4OS/
ZmF0yQ1iPueMej4EFLEGFtgsMMQWi4E0kIOk3sECWhIMuWiRbHhSOZ8pldaWZ30UKVV5sMYbJLFT
rLUg+XzpbyTr8gNp3CXndbbTjrUiaNctLLhcRs8angsi3OjOCn819WegKrc9G4LStvoFZlEQcZRd
Gz4OEc4UNErh5iVWv7BF+xFrwKTYrb3pvMbdFDKBhsheTRdiTO3UhsIAGmYBa/gOhWIqAHcdGHfh
lLsrZ7KQzTP7YJZucANEkW6kJvHzFcs0dsSCLs+IFza8uR0N1CYe1HVNOktZ+tMQWd5OSnApU9+2
a9O4lwHpp6bqP6fMJbPFLF720Ae5MS9p2vJ2kOPvAWqfG0N/1nLtTSRdhZpQwCap47c6ZPCncNm2
XjhLUD2dphc/hAjkwWTY+sLe2hPvHipVeEs65gPRjORoswQASiNOnkh+WHn9VVdUVZh0JK29FN82
ZcN7hW4mDPre2OG8+GUSLlJHaza+CR987O91C6BYFj0Pu1FMSOUmnzLwEVunkh62hDhf7X6HnYaw
Q0Gbpd3KQONHmQY51IuY6E9Y/2/2zmNJUmXN1q/S1nOOId1h0JMgghCpZWXWBEtVaOmAA0/fH3W6
77VzzW4/QQ922t67KlUE4L9Y61u3FuZvZiyCb5S01ikhLn1KDIeAg/7eW6ofyE78QiXCECMZbw2N
UcTsWcOshKF5fTce9JzhcKKYJ3CIi9fu0u+NvLUnag0xyXaaZBvUuaw+cGUy6mwNJKWxx3JYaXdf
pv4J0/ZylGnz2Jq8eQNX/XmS1SvmV6IF+upzxvOYT7j2VoOrYbRz0oe9P9uELao94LTofi/j5Dh7
zfMBp471NPX1rUoRN1k552tS1NneTd5G5HBnuRnou8I4QlOI9wWRWQ8obz5K62VTgE0bODgeoZ6u
VfCI0pO0Qllio+y51vNhUkTzrU8BJrxjigzhKsh4DBIt6oGesqjgJDk+m4iPCic7AblG1pAYaHRV
aZyN0tu3azw9OEIPz+M0/Oo6c6+bkZ/e33KmiXQNsrFC5sAl3BCvVGoGd3EB2VdIUPaWGN7SiYiq
yh/fTB+RIedjSKF1qTujvLLm11kMKrQZLR5cxNuEIsmPQWYP0sAMM4zOXTu1h6wEIjhVQ4I6NnlH
P4Zrx4DmVjrVvukbXkFbfujR/XR999OZ/dPqzHPkBammTNbruXBntkaPCPiAORs0gXNQr1dtGb8q
MG1LQlnn+eKpyfRp7pwFFY6HvjWRyT7OHbZoHKU300wUXNIMdIaio/Fyasb02JL7GEuqnHnF/EZ9
maNzqXtKYBHH90PNIMReXDgdSgN3Qr7g4egtDTFd15osZ993DzhaYSmmE37s5tShLWutwd7Rd/ih
K21+k54k0Nmkfk3Mp7JHkmTV7nlIaL+IGuT5ZZ9dF/GHI2r3Khb2V+12zHMNlYeu6AewHlsESzqe
4hRUDRN3gkbhp9codBqm69p3FMixl3iMU9BZsBty1MjAPt6p/qwTY5D31sfEVLqudyQ7Yn3xCRk7
tOBQWWS1FIPOeDMQPQrtvry2xfxrxZ1Z2wTMKUqWCP4IaMq4uPITFmBhIb0//ex9EejJQeg8Dcko
H/Iaqv2S05Eu41VfbZkNBKXdElFJST0ZcENME9YUgwMvh8potV+S5ael8S/yRh7Nd4p2dcp9rLH1
tI08lXsbdCxOlwrxPKLvYy1s+5L3yK3c7j6Jp+XQA2a5DKJ6IouCjEKYjxcSsQaiYBiBcc4JXIkG
r/Dlnx9MpzyQpfHTT0B/JClFpGN1B9fgZpH6sU79YOcPNfJEZ14PWhUa1Yo1RIYHkiVvZQp4v/PC
rOzPhb+4Z8EadMdW8skwp69A1wHCT/cn1v0Vwc0KeQg5AnU0+15zqnrY7kvwOrm2d7DGjNyylbJ0
y/EtRwTC1R+qOhPems+Wd+VhNubPqb1YQE/c+1FMtyvYFBqjGWk6kVjtyMoGqCjRVd2BXIFHK3jQ
KbuEloZxp8zgOusk6dU4MydbnECTXmwuqmpO8qeAZjFDAu5WcbPPqobAIouUT+zPAY83gieWwWNW
DcvogFjqd2Yokh5Isd1ZTQdKfbG/VNmVUVVtRm5nChczBT5Wn8oWXEeck6fiQagBwu8tB3r26aaw
6FUz4EVHlPCIigVT8LRB42I5sNwwX1xGBbXfzkyuHTaa9YB1synSIiTWCAYp9J3J2rMu6hh3fTZt
0cKCVQbTfqo8gOw5By5kEo7wdpi+u0wAfKSPLYYVHED3AgX6dZuNnseY6CTdchyu9J9ozOdjObdE
Lo0Cg8jiCATA0K+2hSSO2ppab3VDJH7JTlUpaw9d9Id28f8EVXVrWu1yrsazYYC4pUC+ctz1DyCX
yMBKOAkT8ImFZXpcD3WFGbfk/olmFl+akKhqqD9Vs6m559/5KL4FIOHCCxiywC0Icr1G/Zz/0Iov
D0vT6ENZXvkNyURNTRaC0s8Tdd2VdtD5aHQ4rpmj9JMAU+O2R1lgktvAdnaNPJ1cFhfSrEaMyl8l
8mru1q8Ehzl1uksPUbbQ1aaCYBn9OiRZf50JjPa+WvZ1ylskJspDWrl9i051ABe9z5Tz3U7dcGUx
EXBX9sYLW7QYj1HOykdXwA/+fqhBL6kJ09BUoBa2p/YVSBKOniwlWWv70FsNjKm//2rbLc/Q7fOT
jh1YU/wMggiA0YN7WhsjN3TfXRveAvsBMCDElYFgqIUiSKFz81rxzdg5CSlwbtgvZ69F7Iadqcsr
Iqu3uK8FWaAg4wRG5QDvAxnpBtYwAJ9neHvgBMCN9QGsT9xrpGox5O7FaerlHKHNeOr8kl94tF9i
nxl43BIGyKMhP2ATvG2slN6EqQybKqSyapOAjey0Mo3V3iPO7DJ63tFF4ZEtvnXWJH9Tlrn9YVOm
ZyUQDnQ6GKe7YpfoGQp/bJtnXb2XPBUOXjK7IcBhhOtB4Yc18u3eImGZGDkQY0HDWMGAqMjhdpVB
7R6zqbm00kTbmVskJTePgNEalC9JDyDX0/J6FNdePR1EgO0sLgXOEwPRXuU1cJCAPozOeeBiVd4y
Hvu1vW6XAaA3nNliQqxWV9V5xUYTsRE8x8x9Q3M0X107s9mQ+96xZt2waxpO9k1zXXf+wUhVet9R
lkcQjsSO4DdKkHxNiAmqzJ2B9e8Y33cewRnjYh6VxkhoKhXi0J4B4DMPRg943Sr/F/msOCZ4M5kT
ujU54gUG/Lr5QobO5txg4JWw/t27bT1x5rqoashv6OR89BJI2E2cdVG93M2kFbzqFKoW0VDw1WYY
ALu+W2lSQulbJ5lPBLmjXQ9MMFKOaAHNOhpMvmtO+9w2XtZ6fM5ZCG5qEVQ56nonB3QAQGyT24Yo
JfgHsbcr7AGWDmiqVPvGTTUzLqhGEaUlfiNWyAdvYVibEap1MFpi0RJL9ABGnV9pYxHfbXevsNl2
om0g/RG5VfhddyqC6VAbsU3GpE0+k4M1KxXxb3MM4H6Md16HOh3wIdaL2QLJR8exsw1BvkVBETpW
cNhAot4OU/NONeWGI8NLgyi/SVItdZZxspnxI7sPMDwKde/MdhcS557tycP5KZTxnha+uSMkKDLX
ltI6h1k6DuarzPWbbbBzEYz4p8kSJ+EAJFl5CVHi0/oWdF7QiR9wsSgSoev7bFJ340yEVOMq/5Ra
y8nY+O2UZj8q05jByvQVpEBUuPhStqZiTKuPapEPZYaAN+f8cbu7tnLUPjFX3sGcYDzsBaA597JO
1wN5Dj9algEqAzyYDdsTf/ZMvlTj7V5QoqxYzbj2K7u/KA9s8qTN68biGLVT5M+uNdzm2DIhf4xh
CRI17yGWOA4xIihZsLh9z+iR9yCs38kt5zwXG9HYaw91w0AHc5mwVXdq4+WD6fRzhvC8r5cBxGwD
gLHTS2h0KM1Sqb6Guv5KaAh2s/aidWW2NpbyjqJZ4DSFJdDaNwpqSGhTGOyzYBO3NAxlN4tmVhD6
gqvyWC2WfRAKUOnt6jhMrL1CnuolppMDD50Y6L8RSheqno/dSARJVVwPK7QsI0WLNJU8neMYsqq7
xO+9eSPEWrwRUiKughn4VcoA8q7fXCU9TsIdg7sa9l3B22lX+UPl9talrY3fNG3c77iS+hvHDE5/
/zDb/sZo9D28wvM//8Lf/z902X6ZS/v273/16ZI/GKgGGHuIZqyijLgnZM2Z9/D3Q9C8UjCekGyl
b0jGCTBXo/eI8aADIc5wXCUivhCBCeO0mbOHQio3rMeyPseOJhfFKr/NWanrMpUvE8/iU6O992Bx
QYepDGJJcOuTRMBDBFF5NuQ0C6g3QuPGDszquV7t9K4wXVJVmuo5FaxdTFPfujEj74WYsSDG/6kD
+i+BSaJK+E0n72TJoLoqrGF8TueC+RWWhdWAlFlCdhaN+vH+cAHq50rV96XXEvHXE5tQSbaF88Tt
gasq30sM2B9dkZ391vnpeixCyeKfk9yrD+tMnZlYHPEaOcfRbxCzd2K9a3LzSOaCfTeZrF5xkHLf
SSO+qf0svdM189lpXdDueY5/WN04QoJ9rnQ9XndtegJKSBxwT2MEoGzLQnW5pLqgu5Faks6AKG3f
207EpFNc1gJMa2UsHfkFsj56KYDjfh3QYhoVcPTpKV0SkBpuVYX9pqg21xVkXVQ2pjytMlEvog5u
2xSfCM37I8PuQ9pvwRIWo/qxct7ox+SN4QafiUvPX4+WdfEICx/4sreDzWmASN3+GrzI6gP928Yc
yURxPmDrnLE5iHJEnDmU/n0RQwI2G745WZHpyWUSZbE9tuw09MsJylRDsoi9GURUsIJJZLCJfQM4
y5KhejO7R6deXmz0GreUQ1Y4msk3CXOcXF6fHU3XyhioG3cm1qqr3so/SzPTkSAy/ljRqt8OJhj4
2SD1zS/0RKRVm4V0B0TNTILfONu8490Paclx1Hbx97KJQE0SL5/QEw3HfoFU3hBjtG0xNyQpGH2n
QNiUDOVltHvkiyzBrbVfDmM3McSMex3iyrpb49tudR6sEuh6sOXIeattnweLBRkRVh80W86VQfwl
fgiOME4KYNrz/h4zbHWjRrmPZf/jj7wT5kTtngzNb4OkYlZPQFYbynEWWQREOZyLwpmag1kUNwBC
oXYUciBwe/1jRkOPRcblVFtqroC/URrDnzwBQNASDoGVszounF5tbkSGID5FufqxWZioGwYrlcwm
oKm1z7JlnBnnWPp9m1vDKfrpzBDjvu8sM4LnE9qtQaAmRyiaQjb8WUw0c1dfawjyYeriHXQNzEed
pmeuP/xlsE4rAcWh0mBsm/iHnxAXPNDvfc5VE9fMYrsVskHaGmGdiYccBicBJQMEci89r5JJIdkO
7Wp8ELzwWHvEf7NSkkfpeRdVor81hiQARUVcRNu2B3PSapfb9u8l/fILUYTmZH/Zpn1Pp00Kq9/e
Ja3xh0YT/1yKSLEh9gNhyP2ypN/g+ueDaXW3FRxFn7gho25ENAF23tvDFsM+ZFe9Ka6LXvrhAKgX
g9krtOuwCqpfxIzBv27mZ1unEE5RVI3xAlrG2dilUFXZrSP29RmRQqwuDtgXsZUv9Io0s8eGMEcq
hZi5/mbB/UnqEskp7YZq3PmQZ+5XsdjV3aIJhKfQClfoSqwP41CpkQBCDZIudoJbXamjxqwaVcbv
YUTikDhEA6aYH4E2hwlzp3DKxPUAdt13g+NkVdfAMbpD6com7PI8AP2qSthedKKUYNQmycJX361e
Ox5sZ7kdE1Jy1ERCTlUSwdBkcJCza1ylu1hb9rFhGoMDY9nnK1KBnjjU2l1vWlZ8e9MDwZCqMZLq
T0z06QGN8xGIVbJzlHzsqnnZq74Y6XnYpbYY6znRkgmydzPOoOTbV4ZAydmt/B97+iWR6uBcwTid
cQ4GSIvHSdZ/d/qWrU+y049EpoIXy+HxkmgCbyJkHovaj2DkKeWhtk7oTusa5IC5OuG68ljTF2Wy
76o85HHogDUVHOq0puRSRJF5tvvkfhFQoqcaDh/rcMKXyJLBJXWdZMS6Zow7myy3T0T0oH62shvE
fn/MweCPzCw/YtY6AFxI71Vs3WBcequ1fOSbZZQXG4MCCJZ2N91d4oM+cz7BdXLrjw8jw+CoA/2r
XXiENCx+LlbeIsMDhXTwXR36Tt8f6wEEtONdPDrCXW/ZN7aWVWR18nYkfCTK7YWVFWNL0j9YHvuw
Ol2Znu3cjjpbcJmOSFt7+6HPzGuY5E9CWToyUv8FsRH1LLQPLFA2gQu/zMxgPd6xSl4YcvhQuZB6
s3oLCsC+vp2fbDfpWGUqku2X5IfnvMtLTt5Ku/XhwUyNyyLtxhwmN/Qtig/Sqc9mXbONT9vzLBIm
A+6jF3i//SKh1D3Gdt2w1YWAUU3pfAUGdid9ZA+VsBljGCcwIN96zZjLOJpR6Dq+lgG8d/bywdfQ
6DoyseLvtI27HxNZuW+dmlG160cw7tq93ztwzqYapYgLbW1yhusWgPGmz6/CYClvpjL4DAafVJV2
5sfzw3hc5Fsr2BNsNOgB0jS/8gvnjB1lYubkGzLkrRxYuyrYRr6JJtyyLyJfWoBRAfuVcxw2Drpz
hrA+nRnrZBmQ0uRnz7NZq/tR8YJ1zo7RJ1F9AxDByRtA6VrxF9nU5DIaicvsaPrmKX7K2mJ9rb3C
A5Sb/CZaDA/9bHnhCsbrnFqDPNKSgBJFiIGPOYyhCe9s3SB2InGDsTYO2mlmadaHrLSzd1EiNYEv
c1vG8gqt+KvldsuGOXFf9ZxgSs3wUZV5je3DRtu+uCZjrJVnNEAC9QYlHOpSR1Yp+u3l1PnLelhW
Ne8HeFWwmdT8sBI/iv6K0yWWJS5nBnI9ULfWgyHQcb9ZAOpV1rHlDmC04GY8L90wwRDrvJ3w7syA
dSLpoeII+o1YlEpQkDdeea6cnPCQFT6vXRIVQoDWzpkLFoqIdIq4OSDQRzBeLd/eXNxyYe+HJTef
iSn5qHMCaFG0HAczZfSrrJ6HM1fMUqwkWabOr9nhiu96euXKOEwp10UT40R1qs+1wIUBWhYKCmMx
mpWaSyFE3yKi0fRBoMHcoKTsx8jpmZT5ZvVQBfaVM9kWi2vr1dpcEYMbX49m2RBtVLQULRjpPFS7
NIKIX2t0TC2zl9AqxGshtbpw7evdWEhuh5X3Uo/exJ6qRsTAAmIm9IixrRm2fvPHSpiX4Qr0mT5G
OhOfisXBcfQs5GBi/tMs7CgGcl4T3/jo2kpHAU65sA1yhIi8YjFJQko+0RttIZtec0v2dbS+dPdL
ToDgyIQetUf/WwlEf6x1WZsRcnF0bQfPKNX4XDUoxaZHpio8CTifd9B+Hmx6sYOSoOZc+Ch96ZbH
dajwyM9KbGOB22T2JalkTA5Hs/hqqvyEFWzct+1InSCqR8PhgSpHDUQp2ID2NkU5HdtzBRrosnbW
o8Ez7bQGj/FsX/lZYbEQLJg+Nw8cNpx0bfKMM0IcF5f4KbTXV3PvYePdAH7aFsONbDgDwJ9geVij
UnNr9nMB53Mz9ZHuQv7u1TI+pTFaCYLrcu7hDBYAccbsjsejYzbFDX10AX+OC9Y2018Bs9ODP90H
C4k9TdcBUMvtfd37D6L7laj6twTuBogAHk+Xb5ppAByLbIjuYaCF9vqXrhF61wxTYeABtmbRxQCl
Vyye5+zOmuPs0vdGdUJ/8u0FZK/o7I1itXuCyxChAgDlxAztPBmPQHLuEveTjTI6u9R8UzW6Lwqs
PZlDXDHedIs2LVosJlFxb7+aPEWNsr/xZpMo9f4Tzwuu4rj67TTQLljU38umeQi4HdKaAgADfHkn
/PToDCo+C1BIawoUPt5qjjjuCTXKzlqawE3Eg5uW7PZlQNqmyEn2MB0Zka1rhKLwWNVY2Xz0QxP/
p05YWI5CGpEujG8r57jAy9QBYCL9aQurRky7xz2NrokEswtPHjwbPkpyr7sWDYt1X5U/JcEJjHvH
Y1P+HVmIszG1b0GGpM9eQpKlGVw69nO9mNBmY6xLpZ9+6lwAChlZQ3Qc+pGXDEdhV1cZmP/QK+8r
jGCRMRGJzPsVXyqOjtVk2zCPI+NB8yevMhQRGN5gz5s9MrvsntmVlAuLLHHri+AX9N3rZG6Mk5H+
5AbpMQqyXOqJR0ZUD57yj8T6RFUes0TFOUJ0MigRj9jJkB72ZqmW13a+kgDCUHU2AhHCFtjQOni/
oYQusbyFdtCx5sCPQ9QgwyaA7MXnvEUQml+uHOTZ7PWpJoXlIE0i6PxtrN4YA2MkzL55Ov8sTuqE
bWvwdF5WXqEkJSN844MQrm6U5UUuZD/UNRNZV6E1qRxIw9Pgo0VOBBaoihhXhMpxzmBPDCCoDGZ9
hbMwNunxriZ/gIW9D21/M5qDs1dl+zEE20ZuYD6IX2I4WGohYGg4M9ilcvNdZ5+Zjw2+mRvtre+N
PRcnCewxix1qa8FhsSys8GKgStTDyLGgWTb0qMuEaANT+Ml3G/2CRgY5ZpnzGGTf6Bjsb4Z+vQo2
3IHEXM2NAYlg1lc0U5dpZOzuuFzcVuzzR/FwlfhjpPOYzBxfZXvP1m7k6v5hIVX5hB73YBvedDSH
9D2XjPUTtwkOnTN9pQ5ihjmDPQvFA2ujE07VxfY8efRnC7roWIYFhJ9QZMyIuuToJA6aKAEn9h23
dH2GmkMXup4XZGyIJ8R4aWHah6wKT8KOv+yRmI68rr/h9yMnDbrQNKxyn3tjciwh0Y6WjZ/cBXkk
yuoNT6G3Mx3gCF6i9hYDZTWCi645jA/fGnv3wTD79yYZbsxpWe7qcu0ih00WVAT0Qiv+KX/Gxw5K
jZhWM71UTfHq1aTejc7005spK8qquWmV+mKz/ti7Tmi6zN4ICqY3XNjoTFs6k63uKknGhpqfOdzb
sxs8ByUmm7hJs+OUWxVykfR2YcESocBFOqzaSyaPWVqwGIg/axICI0ZNXyrOcJU0N1YtuXPzLQBz
ZvqP1nqKZ1gIOQgc0kGqkgkrur4u6euzo9pbA0XKfmT2EWYM/kzastzOckKxHrRHbWbbdVS3FZJP
e+b2AjqjU4QvuBS/lwWqlNT4wRIZ7EgtGxmoNL/KAVEiF8mvth0GjvcC+7jcvOqsGMcy/UhUT4j6
hN5l7c7Kmfgsx3knQs/fl66QoW3nmMBI6BMOIp41+ep5NHpiTUh3Ls290OWM3sV4NOeJaJ/WdEMR
G29ERbz6KRU3VM/+XBftpwV9wpIQCFo6J5VNLrU2nAF5xcyL0NG2JG5hZpJPbfgymbN5sJbmvQ6A
iwU687jHzauapvms7PW9BJwUgn2JCZcKjn1fNacm1y9B75y5ATngJmr0WJLw3CpifOaRQIpu6S5W
Qk0lwKjuutzh0ltm9tDOlk+0iId0mOH5BfRLEGKgtWKP5DFPlHLKBT5qiFz9gaERkBXkJYEnnxgQ
q7C364dxjmXE4+C0ME04ESfwnE33Uiz2yajX7CJnhXhCj48Ed1MoaIOsYH5+nsVgEVUAVgW8OY3C
338wlt5ZC8F2Tg7prbhN6Qn2+AhbWHY4VDMrOJpEYJLl8FoYDv64rbZM7IOu0uB11cW9kb8Wqy2i
hYqJi6N5jBUBex6w1658ax0jPtHC3QTpcgJycvS6DfNl108qsZ6hz1C7ZMq8mlN1Zo//bFs1HYvO
/1D0v614SXufx7Aauhe9cV375aXwuOu3jIagy8l2VsYp8wdAOeaELitGa0CcJaFM3J2UUM8yrq5F
3uptyfOYmwc7ToKLHqkajVEislkooGqLSytDA2il9nMjyaxgafJndRnEd53LyQGBY7ekKyDqBXwU
Le2VlBODtIJ9M6Se77kUtwQTiSvXPufCZumUk1sSI+vanLsDQLETPQV0kIm4O+od1nTYThU4w5xR
rsuqRrfGjwHGbeqrYk95DUgZYcOcAWLWlqyuc5G99myzQ1n5OGKwtA4VrqypBDFjLPhjfJCv8zC9
JBg73ZwsRZGa12ujPt3Z5j1LqvvWxU5Hbpokh2AzLLym3QyUCw1gVHjDKS4NdvfxcpcHNSFe9e3c
Bt2xYhetkxjtsIOTPHe1A36B2nibNAMAwnLnMlQajtWUv6PtrkaWE4u2X1wiXsM5sbNt5wXVcvaO
XgxXi1kR4YQZAXSGOnjFBuPy0Il3Q9QK4x7dGhO95Xu0bes8lc19TUlRsgU859YUxYBz0umpd5h+
OclwJT39Os3TDLDIJrHLXMdQuYG+GYyOfe88EAgKkJ8SOthVHPZkMkKeDzrkK4Qvwtnwxrc+cZFN
TfmfMlHGYe0ZDazVl5UaTSToUcmST6WO92IYX3KhH43Vs/FPimqvJc+NwLvuiVZBe+Cesd58dQFa
4LlmlVwUOkLep5EHS4a/xaU0YAqUMcGf3WF0IQvOvI8RyfR7YSNibOtA3tTNS22nV6NTBQci0FsS
HOMtuK0Px2SrS9cWbFmSMJ9/RpimjnGeP2inUvsKjQwxk6QJC3vXsXIqBoYSKwk3juCtc8b2TJGV
nuesuPA7DqeZb6Dza3grQBINah1nQ2THAcC3chKnyvSYcJnio2kKA7Fhkp7IISZgnrhHCYf04vpB
zUUIHKROiL4rClJoGBBX2M3APDO3gPR18EvCIQIGa+SN8xaB31t5xlZl99PJDDGH390HVkC65JNy
S+eRHvlioJrp2oDxeTbEuBSwpnBp7oXjxqdgtTDOFwF7+jHrj55dXlPVYICE+uO4jFxj/FmHeoKF
OlrpzKjhwVHVeCwHQOi1RL4RpwYR7wYm8Wkxo2kdcKkSlqfR9MTMiWZzeAqIAF8weVbsIfiHKN0G
jaD0QG1WzZqdpboEvTXfWJ1Bcyd+Y4tCwS/ly5zmS5ivpHBVXO+5N3/PvtGcNGX3rumYHGpDcRaC
akOG6IRLeUJ9RciamuTerRgfq+yX73O/lT41vUCiWU5XQemH6zQAyNHF96TjsNc64KjpLqlLMKGs
AKUF5r1tkZKUOCxyfGU1B814f/f3Q1HRcxA1Sa1bri95YhM/5xogaOvqFQEF883ZJo6U/TR22hYE
19Yhslu5xDWcSJd6dF9ZfRo6aB3xKkHuw7l1HfQzvLfAKFhtMlq0cGhBp3/qDeraeFiu4FFhaDCp
Kgtg3jH3Ns1Ce5sMWSRafW3no3VopvUjw2yOQY+1ZD69TwhiqaBZu7uZeTsYzQU4CENHuKaLaSc8
h3Q0jE12JYIrRwXxpVnV24Zlktuz20j0qbEZ3ZBByfm6WMDK1VNVcrMpQ4ZmFtn4ankcFIjgMFRE
cz2ekfBzIE8zzmOFpNIyj80E2w8uMCmVg9HifLIAJK30PXDVc2Bpp5ZLDgaHZ53JnX+N0RfTqvJq
U7QjVjIEr7Z6rxT0/3hg8FtQkE94aEjzIeO3oseaoO9EEL1RD3QeAixXXS1uj/wVd8dIg+G6gJnM
wnswHYbWfk4spSnKAwLRLmyCOICaGd+AjD2669l3NA7kykOtI5lF+aKeLzMw9aYv5yvWvQRrFdOB
VMzskLrF2U2WV1sSruObmuS1AeIQ6aEeCghQhvFK148cHRVL14eKfKyU6DD464/aQKs75sa3EzB/
Rx8fVm15S7XIWsls4N8S1btmjbP3PUj1jTc8GJIwN9Rufsk6QgdVZCREQHBahN0HktbijKcAP0qv
CJjjAqkqIjPmksjpwJahi/GHNtxFodbTtI4yjIkAXkibtFDZnIfB+uzjAgKoQ5S2UzyolLGHciEA
r83NlDhvelTBGX3OfVqB38D03GpiM3SS/WbdEmn4zzvR1WywPCMMGCCGS8bdRsAE/icEduSKfzAm
hVUxKHozTQOaEMAns0sytxs5GhmVlY+P1fpYs9RNBh4eBPWCxBibI07u0LGnOxbmR3tpzKMpxp3R
V/65aMQH9Q5gJEWjOnbyN8yIBioZ0xNoozheVGnf//1AlsHj0g9GOCBM3ImDJ/GmlAMeHoSnAN8E
bqoKpLVPEifqbbTnJXjLxEQpRhgqIP0b+kqO3QCtpgMN8wCHeOdCs/BneLuUHvIEPiGka6P8zZkM
tFKy0xBc9X6z/1/X9v/s2pZYpv//RPenDbX+b0/j90f9L8bt7bP+y7jt/SOARoQLW9iO+U/4kf5R
A1wl9x+W5zie73oBGl3h8Tn/Zdy27H/YZsCiyuFiMDFv/x9gkvMPNzB9kO4slT3XlgCQ/psW9S+4
q/+Lv/q3eqzumww23X/8O+Tbf+ElSaBuFkQmy/Nt6PGkZPw/vCRA7qZkCvkqcs/y7gvZMl7rx4Km
GwUo4dEW86ZPcI4m6FDYqMgfkEM9d9IdgnZfOAM5g6AXhyoKsjjtPoyhMN8Kgpy51c2sqR4r4fTW
dTXnW/pr0Bg14ddD1zJ/1GVBc+QS3+bBaiGTR46mgcSyKkuechWiTpSLae05+8LFOfmBhmNhiuKq
sQHBohhJj8jPcAZzJHJ7rYrpVDxN0/zppZUrXwPuNsaZfdODfoAaJKp3q3QdQfnttRpFrjtDGMYm
aMxIBWaCc40oI7dSndPSj0Gis8LPaaOtEURR79TJF8PqYL20QNMbNtFlIyOYUZn6CrKKCI+WjU/7
pzWKDlVv2uN/YM/bzpLsl0qxqZMc5V6E2sDpIlW4NANE8xRxRCQGK5QiF4BV5dznFRK7UqgTAg++
xGxKp3sYXC/zz32pXDhvyoAXZBV5iUszRjiN/nJ7boOhN0ysf4GzEiaToMViDY+ca/RETzhFL9EM
NU2QZkRiyGJ9VJAg3KuuSzBI5dZab7oDUfcvWO3Vk1d0Fk3s4JbDtZSZave90fXzb2lVVNKOTvsV
J0MNMXD0HEZka9cXxZ1JQnB9U4HAXk8jc/p2z2HtP7XK/CZoqP8mNb4qLjHCeJ5bOPCGcJbj8lwW
hU3szNpRrASB47JsZscC+V97qX+Y2tHvo3HtfMzDGjdkNGE6HqOc7/XM28IEsWZh0940MIvX+zK1
m/5uCJjdXyMXg12ddTaBABRFijbfNvODmAb1xB3bD2AvekpgBTsWzxezpOw84j52WWKlAvsiohb/
Tlt9/mXXoFBL+mYULXhCvLb/9MGJed+q4CU/2fwKiL8cFzfO22wik2M8qumn9h3nNVDLkSjZhX3x
ItN0Xw1EA2JJc7o5f2hIhVhRcQu3lPDmiVTuvuI0FQU6SlJCil95i0nziEJk2+wtg1L/Sdx57Eiu
bEv2i3hB6XROQ8vMiEpdEyIrK5Nak046v/4tntto3AYaD3iT7knhiBJREQxyu22zZcFngCVBo0T7
MbXwk0glkkvesulBAvS71rrGkReGD+4Q+NjaMQ5lsEidXKRDvCFF6RXsBHXtN6jCUwFIbdN4Y58f
ZlqksTmywvXmPfPKnCfbyEr6wr+DYzEj8q8tww2b+cpRuzRWbZ5gAbIMurVmyVF4V1o2UfxNE9lY
dSOOvssSaB7r6cAzNsO7GqN/sQZL3c44d5Fn6/IY8brKJaabxLS297B58FwJaYaYabn7YCgxA8vX
NMlJ23vHttzOL10TJQRUIwthbxRONey7Bk/WuCtHo6n57gdsE1lHL5uTgIYj/M+zEXCCIYh1JBRZ
jY95V1UuT1wJuvQU+WXvnWMRV+WOlMZsrFtvcqy/vm7sGM+wlwr2lUFH4yqbFQ85yjSN9Hlhb4wf
VF574Vs+mstlTZ8KS/YYC3c2m0nzkWDmMsiLysK6c3abfWiRbp1shU/wYV3jgfYefd9r8kMzwJ06
9aqdWprDirhE1TEXM8cMD8xauU6qbRrsc0XAQ8rqUVgNf16Qkauh9ZbEge5FJh44X+h443stV0sl
TJEQ0/JNjjlFWs8XaSpfibXqWRX9MaMo+Guk9tgjx/LlRyXJPQdTi+s8eJjA/fU4eqwhBpqdGSac
mC4/EcghOzUEZMsnu85l/iECPFxrI88C4zYYKetJwZaCXVkiyAvZFfmSZ1ovmoW9mhCDCkXFKiRh
cSA/ggEL5I7xsE5OeSn84O+YaFz0RT5MDY01hVtvBsfv4i+LV46DRBj5o53WjdjyAFCvaWF3DIV9
yrBf+MV09LphPCOeQqJ31aemTIPEzQyW7pepc8PZTUMJlTq2fEee28SaaWxQbDfMz8HFvbYd4iAD
/17kkYRZ56Gm2yRfkmcczzmofkqaxikOwQDC8tRABYroNTTKMqIp3O4EBbslAOd5Ii+24aEbfRkq
HKLTlDeG+2DaM8ZcUpQmJ/OhjBqWBzNiIId8rXfD2HU/dt93dIhxzBA3qzMH3IRdRgZpjrRpvjt8
9uJ7amMVnIumL0Ax4Q5AijWncVN4Fr+YcDyXEc0aSU2eUXelWGt0k2CLHhm2N0TvebxZ/Om8vtzF
i93HuGHo4OXBT/RRIE2kPILExhhTXDt1UzJQz97MedTkAGs/K1xsoJPZhPtnZF00lozej2DNt9dw
Fv2x9rGQlrZJ2WCL5+8iRdWOe3q4WSPjgs4JaVTDBDuVeF6+j4eQ0HQbWMI+ZKCd/H/Pq/A5/+8D
zsKcgdhBFGshV/oOMGfWJ1bgmBwCWXUt489/4CC7JOutVs5/rNIaMywb/wwAjEoMA8m/J4OaLDsO
uX9GBhWYEfPD/8OReUGGfv0HuXT5d/7m/z8RotL/7wbi/eef6v8YhZef/u9J2HL/5RF2ZZr1HIZJ
sbA7/z0Jy3+JQNAB4S3QTo/tJx/T/5qE7X85NjQRiocs15Y2P+F/j8KG868A5CggNO77ktFW/s8I
Rq4H1/Q/rhauLpdHpnRMabngSv1/+o/+42rRc5r240Lm1KI819DcZ2GhzjvqYTr2EzCHuX8GcTde
wGPB9o7zRy8Bp59XolnLmp0ioDsweaaPQQYvr6FNYKCqehpi/1gr6lJjhISa4ADb2Y+hdqxz51IM
2DjFEhKqwRZwNl7ZLbZ5s/sqxuLdTzvcbYHCvToaLIOGUwVa7j33J5Al8eTtAjucdhTNO5vSb/xz
lXqUrznjX8p6MLWnQXzy+4DNRztdnRz8tO2yKK2glIbDeE0yhMk8mHZBjfeeL3lKZmE0MJBUbLBc
e4ecMD2q3nxpkqhdVwlEImOmOKUR+LjHgUCA0xAvaRs3XeVuxfSLIcI3H7QpaVWGy0LQMxVHcouP
Gs627cBAm1wRrJsZNWVcAiYeHH+3e0odfEClmZWHLMRxPyLxGVahD94QZG91XD8Trrx51uQd7Mh9
dby3JKq5GSsbsRjLjY492HXGUq8meu6rMn3Ac7IfnNy5AkeI79DN6I8TiIYM0eegjn7lbek895aT
bApTEAPtHX4dzwntYhepOdTLIsd9J813jF0J9ByKnROa1+Us+H3TZgP/utr1UZ89c8RKyRKh5EJf
dBHyn7vIOEXwO/OxHllrIEe1Q5pfPR190oD45WeeeXbr8CGI2Ntz2sCCsQzF45C/xbIyL45PnaLy
wj1PHDSeCb+QzRYrLuZdkgC8EioNljUyQRMss52X97tCkoNBnIOXIVqNv6Qz//TdMRJchSwGFNaB
gYig0WQn0qV8ujX9LdjQehZ0Dav8bYhzsQ3a45C5nxHZJ6LW/isPK7ljQS6YYNNXLs/iZSwAGw3R
wHbcYA/illWw13Iyd1qVyX5A+XKJt617s6D2Yqq4MkYbV29BikzZxsYchm+3JlMM8ZtlYHEqcXHs
WavQKMuUgEYWpQeCtaOXsBAuGkZj5sxLEJbdmrX/xrOGls0zqafQSi79Us03WIpDxBw9Wdg3MOrN
5Jidcwr7xcWlTK+D89iaBQhQ73dA8WxABpLlrNz7ldrCs46JjrLYzxG5t8xmZ/Iz8VPrivjJiD0G
WI+VD3UebFzbqHrOVRkcLETGlgxJ1+nuQccDGQoRP2NyHtZ+4oqDy2DxnLXuybXkfB5DArxFC3s1
Nb+M1pK3ugzN28w2bwjOHhx0EV2HbqAhwBP1qipVsKvKsdxXJFAK7JAdTQ47UZK/7DEZFlnUbmb9
t6qTv0Ib/WF0Tp2QA6hWyzjlc/uileefss68tLI2j1ZX3meKVDFmj49JCBe5c8Beut4dTYmIYeMd
Si+iZSWBbtmkyFD0sY2rKLJ77n7z64x+tkW1hN9DWmmgxwj/gzmf5Diz8u/7KytbYzNqzqDxHFwb
epY4hshu1yniLTqL1IkGIl5eNLc7I/s1wsC86ig6gDIhLB0v9g8iN8fRql9Ck/QpkdAep0T4jd/s
Z/QHwj25/2HiLjqkGdthgvSwqfg2bmPZvTtw5845KoOQ9QmrzbeflWBs5mzTi37c1/YQH+p4vDOC
F+eFfc8h2NwMKn/FYzIfq67GTWStzTSpnrORlIxh76okcF9hIHXbOgYjpBWZxYiklc1y69zPBdSH
vs42mthc1HdXl7vgXXr1J9/ZfAtDo+TtEDiagrS7AhoS5B3O2CboW0zCaRNN1mNq4TmqCBBhwvku
F6OOX7L7aIHT6gk4mYRLUDTVX/I/JJQNHhVd7550TFVPVYzJATr6tnKJtGj267pLzgWT5Ehqnh0c
GACBkJ0Ub6b00t85y//JBx5vWRlXuNP7gN/wZFoAGmqxm/rIWHC/GZYXjFG6Qkcc9WXuy6NN6Lyd
B9gLaXWRePtPbLnUKYp6uDNt/Iis8uCast6jlMMtmb0FTLX8gL2Iv1ASbG2/fOLNwf0lG9rqnWhm
fxIu//jPvyeDBYiqp5i0NQT7rrj/0MU+BYLQtupu6ZqSrKgnXRoFX+wed8gxv3uz/TuUMYIwJWIr
szWX1hs7BGKQnIQLvAjY/TP7dJs9TAnJEwfDcT4TdQ9IvIAPzvHgADKBo6oi+cnTlr8Qd8wzAkyI
ykoZMKuTZbtcHVhD1xsljb/myBXJ/cPfyRJQn5fbX46lHQCqZXWIne475vhPq6fdEfl+msPC++B8
8zR1xozeLbwLXFOcZVH2o7I43EagywxDyZPK2mkl8NVvgUd/41Kad0NW6Y0cDT4u2wyPCrQTuv40
3JHjnUNXOa8RHSybIaNrvIvnjZpM3HmZYlnUz2dRChpkMgZvFpDHkDgRvilqvaoQrUbw6JroH4KI
QOhmBMqRRbx7XWP9yEFQodcMl1wdQ8JFK89pzSNbyd1Ywvh3Zh+bbiugSXXljx7aDheM+qi6jrol
7O7eXBlYQRqEu7MV4sjPu5nEZuletIrZwCj9ZLMyItFpbMoeMyxpQ7Fh1zY+Id3clcqtJ3ceGIoA
kDUTBU4hzasHBUO7pmnoEivrnOdQQkbfrU6ldNY4hZ29GAaIB4XV7IoKrpQcaXwK0w9/IjULtiI5
6LGtVp0uBbviKgFF0NEzbhS4oZoFTkv5AQIApyejGluOev2hx3V8wIUU3qiwYZ0nzYdE19bj3DQo
naZ3DTgqrTXZl9nMJ/4fIQvbbaYt5UIo7gapHOWzH6pPbQrnPYz8eTOMyI2cA9lVVj1xYTu7hn3L
Js1npdbSlcyNu78E5vjqN1N1JCQAjkjqbazxHMtICwAYw1NGmACBh2dfIwXPAT2e8O6sudNjamuc
v+MQgryqySZqV+8nVIE8ho9J4t+6EXodZmpkWhbbq7wTZKExb4M5iIuN2e6jhimEmE6xG+fO3Jio
cSJ99m1V7tt+4DfUPRGa5Ycg/5VNMa31pX3HuHr08MiVYTqRH5iffQ2KoZpZwrXJBEyl6x8KBVOa
J9i4nKkfpsYL7hLg5+z8DjKz4v5p3UvD+TayESXRBMqQ0t1H0eCSOuax4ET+umJ8I84vr5aM0n1e
gT4n7PY7HWENT8kI2jMLeCy49rVIs3jbqoqc6MiVLhzKG0dC2iSxzW1H4/iOd/yEGjp+uBRAbgAn
5Kg6hES5255Cs/F2I1lY4lMjTYb3xoASCBfiAnytfOm4z7qVC+p3JLJS/XDKAW0awqwTtGibjX4p
Kf66VWEz7cyUXB5yL6N8dAyTKiC1b4SrGa366HE3JbQltuQ0mtvirUaUOgxwBTemr5wXyz7bWUIM
wuBJA9izeSI7+1rPVfPSyXLnzH1ytRAbT3SkwpTGQIVRCxzVXbbmlwXEDEEbPtjEO6c6shB+349Y
ktpuATQBruOLODrz29SFf5PJ2KSQy3bLC1sqS15KqnzA6xEzshjAK2N8whVbnZJYrwWU8ZVHt/I5
if192FvTVkqrQVXMv1TrzRvK83DM0rMn/eEmDf0HRfjsC9/FoWGlVKMBGgw9+QgAUm78mzMzPk11
9ahl7h5MzA4tZHyc1tlL2dCONRf2xvZwvtuypHV1lObRx9EGwrm/ZqkBmCKA9tm7vXeQpLu2/QIh
CMsa/FDsNq+2wf3OqiwsYo7qcTtE3ZaEg+o9vqqO4vnrE6LpOzYfRvBlpzTOKPtJTbyBvdU7W5gH
ciLx0xn63WzzeW/xJuwtPI3vuYcdvw8dboVmta9F8jCDxFoJfKZAlz1SWGDMUwx5nhPo6xDVR4Q5
/1hF4R+onPjRWAIKr7jkTcfJhpk8wEW1CkvAhB1feeDi3KEZw/RhQK/ioTutzNThE6A7b+2EKTtP
Iz/l6JLToOqjUXk0Ada/UtaBX4mKb9E4yD01tRW7QfNBlnvKVrxVL5qPng0MfW5tczcs9dGyKP5w
ynremgDt8cKxuw3QygDPJi9RG99xn0HTEmopyhTrOCqc/Ty3r0ui4YF0wyZn1lHdkB0pSYNQ2aaP
AbilA/IpU3yDMwI/WbExhunkQJZdU1FAyazXAjJrLk4FNyyIWxqGSvMalOZbCyRk77fSXI3s7JcR
eJLcjBBUP0LMO4HIrnERv7oVh2UiwzVxIoeoDKabfDJtvgxoV9Ir5wfYQo91Jt5sIecH4tvTsSgj
CnMbfcGlYByaoHM3ya/cmSGgRpTdDK3akNp7HlFFKRCoXq2+BV4ra/nQZc6bm+OHJjW4yRq+JjKG
d2WSjLfaogf7QsdQ7U6fajbPbYPfTrh9RacT9jQxdVeaWOdjp/U1trOanC1qnRGF2yzDyT2m7Um5
lzhNzB0pllcG92FlKTFcZMQhPY3ddK1xfKxkCAlOd7O/DRtwRnMakXXIEujf9YcRgF2iPM62i+nB
5Osy9jq6OjU8J39ONHdHOTurqbPkQzB1gDU0riHVBA///CeaUsI10h9O7DJrz9byw8w+zZ4DCkOA
QczhrmflQ8DFpZ4izODzzzrZj3JmbGhVvosKeHc+WqR0evvM+YOgVVQA12ELUCbUiruIoVcgSaDy
fNpnx8DiexeG5llraj6GItnWLIx29jBZ95p0YSnmE3ZmQGlOeUrN/mojxFND+VQ4hX0hsvM2eerZ
9BvKqhIvOui8Ce5moC4wObjv5ebRtQjZ9nr6HfUTtNDZbI+tF+aHIG4eoKvCio0zDsk5tjuYuai9
WZqedCbpycBX5NHPhbz43KXED52HwOfiyFmI8HYS+TA9tzsVPPRyR/64iyF9ajraPbgvsDDknOu1
lYvCmQLsyCJseFgCU8/vV/a3aC3zgCvr+R/MyD8/WCq81SOlWMndYy+yQSMBk6AYPEd7N5AFusMc
DdwSUaWXyaMpAGx0FfMCDdOKrmQXkhF+9ksWI3oAUysw6WLhyi0cUfC7Xmwu5F0cN/MqG6DMuDev
09UvI52D7UBOhmxycyoa3yNDvqhFysLkwOrDbaklqGEMkBsJHdCA+SchlnUp2uAXHcM/Vu2Ro42Z
UPOJ1xpXM8hSjo61Weu1TI0TK9MWRoz5zXbiU7aKPSBOqksdmTB5ghfehHmHqbldAc8Xd2/yXrt6
to4ulwGfHJCwM6RPVo52tnTIJPkxrMJtqAvroGtbkfrQ2EXu5FBo6s6hQpkuPBKahaWk56yIxMZr
+aYVtfliqWRXtTiuSyMDLxO60DDHb147BbYdfWwZ6ltY1JiWofXVmtqLsEHHmyL6Eaz8qcVsq1Kx
bpT86lXwUXgjJm+X85MrijMl4zDGIWkgzETlwUtqe12r6NGGpyOhJhCOZNRW8uqEHGHaIP4kgk64
YTkGqiQiyv0odfXAYLa3IUysJ5tGM5kTho2tRwBrRHtOVTPzzvvM+bPD/SaZ33nNOFD76YnOMHdL
xuOr7Mc/M/yxhnEw1dm7L4t+P7fPPoa1FTkSPos2LelyEGqjxXghDMzwULfyqEZ8cHPrP2YOjwj0
yuzAp73rHLbyKUGsPXSRPbWrRl6+lZFSHF+RQUD/tSvhBMPZ028OppeEjulMdeflVbUiodGUQFFU
qYdq7A5jazUbQLovEnjqjvVpcGqn6ZS044+ThdlPZO8JdSs1UvHMfmzVKmhOEfuUbYPnSCU6OcVQ
zuK+5blPRCUpxLWuRzyuuAEsu3kwGNzWBSweL6M31fhOWoyiXWeAeBbhDYe9d298BwBdZdBN/OP3
+oenKobNnMND2S33W8I3SswvfTXfhoCWU8MFFQ+xBw+Th6k15svriyvLODh6eN7NDhh3JqprAWz9
QIf4bzfg4mQuriLLevMrf5+av5LABwCf9CxUrTg9z4naqYJkjuOP1iNbvs8ufzL1SyKbbW0BOXWd
IjpPrE9YqN+rwniBbdjeyMuX6zxh8ajS6Zxi3LokiXei4O4pLmDD17Zxd9zt2MMiwABHVDgQAEpN
jvMcv+nAA7Q94V3P0x1AcXJ3LrXlXmEgpiXq3PoUgSaC0B8+o8d2IgiDPw3Fsi+3S11dm7iPcEwX
XQI/WBrtyzhnY8j3n+94j//TwIoEkoq4iliLWubUMiX0XcS0fpQOKdoJe+66WrMPeJqriPr5lne0
m47T5AYHN6bBG532xw+VtTWnu/Lwf3oEuzSE71+ytQDg6xsqQA6zFU7khH9UohJZY/eezs136Jcv
M7a2Vtjdb3zWk3b3k+NEPzgWD5MZgs9taQSZ8PF1ZTggKy840JR0ZR/0p9waPhAMMAg4OPsU7IoA
Rq+0LLpwrfNCUswT+71YELwV9aPrGu6INFi6pjwMUyLHGOYgw036bsT+I2WAePv5tGfSEFMvzjOb
68raSIkSFcf9vJ9MbhCDItnjZRDjc4SdquQRBTvE2RpFtu6SaNziC/qk4ht7QP27+i561Jog6t4l
D2yWBNeeDrMtfSHjFoMyeazgow8nqMdF9y5cnyarILuzVz+UlpmupUaIrUf503V1sxU4uF3wJKoZ
vmdNoc9gUIzIOfoxmO0XzOrGsdd/PHgkRAMLHy5e8I6QcyoIrrJsVUcfa+PKi8Upo68SwYzW0ibI
H0eqylc15yqSGn/i0f0YCpMxWn6Aluc1BOnvqXC/wizmllXy62p9iaEupLgLPLimjAPDr2ho+X7B
Kye3u8Oq9yBM0Jmtiq9RPg0PMghfuTgo7I7Ce9iaH0WAlQhV9GwLZQKk5/tIZ5ZXBacs5yJRgX5N
TGbZMAvPghxQIuYDB/a139BEHs/1rz5xD/kIfoaS1IFYaUXVGrBf/5p4A+wuyexFQSMt6J9jWh5L
J5tpmyDaNfLTOtwlwBmycqVBulbJZzLMx9ZIXzq3emfxda0l/y/kS7QiTQeXuoh+Q/ufSdtzUNAV
6rZVLKpVQiKEqRuHDe0WPEHjMD3GKZ1hY/2Z1uEd+XxcxQMl9SAROLUrD8qQgWtpNsLfEKwIxrVP
RjUh7aoLGgyRMg8xtY5e3Hz6jtidEFzh8Y+IdEz7/qZjPNRgqYi0sW0IR7E2XN4cy7Jr5k37RLSd
g5XrfnZjderBlQQNVdtZ+U5972fDJbBlWK4wclnUE5RvweR9ax2Qeiimm8mUvfVkSLATQt+U/7hp
fkK8JB8ZXSPR3KzlDzZdXv3Y8sc0Jsm0LOqpjI4AkHzZY3EYYT+LFLJVlm8wOK1oWjsArEx3LVZU
3+5vCfNElv2mkPxUWGAjS06KXLc3x2TQI1o8zCG6BY7yAuw3OJ5hpfwo2Vss9aMZnGaiX6tpvuCS
fORx+hr7AOtJJIQA/gqhn0zDubtAW+aiGggc6B8r/7YoUF85VnESuZXsa8ZsO+vfzLrZVTUfGfke
QsJdyeemd10IorC22vM4cI270cgdB9gKVjPuxpN7LSRejai613P/gMABTD8HzUoCcM+pwIJWPz7F
9FhBFkJBI2oz9f5ibn2RNs+3xs5hqZMv9omsrRpy5oxXK2v0sKZ4gMDt/EW6G0Lo71mNEx3N9cjO
9EvjAuAayrmQQrFJlPVqTLELMQEhFcVIB2a4GxQARJ2YfNgm+OPGwqlDCpH3DKt523p/yg5lIs1+
GRHQH5zm8FCS6pQ5aD0KgOLoxL+kJi6LaZC0iPkkAvzmqtLbnDkmTewtQ9k8ua+ibve86hcBE3MF
7ORJmt177wxPkU8geUF6RdiKg467Ys1fF2TCH6fOzn2o/gR5e9GGeqqkFwD/84HJlR09dsLdmWbD
wCZ7WonXM+HryBouQrtbSGcXgKF3jat9zMkQvmEDfw1b66ZtOMRzxlMVGtWmYZew6o0zl9w5dssT
g4e5aigDAaU3/EVMusDNh8R5gO56K/qvuR4BGbCCLZP8T8W3XPj+PaTEtOndb1Val4QU96r1FuJM
uu1SniqY6o4i6LdlyczosaxwXX0ocMCFI52MhZe96KHEMxk+A0W9uD7P8AI4VmnqdbXcctxWfsnc
/iQggeaXgS9iomvi5imHmW8p1sZZEq/LqDpiSN5bo8Oj17D4qur+3RwkVMZ+J/ObEqMNIYTzwVgv
NAxcPXz5Oq9/GgBP+0V5MoLMX5k6uBApuzlDDs+oZdXX+jFW/gzjpVKvzuB/F6V6Ahf2osVhMSlR
LbZJe33hUGf0sNTY/YJIqSFkJ9GppOms9DRQJOu1yscnct7EwrrTSOWdHcUvvV0czKB+nwCfcWIG
2KrlafnJdRJ8h9J4dojArwDZrYowv4CVuFt1faAf/TGuoz8oLE+hjJK1N+bfdcRnza484cI2OsI/
8pCAYYIfsneS4CK7Yu+7hz4GtQyzEWo3z6zunWUyR8MkWPnUaK0mD85l7IuvQRVHJ2DcJiZx1AGK
0WT5e9KVjAB9SCRpVLDH8/mWzSDZslvtzzxDWv7wuUbtNfP0UQsekqDpzo3LjtPcW678oroxAnVB
X1zm6ddmRZAzYnObHD3XeYmE/6Zq91gtGnaevVQpeXPXqo6Fk/MAnur1bE7s68rfRcjsAtnvSMdx
C8rUvJGvecLyuCGOBKfTtlm4QhWXLsQCNGUv5UrtCW+wrrs5VVEh8BHMmNem392S0ftqja7cTqV1
tVSzyYhV20lCPBloyzTuQvdDLB3JPpw6hDz7NQ00Y0dwHQSkm2U4gR1GpBgSfDLVR5wD/aqr6VPw
7AqDLmfLReMQkjhEE3GnSiceG336PIfZhdrPgyH7c7zsKHLxzk7xvVTdO8NzT0Q0POqWqzas9/Fs
3K3Gibjh8s5jUd2hnm6d2qagM+FmwGbsPfpNtQYGXXoiODLRscH3KxSL+SD/werzB8rpqp/lVY4f
YykuvaMHAiFFyZssTy5A7wBBjXPZMfbwQ3CuhZrSPiAeXKPKu5bWV2rRZuUNgJiHc+k4Z50CYnGr
Y8bN0BTmo066W17CDEXYWVV9Cs1OP6U0ZSPof/vzr6yuSLyonaeIs/vBNkJiLqPcI3ir7mXRUz3v
ALK0rfivMbWntDEea27YdM/9Rl7jZhFHLx2iZa3okqgBBMzhgldD60UZoX3uJSzGm2QdS30Pg+/Q
D09mAMurDKm5W4bnCJJd/jGmEDbH5I9vJT+z7p4qn22DRVnlumM96tcEJLHzrHHVlsQaGkaZauV2
FhxitoV806MwO7Udc/gwXiy/PJCyuo0j3QTTtwqP2eDdppThpIhelnqZ0Il+SfaACJso8ypEW6oY
NSRCT2s9DF3yJy28Lx3J9zEervS8qMtkEwYF5gjCvjMJGwKHkrN7tUT/bSfOgqu6KvzI0Hb581eK
tQ69ufrCx/CUF4BW0/wflNuFrd0GnWKVTeKNXdxzlJ8nmFtIu9ggRhJmcX8bULkr0AnlcpNxhN4D
4/1Nu9SvFjoGLcKv9pw9ssZ5NbnfzVrCKmv8DU6M35rSBg7gp1kBjamq8MMPbE7H4WHElYPLVlyn
yfvqxwAw53hOSJjum5Z8VlNAzGZR7jtRvqprxhVDGvDXSlBCXrvrEGijMoDjgc/VJ4cdgQ/OHfXO
qA4hkL8SQPdPtwHL7UKj0/yOuAsf44Q04T4R7d9aW/fByx4LKWl9oSZsjpFnk8X8g7xfjwcZJKBe
IoZcBGeC/XojPO5ZDdyWdiAsZdodSLfgWieClGf4k3uUhWMsXzW5pPxCJ0Ssg2ux6AdQm2cuzKqz
OFkpH13IqaeDcL23yPuDNAaZjdnMnMdpUw5/s67flVzDPpCPPHXV3tdsBYkP7GbdchpS+SFOpps7
kK4q4GvBCTuQh9GbYACimvjL0SgJApY0jDLyDsfyaCkeWhpYPdHwp07x+kxnfMD8sI2HgcJ2CMhr
uLwUO9gxQbRQLHTpZI/0/6A8z7lqA5BYmpMcBV7Erc7kdJYPxB5zpvO65bQABXFP00bDyh61wXfq
BmI2CwwPkqmboxt2JXaxuVL7KgSxQS/Oo/13skHO6oURPsfyhFc/Bv2JCFpXezS0z6LfFojSLgss
so42DTIjeGizOKHTf9VDUeJx9a8tFtyDVunLBAPOaoIflDOAWgXGGssYgTKZYpFm/7FNUMpp5VFI
yO8SZMFjA/uQERPvN+3X50IYyD9Urgdh/ccDlwREWD2PYrgRN4f8o5fHWg2dDhlgvZgsWQTCLZlJ
LOn0kblQrQoWi9xFSj9/F5a3TxTmKyjnApdS21tbqjdvsSO+q3TCYkK6uzMx7jiGwqZEJCxdLnLc
3auLPVKApTkj2SBvckrfoyS9NQnELivbRz0QqdHcGwYLaq+idtMZq72qGRRtaMsf1q82QmPK1rKY
L27nAs0Y33Ii0OgNnM3wnaRmtOOLHuL3mUsUBdZ0d1OkVA1TVFP07eotoM1qJSziic5wm2R6zDlD
qYgRyjLZO8mk2qRQeHjWhpeIKMGKamjWtMtQEzb1eyPVrzLrP+aKaW4auPGPRGM6LMHtqzM5l9Ka
n2DxTxNlQCai1gZ0kMRbvmIuPJbKxRdcQBjlwZlUzZPw1c00LFgMg/lhU+lS9rAkJpr0vHx+TJz+
Oyyc16DC4cLf1g5sXo79ZpF+y22YlWoa2o3myhkewEKxba8Kd6nleCTZAzrF2oNEcXeBNp5LgGCy
8H4nUjv7AlY6Zr2RtkN+lvFmKPvVWQ741PX+QjleW52zw0cS7P65/xn483KJRTzsb32EQ5gBRXPe
ctajS9qHDN+C4VoP7nT1vObHZQxlPO7OiEV8AHMPHQAJXZ008kakwD4WbWWuomFdKQzzdRZ+0tvC
mcHr7pl2fqskt46wLa84T/iKId+u0mXecZiEyDl8tw38WQfCP+qsZFSEgA4vl25CxuYfR9tq3cJT
3bBb5OGseI45mA4Qr14b2noBglX+qs/qE8bwPX1/H3mAbZ2+qL2B48BsY0pFDFqvY9x3xap3mv2Q
VyERBY5hYyQ5seOVI68TK3R/p2mNzfLrShYfKxuPJLl+HCvZUlAAN3U53lAZckBO3FY2AOO+Dr/i
tvldeXO3QnPdVAIiPy9w33BTp6BbnomkelRwWNy7XKHWaxPK+6mPOzq/8N93p3/+3bDSi4d6pkvO
1G7QvTMRuyccFDEqoB2Px3Gpskn86UxU1dwwifsrh9rfVWuMlybgWUCofz7lWT+fLOAHmCFPBUow
c1uITWb5z2VkukeVvLcJkwXoAIvaktk6OR0DCQ/9/yLuTJYbV7Ys+y8192eAO1qzqhyQBHtRfTuB
KaQI9H2Pr68Fxk2L+55VpmVOsgYBI0GFRIIA3P2cvdcOkXDgvRQaoSuryABFOockNiAr+8Qjanst
jmYNaWy+QGIzRJSWepvgcaz1ISc4TJqnHEn4bmD5dP1E103cgwfsk/inXmbavoFEbC8f+c+mmNRf
T5EIUhkusOqE+aBRljK1Y8/y9hAuH27yudcvm+sjVXNXGorG2Iv6YvZGefRjSPHSJrvgz9OUkTFs
4nLP/Ddikew8wesn6MAamSckTKKNYt7YIaNEqXUvdoMxR03UMRp6kX47cH9gyXzE/kHxcJ4UuqoR
Nw/1ZZ3y99qe7/2ZyTrdSAJQdt1EWCbGqmOsaOhfN3+eGpoW70FnsmzrqLgNEVD0ppvRVVLEc1ik
tsvMIWjLj4GFhXfdF5sJ85jrC9eH82Wcbe55y8+jkC2O171/nka2yeUztI/Eg326hJa3STrsyCKq
6Qtxxv1+hEMm5domDJggZyqY+jfLIGRcY1DQwVw2xvIhwgnTct+OkstLpUcHTWyDik5lBkD8DPhV
WZTbKTR+EgvGHV5Pbk2oj6sSQvixXjZWVBZHGV7w4XpmSr9LolwdI04W5whhgHqwAQLQRNIUkXgx
ztEPP9W+ZhyGq2Ic31oBT2KhlHBRsieUXgjGcBW23DuiBVwR6OFL0NcPSajgXKTZD3+uzzXhyCyK
jhnmXzuxf+p9Vx/11vHSIRku/mBvg59uweSrlQ02B5OCGAFI29I0RjpMFu0LSAURRi5K/hl5rpDI
yWVHZw2MRxptsJ2M8IdGgWRN4mYLPBbOQmol6CbRgDjxCc+BeqJl2q8PIz4qvNUU1x2AoZx8kCWk
35yRSswby9Bdrv2w2rcUGJ1yODh9TlOg6ZrbhVoW2CY+EdpkrS5uMXqW74UrtjXrPPLfKf4UJBjs
KNsmd3LojqM5gWdsnINDU26VwKmCqB94Pg49pL09LQsY7wddMJJkgLL29UwXvgFLMcUY300EgxYR
e6hxptdO1dm5MZlr2VHU08XAPYeRi0L1m59GxoWhvUNgTBoV7Oj8EogfsT/G45YgrdSTrbRvMBM9
IapdOBj3Qx3CgC0EqRIinQ7OF9fFpOpzb6RLLK3IMYt0OYvx/AfFQVpjMx3csKjLExFo2wqLzyHJ
A/0spHGwxzFjHdxC7kicc5DYyJRmrfnOFDOmsCmwoPsx+d+N9l6riX5A2b3rWgpjT423NmkDHt1e
gzHEvm+cxLhga2XJYNjDkyWYJ4HXO5alTgZ6b7BfNOZ3v/A/o5L+N7FnJD/F1QcXxK4a2xfcty1t
2NQ4VPm8N8EdPyLEJKLLXBsdQD8EQrNXmAcgf86jGlkE+qO1RoZa7u25rsCbF+GhSPnIRLD6p4T4
qSBronuCR1iUS0QHUx0HlxqoElxkFpeacTa7jsCH3LxDsCrXQy86creQ3Y3Wzmkni2pIAA5qTt1z
jjKNRjg1Kd2C61EK+ZU2mn2XDJQmZxGfIMbTM0RJRcE8kPddOW+EYSe7GhLqtm74CYvG64rQyvpe
q41D09j57Sg16E1041h3J4SwCPMJ7Hvh9SqlcCm4q4RTWFyiqFtIPWRKklkPECINae1zvAlfu+uS
8O16TkxwTiB6td0+C+f7PEXufEWo61nyEvitidA9BflV0gFTIvrSIe28R3lxrJKsug2yVB2t0kp9
PqTU4GERNhIgbNhaGfGPYmj5JmX0IQbjBw07ct+MmYTqjnBdIVOSk0PEyoMqNtcTrC/cU7l80BB3
AA3WGgU0wk0GBEUGIoFBwlzgmVag35LXQc0H0/6mpFlf1DUUKrvIb8wOqYZAXWmGEvlCXLyIttuS
UpN5RZNFOxkhkupopZ5zUnRQMAYPSRoArGIg3ksTZtsEPWKbNnG2y0VvIPaN1XMLNZoCDWZkPDP6
0/XN+os+wyfMzOmxVSxXly8ZTiqWagURnYcWyc/BLZzm27FiZtW2A3ahMA0KKBqQrjxjZCmGE0pq
cTPkxrOTWWQxLM/ijPQyRdBa0bQRAVKx7ZkRhfjSd52z3QDpsWSanJuxv6tcdbIj9gS6MZOx1dSb
658cVIdeqJLNMuEZt3bEsr0JG+l1SUd1oC0Pulm7t3U7NogqWC9QnSxO142OdOr3L5mpx5NhM/tY
duJDD5F6o2d1xsRbr866XzITdLonTCbBYfJbz61s5p20uF+GIi625Gj0ZBOfpmzkbBiwEyQROQ3x
pIfHqYIJTf9vrXK3fJB99DlxcxsVOJtuLC4QRNYxcB9q8E7zUIZvYwkyGjk7NjyCfXD3HwK/QjY4
1ogjHHVWOLXPOHBgELVLyiIz46lS7g2+df+QDwB31HIxNjP1QYaU4xg6LKqaNN3WmWttply7KzBm
yNbiTsadOkiwFZrgDeumdQjPcbd4mpoHmvQvTeWHa3uwQgCdwRftxpmEhrhfM42PdzNV4IOyy2gH
sRPcpD6ybrrexNzAuAmRDLwm97aU05bGBlEpIoZ+mqPAwzN3gGf9MyzaybOyiRVvtG86LaRKoL4w
kgJmmlqa+ym5tJQ69ZPR6iXW5Jg7gk7YGomaLDrGcHvdBdHRvXPm/EWF2Y0fueEe2pSO9LhQB3Nw
YcE1abyRSVVcOgaDDuA9Pl//Z1v3t1msmvsgoMp4/fC52R90yZDal/MD4rvoooDdpAVCk1irnruh
/NWh65f11KzJgzYOOMexD+g613VibkfXXoKv2hAlBsshY8rI8rUNOB8TVg+SkeKNa5qrPjWNd80E
+Nv5BAwiMFsNxeje9oP6cnWjP7hV5t7KvqfGa6L1XGRU+Lw2UXobFE771bgTOU8KxkLYZNmOlJif
IQJCBHjQ1sqq6nay7JiHhJQhy+WK7jAfWFBHmcUU5N2kDVomP7B2Rj81N+OkHkdcEpDLpzfVkDEA
ztfYobtl5mMELyLEDhUkw106W082yDPc0fj5napw99fjb40ugZUGq5sxIpxj4oK/Dr1OnKXb3hjt
PZgHwIGu+ai11Xyb64VzlgH/yW35axPgtn2klokQ4uV71Sbx0VcNrhs1e2HMOIbo8+Kkif3V2OK7
3OGMS96C3gnXJZ7yp76OyTueneS2R86k+8T+DQJ4WTwva2A0w0KnD6TrunXgvKEOOyLuH0yWrJrP
GcLtsT9NaDhXHTwxyxqSexQ0CGVS+BDwpydKvuHRIPV50y7WerJbeky4uXvmBp4co8r5vD6rRW1v
IyfIbwYCB0CERV6lzzbAeGnfxY3WMNIRvDVYwSeZFvJz4sGQZL8fBCKD0wZ5gZnLvEXU3r5ROGi3
Q4OQnRESFl3ls0Lqi5Qsw39/JAwAX0nV78AvDHsBuvPG16Z8GzqZ8vxBAupp/HqXxoKpmm2PN1Gc
0sKqHAKQbKIoLWVEW+IRMmLanyQKhCP0IfRNKlS7IKtfc6v4tFmm1q2pP1k9RIrrgnLAv44qGBfD
DHOf86f8RdRUlfoPdWYaFMDN/jiSlxcBWH8xHToAM42uTpPR20wW8JH3hfLW3dYF4XR+HghAFnRW
p0qTHiWd7gK8P9zrLYaEXMMnvUZCD7GySH8SbcbUJu40hHY8CrT+FbIQ+TRj2e5MbmhnAYY2rwZ3
k0tCIq9jSMzVxuXbTmukTZTGnTYB22yhKi62Oaqii+/gd6mJ6fwhwvI8T3kO1LuzPfAk+0gb7W2d
9tOHss9a2RJl7ab+rimhXs1u8uGwwH+hN/EghtH6sFjX2J1NyOlQvVDTghMmqk87wfMU9YiWx7RE
NjCa2RcO501t2Ey1Y/Fcp5R8UD33F4k/wrKS7gj3XvMQQlkfw0B9Pcheiqy9geTeb4y4LM9AWBb+
UIFW33f0h2ACHafA3Xddq39NImU0GZnCoWp865Z5HCKGe7oDHzhlwk1QT/ojkiVYKgHa64lJ8ylY
XohGFzWbBvgNjnq/nU2NlS3qDxz9kLt5g4+gvZgZMf5iDvNvjYZSmC+Qkkw4tlnW6OrE5D/fUMWP
d1Ohf1okRmlSf+qR27qdmW6v1wolVrI6WP9YwBYBNkcjzjdmGL1wXiM46fdmo94RGIYf4BiLuH9r
I8xHwQS1by7St3o0bHxshr0nnq+89WV0g8j4w2qk9W2SYqHXqfseBuP7LJsfcw2lgf6Uts/nEbKp
pomt2dE1oJpReqY25I9wUAnAiYGXc70EOzEweoi4wqRQifOcGxSnk3x4sulXUZPOnUOaah8OS4ld
JZHXj0UXbRofPrdFTBRlmKDa1qMf7mVYv6JLUhuRwYcSjGEEeOBHYHR9DJzoJjKaefd7CGP0OFnm
TadNza+yKz4pCcoNxc9p35k6JGuntm4sCj27Cjkxp1ju6WNjv9NCIFhoGPnShmg9B4l1wKFOUygd
xPF/0ID+d//5v908bp/+9z9Z0v/tn582v5//f3aoAwv4zyzqN59dHbWfefT5d2TT9T/9NqoL4x+O
xJmgaa6tTB1bOL/vt1Nd6PY/NNT5OhGoyrRcpf5Am6T9DwmXyXI1TZOGoRu42JuFD/V//hfWd1s3
yaGH/+TiWeel/wa1afnzf/Opm+SHuFg5FU551wYuZSw+9r/51AODRZ0dam9tPS6e89S8r5XxkEnW
4dIOLy2T59ucGf4izas/Qz34DqCuQIGMJDjJIaYqK0z/krmhe6bKt7aFHewm23+UvSWfzdK+hNTH
75zJF1sY3MkW/i4V+ZfI8eXRce1VnHX+aQiG+Yb4F+DXpiyP8D3gG+vv5SAW/xrxTgpWyFEDfnl0
oukTTEgB0eY27+m1NgNy3L99iX+xrf7OsjKU/GfaA8fFMjSmAzj4XctgDPwX2kMhRQAeJrxYeXk3
Svtbqmmb0IY6mKID6BjgW1UWzFmWZjT5MA90JfU7p7/tFEy9MWY33MiTqSjmkT7FHSGo34ISGT+I
1Uvu9M9W5VqsXPWvwsHWXjrjsZWk3jjDt2EhypHxK7UvKp41Lk8sxlvNzIsLNRzQL8KAYMchIIIL
EDcJBzcWxQuSViTeERYzpONoPYpoE54dTE6iRIh2yUt6D7a4nfX4yW6UdhMC8AaoC3EpRFxvI37J
RE5JyKlu6FXsQnTW2I2RjIZZv9h4aG4HZk9rrew+AKm82jV9aFLNfiD+guhJJWZFOTZflBhhn3zC
NHgZKxQP/l0XU3rLgvJmstqXdNANCqBwZCefKDEI5FpArkAzUtm0x+/Zcl6yiCXS7N73DjDsBL2K
13ckxi+6VF5GixTqW7+cSL8LxyM9LH5Ls9zLqZXRdQJSExaUyoe9zjpgjcRbruQwXBCSjatx1kfa
JiQACargUaVvK5WySMTOv+oceggyVymqMiZ5wHJm1AbyV9pF896Zwg/NX0oFJpgEsEUgjB2f6NbJ
ZalrodXo6tspTsdblsGkrE+IsFCsbWThU2KbX2GwYOftB4lBq7mZY9IqEi1Kt6WkNLNQfhExHqMJ
vopDi4Pqx/wjiQPGK+iCrtPsCp2ck0KbCEqzzH3XbbuhAJcwk4I9kvSJeoXce3KBmCg2y0nwACl/
F9yS7uTflB3tjhG1md01O6fCDB/0fN50KuN9apGrgcRd11xApNH8ox6cB81hYY65dV1ZyJdGlTFN
73eYUjKmWXC9WwMZjpy8idAFFuqYG8cCwGau9KXI/ix7IC/MmiDqmuqDPIZwL1R+LkNsVFZx6sZm
3lYtIEKFGetIsSfdFYZ/YXlZI94hM9lCjaHrL5mI5oMGOJaoFw5nT78M6I1LHvA4LYG4zFGsWI1Y
FZZyekQFmLa2jwUhwTwJwHItFTKucpJnjJfBs265qGgnqIcxgtzeDxEgRGeVoC2X2tsE/dDrcIkz
aWq9pqT3l4Tl3rXN/EzMMUqmJvroiH4EZaHV28wm8KpSKDjsqv0JBWJJZYnR7nLYwffRZSfL9cZp
lGSSk3WnJm6wD1grCY/2DhPRZ41P4DPRLPwVA2tv4Np2VTTH2Q1PQzpRm6qHgCQ2gFJo6A7doB+Y
k9XHBodLLev7NgIVltba1oIGsWsE3O2OOcEhkNl0Q0ZKxuxFnFqHMlDbE1TSF+KhT5xT58LQLvr8
6KIbPZld+yQlkx6/uwtCZ8Jb2U14xLu1SllssuAETl7ZL5NGXO6EYTKJnHxT+mSHBubinIPfLpRj
gvqBH5tCIk20UO7gwd0XkfmGzdB40mtGFqPzptEHGhHB5ebPIxwX/cStEefA6A+0ldyXquGO1Ofm
uQoJ1J2IlrnFgvGMbf6WJc20NQLz2OTE6GQ0DyeoJPTdhocqoz0qtORU5clGY3nmlW5Wo8sh/CMz
5mNW4m5WyPjpi6IknoJzUVN7QdZGYODodUaDgqKvPkZwZOYU/uqI8FlhiSPQysUbLKzbxtR2k17e
kr6iDigOmBOMq1LRwJuorqQ2yBYd6Tho4QChklG/Eb+J3rcR20UAp6fEIgWqgu4bgpAzho+qWCL6
9Hrj16OzCUrdqwAPwTRQlBkoEm65XSKIdzGkf8XZcFvZE1re6qbGN8iYS8BM2WojVlvnNdQqsWeA
vydNbheL+tNuRxpr7EbwMM6bIXkrjSo8zksmeWU3p2hGqBkQNeK1/rcUPQWpsj8OeUS2YumxxqmO
kfqgIEi4E+C4NUoH8uPx3h7m0rq4YKtpc/Rir/rsK8lyWCzOr4lRdJsrQ61Y5QUlmDE7RhXoR8lj
1XfTrjeQjjuu2lI37y6mKeSlsh2Q8gAvgAXoO8dPb/zG5M5XNSxt5+YYY/+p4gqCyKx1RzneRuEM
796ekc6PdK5G6pze6NTi1OXKqzJxNCeoH6gHDFZMMUpHRRj6CKeK9vhwSKJup8UISUY50OCeSI71
E9Bmg5bhPS1rirT0tweEhftCLz9NwwKYMWr2vmFkLLhvDcVS6Qsn8iiyeRcrDSXDnD/N1dNgVy6A
9eGXRAePGmaltc1yI0Xf5ohQP84ZjUTdHOclWCElqKcqKDwpi3LnB1kcPglccH8MPfhwpzE8UakP
T402UkkeUTYKc5nsYDzKUnkMen8AAk1o49BOP6AO6MwH2Pi2oV8MIsxnkTWrdMxnxB2xvECecM4N
4N6Yi6/BfS4aiZa3XYzV2apycBULVxY7lDgkD/YyOcm6/Jmp2vnsmaDkfh6+hUF/rpZif28Ov4K+
otpjEsOi7GzVKCrxgxLf4eiSEjKuVRSYNxnMj6wJbM+uOK4TN5eLLOr8gjGVtGvhijXi3eRkUv9b
4+tiOEugwgVcWc4SbMzVkh9bdNczLQK6jFPevTRMjLdS2CZp4Zr9Xhuw8AtA5+ky+NDna2gcHtXy
KGuTVyx1jnfdVcCYp84IqCPqGObDm8pUW1dUhEk3kvSi+TultHAaYwzydUvkdbT8xeumb1rq/SLe
YAfs9tgv0I9cX8D4WDAH3XelYRA6zRNwNE+pEfwcgEGxZNYp7AfzUbnFfEyoii93BfRMg3olv4SI
kOXzXX/79ZHW6W+sN7F7YIg1712Hdh6hvTREXfUWChOqme2jfK7QwibtCKZQ8g6Xze83skSVF/b4
kjvma0LjcwPmDw+gSIt9FLcxzTbWk2jhe/oNBUfcqE20DXl80Ab5MiZhuwWIzwFfNkPWPadxRBlP
Y3Q3rPlMd2hEF6j643VDcs4zhMUUUpQ+03t6yfOKLLll41ONpGAHBjp07B8yB9loz7TLqx7d00rZ
IZ7AFD1shLES9BSwdKAFedpmy56CCgnR9CI3AUtxePSOvtZ6mOb8mALx9KbKevvz1fw5gtd9ktTv
TV2TWxLaZsjfWtnLtwJmCBz34JL+aFUTVHdjSXEPmgsK5IVnApiblhlTxWnnjpG2vx7ONsMHAZcF
qVKKYRhLAQdakue+GroMXejyNG0kw60qKBcuvPnrp48S843QVtcjevKvA6JLRcRpnf8MmyqkeOT8
xCX5MgX9vKUUaR+RIYw4CXViurIB7f31GwB8PW8K+lSrwdAOLqeSahKQ7/TQr5t0aaRfH9EOPrNI
fHbd+h46RbLWF+2BXKQIgfrwW8vcZMqpEGtRjg/t6lgtGwTR2b4gNei6i1QwevMqXCj0122q6by7
LDoLqh0YG3FXoZ1Y2V2g7Zjfncsi84/10jzmmsUexG3qeN34deluuMAZz8171FYZ+i98JSH3cVUW
m6xEstXqQ33sqgVLuTwal1cbPL6bzEdGgkMAErzVvMcQX7dTTF/Zoo5I0BeJZkUFUPR6N7h+478v
HO4Lvmb6RDLh4VuGDL01nuH7ANPiy7n+8fyrp9dIjOH0hhTq2RCpfUlN2lyo+QheCchqahicAZoQ
O45e1JWI9syW0uMqCtHPSX8O95TW1OW6Ud2kLrbu7yodS0+aacRJ0jZfIoziqZCX6yYJ578eUftF
qpz/3u2nGDhGNdUbBjJJjMpIvn2AN/n61J3dS+XXCYoytIah1QwXyMUfQuvM/QwNSq6uL7j0Gm/M
9Pznp64/qs/heIlDC8utYDr251WnI9SqxhfCpBwvrzBolgR6xB2nTb5TIynvTEppD7OT3l93gw0j
vbs1tN8/pZXWCwrKiiAyMlZrfPXXn6rDgnCKwSp2haunbyqMN+W2IiD9XLd1eYZRWp7t1i//9vS6
D3fIX68yY/pW0lDb63+4/uz1J/7l/1/3YR9AIpLrW9v0D76D9CKsUCIzJ9yUbntQTIL2Fv3/ndUa
n0QKG2eB32LJKCzj9NudxUF28TlWwT62nZSEy+VdMF7h6dXmbIvthKTq7AUOMDaZWiGfFlWwV4mD
i2oCrd7FKJPJjo7TTZQFn1Fr3FV2ybCK2xxo/8PULP1N2DjHdhTrgkKuiorQk6xS5wRDJCzLYxzV
iFtNLxCpdTBJKvCwv+uQGIJ4a5CKuiIh9QFWrb+kdmQo/viO/2yqWbzEVkXvNyZpTJruHluHp/vZ
gwPnc+0TeI96xAigCDoU9aUqQBCYqyhqv01LlLs5KG6RQXG7I0gly+4qHKvHpgs2qAvHddtji9ei
8zQMd9JMUfVVbRJ5tsR6bqifbUYkgWF+0DOLvbJGA4UE3iEszOvDM+HsyZFZy0ZWuEGnkXnKFFI5
asfZxWedecQDRmRLBY8LIHtlOrAYWpp5Jh2xqHP3fmx8pqTJe7kGMznLwsGjeYPh+puCA6SqwK1X
dZF6JafOXuXVqYxVd66XDYc+PNqk/jaWi4jKbQS3fzIYMrc6xM4sd9ySnkaRUtwlc53iFafnPAiy
cvopPweiIWSG1N6K2SUrBRyUjeHi2raHPYiVgxFHb7CME2x1CKeanhiT0FDnZLHV0d7D8N+k67yO
7kNbjPsZdSmtkKTdFHHYnK8bsraiM0li1ydKFXuQcga+8/FBkcsGmA6xiI67c1VNnBhzYQbHeh43
w0DCnpzhLIddfW7oYJ0BJwChMZDl0K7lXUYnycgx6sZTNVNPj3NI14VLnVjYS6ICZ7fWJeVJy75y
XXxpYVB6dZl7WpTQAbf8g5NazirJeW+sCY5qiidWAmhE4Math9FUEFr401ehTLV8HGext1jwe5m/
3fWjeFz+JagI0JKMF6BzDWDFIaV+5KPoLN2nfhhX1yf1clznvP6JjnOKesLvGr+FuNPYZA+Rczxb
NS2Xsb2xUVTkgmWazfz+bJHJco65YXq/fwu8EIlPhk5mqlOdSTyRMj2xbb5yDCY5DsKPyckCmgod
fS0zi728NPB4SCob+rLR/GbTFYjCzOWulIiy8VJfIIGPcmbvcCLiskaePpOEEkTUFUX8qyerh4pf
5DluX2O8JBA1CHbkCtYk9wTryujjkwoT7RzkUh6tmKMT3c/Qvvm8Y+BhAq9WzCUpuqiE0F8Csmpl
eflynLVh+uFYtM26btH2F68BjMCd1vW/XFJoGt86WWoIjpU+4C7u0Ui038vp6Mb5kykXpJzG9L4I
KwIcYu1pVhRfOqINXfRAG5cZIKsOzZu1Yd0rtzmPy0ZrwmQ3y+glscx7K025ewTOPjakvkuWO4+G
wpEsPXeD+IKUGy424iKY44vXcFlQgHl8lIF1y3zH07PwuxkIpw3E/MN/IW5x09dy745FwhQBSnuM
5JJDiHTGGvd6RQBZ0Tnvwle3jWH4pFbDRRF5/1yOpbXLnME9s5Zyz12b+L8fBRCbsJpVmD+XF8wF
iErQ96dTTl96C5zjz0YL8gEoMGbM6z5y5Lw0V4Icq3//McobJxlGyaHKqHxBiX4FSEEnZaB1P3yQ
idV6KkYfN5OPk6n2NSugYzNJSlZJ7Xt9paiDoEon6THazVNn7BCmvmRJwtJSQx8Dbp8K1BRTgFQ/
MqOn8JtWl9Zp3mSPuk6W02nW7WndAYynsuI/CBEk57I2TM9VNJtbB6mjI9TO4MgRA+hu6h5PHohs
Z2da0Z0vk/jMrBOOlY9sAMEvbIEuPeUw4SnGkoO4nnVLbablQOjzMJxtXNgCzzN1TlhvcS+wT8bA
60A1xFY8nk0n644JShxnLE714uJEx/cAsx76RInZnNuCqQkGyBpVZKo+mqgr0WR1m6JHB90NjQm6
bqY+6c8I5GFkdiDLeu3IP37TZK2bNqXiNoTpXpXBo2G/xlKAwVxmBpnToI3k7dCuVhtLQw4C9egU
FlXkIZJ6sRHxjX0/Hq0gRwjmGxXxvkNL2TD/pSe12loNbDM1lNT/TFrpmYHwt8k5na93ZzuNtY0x
Rt8ZcblZmbdnJJ3NOYO7sxUWAz4yp4PWjbeG0QqvUazUNH+gsI0BZiiDw8CJQnR6a23SUmcEgswp
3ZUeaAbT1gKvdUWkjpGE5gZMfcT8j4pBO+I64r2d64p2uDLsnwHDuZ4gUZeMLD21WK9CfLtyg4/W
olw+grKr/SHdZ612CEM1nqPaQOotAh5enwM3Q8Hmci6YcX7K6LxXEeVxd2rd9XXw0pnLHWF4r6JJ
+0hRIlASsrlt+Rjkcj36zDsSgICWrAc9nFFF8n3kXfqY6XRX3JY6uVGjOyYzzct6MzibdhSepalD
zzSqCe0OdZkqBuzTbLFo1RsrSol/nTjoZE0TZdqp6EYAraC8yFdCkQkZHypAspBo+xeFdWgdhypY
FIu1vkyq5DQdOxweq7bnSrby7rNPe7Et/azaxFT11h0dblr2fP4RMBYmO5CytRN9TLTBWB2Gl7Fj
nlLaIvOkNj6wctujGwr2jTlcyqT7FSqIkJpVFOvKmaczjWRku6kgdDiwnyKN0oRuh7thKOvFk78z
AqvfW5F1IyBFrcqOrxLO/+OIH55oshZ6ou2uOR/EcaKmSUusBTg2E7boKOPE6uQu6YRJahRZoC6L
jZTaKk7IuvNYJi3yLf/VmZm89FRPDTd5iFo5731YfGunRf8ttnmpmRBXzXNijO4+SKleGf53rzjA
MFCPqJ28JmoqdD7QQdT83YWskdwKuJK5DDhdrL2FNkQ+ZL2IBrEF+kY6rOswvklnM8A7w+0ygxZL
3Hy2C7PqaxkaTeuDHOTvBSvDnQHqGUIdwalByVoO3iHz/WdZjqNX+f2J1IvFPsQoszUqwS2ndYk0
HwQcOg2AvxXV69pN3u2CBfIgmJCrCjAhJZ8NQG6cu5TSNjTqNqVegUq0h26FW8CTYrSQk1NUoK3P
uh6N7zgOt1M31jvRWB5SY0p79FI3lnNSSBkhTHIY6xKCnFA/+ir8dNXS9WvpePRu9KBNiSQJoo5v
2pmlBGfXV17FbxrwLg8ZymawJ8qfYXi0evu9ojTDlT2jlCnIMvZfZ9+gHMaBk46eo7/1oXoufMcw
kD8HOgwrs3AYFezihPQBBxIlnU0wz1+GanwWP8O0nazy1/WsxaPue24X4Gnmj5/bqcZ70pXB0cW5
ewiX+eYAXOTcLZvrUxt3xxZWMIyBZV+vMxDHMnwGe++fS2ZUOBo1vhslnBOaCveU2qw5bfd0vcXT
ONVBDTO5+H3bXwa73/P/67j3++H1pTHM9omGvPv6/3JSXoCCXcfGZajo3KV/4kKuoZTJbeE6mjYz
Rowgxq5k62I8IUw5Ttlk77FWEE9cQ8HaLdqO7Z9yzJ9a1r/s+7NWv/7In1f/pYDzH/7c9YU/y/4/
v+Bf9v359dfffP25//6+/+pf+/Pr//y1/9e+//wdXP/Hf3ggRmtC04MAjT5dvaMthEGfW50nau2l
q6kp5tZYePDcUGzGF7U4JobFO1EvlRVgFu/jEmVGXnU89d9mqR5Ipp9uBLW1R6Mgk7UM53d8V9KD
bYGDfZb+M+hMbxFiF+X4PjpBT4EfhmdYARd3JL9J+f4NYJv8YWiSm6QpmabaM8ZY3bLfrRRtXb/o
fuKFF0Id8RBa00CfJKsBpKBTDI2SGyRgru3Uaetw+U8UzgjRq/PXuNCXyDUC7kawo+8YgF6QWZYP
E+KiG6WB2r3uzyYUoUva0F4Z7qPrZiw5ML8ugRgkmNXtexA1zT7WGtbc4iEfw9dBOPWDS64apQb7
JTFKxrkaqnblW86bJYpmTUg6EZRaor/4wNU0SEwpHLY3mNKu14BXiWSoUVRpxZsgA0kvUGBJ8GWM
9gJC0rJ/4sOuswj3FJl+04tDPdtY9jtDz73YcuJVxBW1IvJjeheF8zzGSf7gVulwGcxRIy5wrB+m
KniYYzS4k92WaMDRITkicd9RWa9q8sBeyaq2UMF3EZHT2D5c03hiKEYB3df1OdFSZuZ6+pCj0Fw+
mZYH5TGcUaVfn84i8YD4gjhzbp3Z13YNaXGtGU8XMKSPZjd6iaRfUocRU3mVQACVC95eVyUSVQI1
4NNswm4Qz4nVPGAoiR66YqrvZOV8JcqUb9MS3EGMnb8TfU7NeqiO9MzU49D61gXNQrUqARdSYY6b
Tdn/7FoO2P+l7kyW21a2Lv0qf9QcN9A3g/oHJNiL6jt7gpAsG0j0bSKBp68P8Knje09UVEQNywME
SMkSJRHInXuv9a3atZOzCKbyCKMn3WvQ5jWdORt+SjKKyxxC18WB/biRBbPfVBMui58U38rcBGIS
60jc0FMyszp6DoJCQmlZpEomKJQYB17id+WT9wiGqXgHTvMBf6G+b+e8f/ID59RgONi7WUsjGn0A
WESmvYJU82M0D+apjnKfnWFNswObHbiRs2uV1bYthXUT1xMCDdLK39PRQ+RHZsql6mz9zfMe1t+1
ySgUgiWoSS/t/XfZsPhJxly3iH31J8lPNTkZkV49Sc1Kd6l9aPXvmkR80xv67lWE1alI5TdrYiqs
SOO8neSYn5aVadt77k8G5IeUyvI81pr3XqCzGe13rU+ds27ThlufnXw8kJUjF7BB3+x0fbbgK3wj
e6d4J0uou+iWUtv14ex2eagcpQ6WaI++RzfPD7Swblr/2XcLcec4Amvr8vzo13gKJlwaGIpZ0Qeu
TVXITwUK+b5NAvfJaWMkvlr6PpeFeVI9E/BFN3EKQFKTjQX8nhQPCAVYq1EtlO5bIwYaKXr1YuWV
ujNS9yvVa/nGjmoosOyyJVrcwp3zpiP336QZntX1YTY+T0ggXxHFd+RCMjMFtQX/wuZ6Aj/h3rSL
pcttjXjH5Z2+9fyjliblsiN6/Z4W/5MOJJ2NeGLAE3LEWy9/2ihjwcuL9CYYUBNqqfVr/WZ1reaN
WIb73cxNQRea/UYPgruztM0ba1L2W5a+2knUvfZqLC4iVacBkTvbdC7cDjreoWRetR/TmgFQSRi4
67YW1icextWHj/8WG0bx7AuV37W2/2soZoMwBeEcDIcMgfVhlaAYBez1IUin2QeoQt8yZA6tAtbV
j32M5aaxcBnpP/yi9d9Q0swH3etBaEi6eLrw3mKfwYYox/iK79J90+XOKaLiDR1ldHV9s9skIFnJ
IEr8SxrT3nUyROTrLyA1m5r9fF/etq3Ohl+epgogs+fZWmgBq8WjyJUWETPSBBXbu8VPCdA13c+N
+VqRGne2PJpKWlFZZ5mARQGmG+NgIUQBQUWgM+lVaBPa7Kh71IXFXDIMUYs+oc+q6GBG5T5FDEcl
mCNHZbO2nK8fXz9/Pfs/PZyWr/aPTyk0+q6///M//t/62f/24SLmN+ca5SFqloG4zqBkPevpyHEr
4yD/PouSIiGiYnkcN4tr085Ira50ea8tP0ZkQMKJyT/MyM1W10Ay2mWXDxNrOWQ+L3M9W58LGj+A
nsxitBoYVysj6goPTzBTmtVCGYFVOrc0E44W4U+xblDFcwdvz+uB5s9fZ0Jl7y2sdehLfNDt+Dn6
ZQbkKTbylUHHbhRgSf0gt8OYIpUgcx7mzChhJGIh/fMQGkpxHu/d2pV70/ce6tIzz7oAL7gZGvvO
TwpvD3Z+OgPOYcQm2c4TzzCdrarhORJPoAREN2gdsT/HXb1Ll+9hzy0rTxd/rt/xz7f983B9eezG
S4bkp/X1tzaQURZJKJLradsIGrK4S8Nosd86y/Trz2F9rpO52vezukepU+SIDbE6+vbJ6RTTwPWF
jAQ559oA3/3vn3/AS+tXQjusht714GEnhpI6DLCLW6iO1jLhDGQzH9qMdWKZOLrLvHM9y5c5oU47
iJs/vfRpHYSBnxMSG2WwaBzWwwQmjBeBZIltrt6Etoj9rQnLbKNAVBdHp6+s40BSa1Co4jw5ZCGs
Z38OmoiKM2vvawkgEiAL77Qk5SkvpsIDyVobeL7Z1ZDwBf205UqFY7aMnzn0f59VgaedgH9ErBwI
tJdvBurCn7ZgsLmR9XMUrl+aaEGuvT/fZTAYcVpx9rG+iddDORP9vPnz2IduUpNveVqduet7OoAE
s6lqmYTKG9Rfb2ptjH5Es7yvnYK4+hlfN+Z+3snrQUuq6tSCA0/iZSxY4wB35qj/feZpNlNCN7mp
Ek8HZpJHFlAs3WV7KbQv15WlDofdQBpQNsrQwrw301NHm5fxdP/76/jUiL/P1ufo+6MAXJ/8x+es
5nOMWbCKWK7DwMrleT1Mw/DX2frQ7zBYK8VOvEqZjRsdQ+HKtIe/ztbn/JQEYNtn1c06Axjzcpvp
VHMK0l9g0EHkdIXnnpk6u4hHmOiMHV7SxG1atbeLioabbmI0zMVxXkRdkdtSOU64NcRCJglEfabu
CPZQgMHpQ6n7cwBaSHqENjMKDAbjUhDzcwq6amc4GchQ04wv1tw9VEZsoxTsmCYUBrKWSjPC4l2a
vbysByyOmFJ4Je+YPPx9WWjuBdAfXgZXeb/P1oco2/Sdv7w6q2rpu2DuNJbPELnnXeLlsJ6tH7RE
fm183TzgFkVM14sdnTJE+DLeFfHSWn2oLBB6FXSEGWYvNfW96OOvsR+Lg9Dh749BigOGqWk4F0nM
i+6zG0fo0VGIjimcjB1EZcHES/lS0iJKdk79k5CDc8hkrN1j1vK5UoiFpYZVdart7PYhIIvpMzZ0
lxyTdrywFWsfZsekvW+MDCWRvx7TDhUu6InsOuKq2WNS9/cNGSDw+o4eup9QCdXCqyy+Sp2YIRpx
EomaSb4mrag7YWs+jmvlk//Ew/UwOfhf+kxD7YZWpe3T9hiVUt6tB+DM8y0SUlTULKGzzVoDEDI0
XShcCX3PrZ5MaagCk44E1U25dQ2vAXhTvQxTMh79qLyzaOkfXUNqDaStidQQWGC7hKDLG63+34fG
xqJtaN0PRNg0UJfn9ShF/1QTofD3p9KOIVQshpc6cl+70ZaO63rWdfFwaGmpQ5XuQKuoJyTJ48Fh
i4fokINvl97FUtQxXkvfeJozd1cYBjPXVnc7AkgGtbWJtA5xQwC4X5+MUCFdyH0yl55lvnQv6fla
24yRGjwh0OoDc07RMFEsvLs4COITaIqt0Xbf8Ou0O/osZ3Npqnid6V/sRKfPJeiDDnPCLzJpTxOY
YUEfUJAUv7cjDQ4WLym5aasuuYFp8dX1Bn4wgQpqmVxInWZdYvRoCQzETWkVf6+y5htYeuvm9yEX
DDmYdqDYhosrCs0LoYkHYErp+yyrLpE/4kFRmut+zoqZBQDul8NQ7h0D3II70FuzkN6TPMnyImd/
TxMUOJhZWdtiGABkk0txqF3/jMlv+H3Qe6yPW1D2JW1+eHCO1n9DR8fvlwb6mekxddpy5ldEcUg7
OayFhd3aSH3pSoVriaEB+voNbVgfrofRrP0t5Bfvd8WhLdk7f8qO9WFqVsMuyJwf5SopWUuO36de
W7YH2LcoSFjGg8GO5u26rDOJRU2U3NfL8+v6HWcs5+v6vZ6th8Q2ySNqQa+WBQpWPBXfgCA0NGH9
5/XL2EuJo4z+3hvw/ybZIAxcrXwhXLdAD7lSaNYa5sy+kDphXdXlDPZZzpD5kNiGNDSRS9QJyD3l
MIrO0bwadQsTHAEcm4P2Ag1dnQvXKIqNW31X+Hh2sdf9nAKhzunysfUMhBfjGzEfkEGzoOrLwv37
tMMBQSg7mDVL4RlYl+9qhAcaB8vSq8V7P46c058lNlgqyHVJX5/DF3dELTYecjuFk73Wl2vdyHDm
e5KD+1pLSQRnbIgiZwDqgaOP8Ohch8CUdvgz1oV4rStNRP7EXy04uNmGqRU3LrKp5bCuH+ayujv9
/GGqll/XcoBcSYG1LC5Z42ZhlEDdgW+pIB4np36R9sjlIMpF/rNWPVQw7km4x7Xe0Zc6aIGQn9ez
9bn1oZG3Ya1BSzEjsEjHUvaPXdJC9mr7niG/ict+PbU8jGpSZXvGHMjek2UFXD4lB4r++2x9rilA
dHnIAXmr8oH10PVUDUB0h98PtcinQT2h32p6pnw7W+U9kj4vRJFE8nDc3P2jME+Ru2ciu8kN87EM
dAWeNKnvjZp8QqYpdAHM6r5idxfHqbx1Z+t9DJRxMaXPzQk1DwTxx4GhO3yGztvS7AJ065aEJUdm
ALVKm55rX24iy4q+GSZN45Q7z8io7NSRxBG6IPsZSiX5dT0YQXHj2U27oZ+HJTJurHsyBmn8seVI
FtFcsYjo1jM94NsZngXL1Ojs27FBu+V36EBwzqQMHkb4FPa751lcsxY4AL8pkivK6jcIlfkRRExF
Yk1Em7qx3nzUGgO4/zEiDTslEA8jpn/OEJZuLFsq8OoNMUjBdNQQbVPHOt5trAgi8VtKZx9KD6LY
X6U7HqWg+4yeOrknXi/bolyBtMxiuRkNsuF87b1g837006Y4GES7wk7oBbboPnus7Owly7nFIggz
dzKfngyfaOd+yPwGo9zg37QaeI71YFrFd9utdjFjt40SI01IfabXPkwPGatMh7D6bYgGbmAlY62g
NJ8xrrbv7VRrm8oN2q2yx3arE9oiQW1F00GoUZLCFXyAgB1u1kcZQUkHgMVi68fx1s1m7x2yiwhz
w7PPVpN771vejOODGYxuqGsV3EzBra8mvcGEq9h5yIPz6Q3MmvZa1oNiqh55N+tDzAgHMw28R95o
6XNa1KFtjdorZsEw0LSWUYlt4jzsCR8YJvXQBwyCJJzKxvcw9nLv3Ma271+L0jAeskTD1ep8j/Wi
f8ob2GEA+eWLQ7j9jsLHu0IFCk6V/ki5Wd/9tnYVOoP6yq3Vla/zMOM5YisntqWcg3qrcgetwmQc
0zxKL/lUZDdT2d/2iXjMl1o7yxF8B7auyJzR4Z/kDGpBek7fU2ygm2qaXwkRZ4MzquY1D/KbIjGK
ByxizWsMUW1OzOFZ+eJEFtBwJVQm3lcJ96pK6817wxbmvTn06c006ddKe24Nm461m6c7Ij2Ns8gy
nCE1cOspf1597xItFtURCdm5Teevdkvz0swBYCzeMftscDfKLV8bNYFAl0Pwymt1zIXrO/onIsO1
63qIZkS5gEbBT8JlnwoThqMTzNTIPvmB+YA7A0DYrucu/Cjj5BEVdhTOqgXUNHDlkRa78WkenRop
pxC5pHqPS7JdAbz0YVTLgD2LbB8YJrIJMq+C2VrRycdMzvw0swPYRFfjSeW2AUA/sYYjfj3v6rOl
uU7PVV49x27bPM0w7/ZE3ZAnoTUF01EU6UVd7SsjzT8D8yzSufjBFhyZdaGXtx0hBDcqIoixN/vx
WWTJk+8jYvNsmtKBil9iw3mWgT7dro9YQlEu2R3S1+WDfUHyM5E9UWj1xRMNd9Imsz66Mcm8F9YE
5sxaYjon4yClg3fFuk1Ns3r8/faacS/t4lZTod74zmXs557q/kG6pBfWuDAwlN9ntAqvuR3Evw/B
HP90Mzs4N+kHBgkNhrohTlHdErCZ52D3PI1IARSPBKQnn0YXv41u+RhZvf5iT+6TL0CI+i5Z8TZ9
MKLuYowYSOnbCYySpUOItJBikcAbsKJ0Jl45/CmvZcQLk5OP7H5Ut17GUF+LYv999IQRzm2poUun
qnX5q1sDyZV6VpOzqgVPXgSMPunVi9kxEoHWlFMpv1RlrF5An/veUDzr6V1dSPPE56c35YhxbSgn
cWe6U7ktouQgcl97WA/pzAaHhtwwOffOZIwvC3qnH7rx0e2EejHK8sh4ZHhYP1Zkxk03jMNFK6eL
hHNxF09Rcmcql8mIVzEeXh7GzvzXBwotsWle6Nf1eTrB+D0GDGdysorremg9IE0IuZarBUwUnifc
ShTzUcrQOijd4lG1L+g5+id7OfQz603izVisRg8YbK8cpA3yfX1EG8/cTUuKQmIPM7lN5OOd08gl
MR4uRHbymb4DDeG5bsJ1k6mrN0GtDu1l+G3b8LOVO/M3DI4eOIqLZs2KHcRyijd+vKxnuufKizEC
7ytR8ZCxnpOCB3vqogOWOXUVOTrLI+YY9WU9I5pYhJkLIDtNB0QQZLhNV5Oy9Kpa6zVPk/7IfmqC
2qu++t6qThPKjXtX9GVYAbPYrQ+JaZ3uE1mZZzsSb+tTueFCCMb7BIm+0G5ovfJw/W9KQotdP4fQ
ARUalRnvc91q2R6IBLdQ3z+ZehDf5rhcI5NH61P24of0EEte1ucMLsET76B4u350fQ61KLVUJO9n
EqKfZpMKISnhaa4flLSx7jOTqJflg2QQvMYJJYywEzRibNELx7/qduA9dSmgSUAb2p5kLPsUDOni
cen0i9XQslo/pWpN/6lngj77cnxYn6oDB2AbkKElH8l/MnM0q13s0p4G6g0R6MrkoUFjQPouiYgo
ALN0Cm0jH0/YByUDeNwXUlkbnaSWbZBl9V7lWnGvcDDtE9FiqVMY00rT804M9M0XEpjgehAAZOlj
g7PPxRWfjv4te3621FUhd2aB7TD2yksFu+isPCu5jeowabEoQRQ+y37eBQ4GD3wTFvuvUhXmrram
Ly+qGq6djN73WfySKRz7heP1DnKVXidUgJAg3NfUsx4cNb33RulvSBnjzYClZsh/phTpW2eeH4Pc
68LZSR9xAdr5dKEW1HC3ZOd5dF6DlFSuQUNgOLZIFyd+l1UyP0M6uiW9pt5FBVoiS0Mw5elL0pnt
Gpf4sUjnH0gUodcajRkOZz/zXsemsbc5SkCQP9Be7C+nMPd1gfadhGTxlNX2tpvxURAAe55L74cz
J/Ox9VW9iX31w1ZxcESV0oVTXh380ZF3sINYscm1YDddP0ZoCJGKXabRGGgFukTy1urLp+hcVJbR
vraxhGrUNjCQ8wEbYrb3hW3T6seHp7Ff5647kOXpLqLZijRsUKZdUd9KVIPoRgt10EfoYbX/ZZSw
L3LbqiFhzA+ZiZ+5m4sdOSzJJnXJgdWHN2uBgxQNwOtmBM2anLQuEmQGpcQ3zOOV2dqPqWEVCDTv
GGvuwfHzp2xyAgBFzl0tEprY85EuXoSozn4ZrRoVeWPutGr8kaTmk9SkGdYw7sMgWG7bJYPzyWdu
UyEtFw62kQZhb/TmSCfFu2dd6hm9C04dQk7no2zLT43gzxPKJkLzMGUP/LKJWNN+jJeE+NkNOwx4
qepkk7+wd+GLHbvUcoiiWTQXWC+IFKqa+LRM3owR3hhqtg/l2cx+DePHTFbZjRVRAfUprdlAWrd2
T/Q1IWghXfmW/Zztw+T0ZFiTKK5mNHs1vuwYooSQcNmsuEoOUelciGvHODyn3B6ZNoz0FVxiDsiZ
8updY5p3DonqW2w4JV6ZZ5EH9WEcmg8lPNpsjjtuM0QoWVR5t0NR3JYuEDYvth+Vz05ZJaT5lv0r
acviiufRJolowthfN0iOybjz6vQBRQt6yzvJj3qo8vqzjv2D9A3cYLwbVjMI6WDbqbQC9vvTFsnv
gYSGK64cEkG7lMKj9p9HRt0baKYxfIzuoXb15xQKx74nztCH5VqPtLBT/Xa08oMieIW/Yrr1TP0z
atg+pjqRBmk1PqZjc3VbN9k4ky/PWueB/sYoXFZcJ56NUxs6t8vf3wTrO6IIDZlo3uZt/F6ADjhZ
ipJgsIOLlpN41Auyc7WuOVROhgHf2yWOVezEnHLZlfwEytwnBPxsRz97w/Xb7YMovgxgVSxFcrhu
abugZpsw+ICl8vgp89VLOpMZ5uaU3+ad3jGrHRwXT05PE0ilI36nrtRDzOYgY4Pj6Ay8bRRmqEZD
wswN8rY2f8m6th5imwwIs87LQ+8wMDH6V9+bxJaga67idEHEUeB6rRYzN5hA6zA0bWKwdwCQYjIz
QMXDxsQpjsCh9xFK0Z7aLkA9eCb2/OxnOwITP0kewtY1GT/r3PsOpgo4MToCW09f2hHrYYdFw4OD
1s79L6G45PGkvYOpj4+twJGjy+lSSRevs4mSe66dzdzqJEZCcgmt6jEnA/MJIOalQ79o3hpaacAI
BYXo9/0LMYTkXHVUJ3p1n4NXo0qX/szqCQbQ5i9FG3Vkiii5JdlMqPiGd1NBYI+RUUB5BJR8UaEl
G08qsphcogwkjHlSbqW5y1skYAA5QqsLHpuk/1ZgdL+BBfBRdc6d2Vu/Zg14j9LKh9pvf0TUkxBk
K8IhUToQVOlOhUDyP795Lq+L7VdSaFZoasTYpti2A6GJQzP4wWYW+imdrfvCcID4WNnOrEj+7gn6
LfL5CtOfQCt9q0Ui+pohWyMdDqXWFu/zrOBxpVdrqvYx6RAAnFDNkUzp+wRIutljrbwX32IYM7mn
wqC+bDubW5OuTiOSLibDhHYp92pW2UcsdBhAWfrpxQts0XnzC7DXgWl/b9vyWY9w+k65fWfP1bIL
ig/ILZB7mvOHXQLQpcBGl2LuOsN5KymqJlndNNF859DHnpuaN09nIp7u8rt8QU6zttXukG6bwdM2
mWsQFx8VKgyKHgqzRui0ybY9510uIfYsMrV9LAqu7rhFEZLS9TVF/gAzvtAN3uVEObsRHYpAY+aX
hkY6cM2blxG1NJQQ3tBBwehwppFHxxzdYupdymxEq2QCVK7fnEpxa57st9ZiFIAw8FeAJwBvFkLV
TtAn4G+Rz7LaJbH7ao43owdWKzdYTCYmazbu8s5FH933LdOfXKff4elEGg7RNwDrxjZuoY0BJhJK
PFueiXsGiXikyedAtRnWZhi3nuHdmnqEB4feHBU3uVjgrwLPAhPcTHT3gx7V7xzcvDaGup+R5rJp
qfJQN4t6M+sEpmQ1ZJKu4ZbeIToMaQvFGwSkt/SBwHbHF5HE7H0yn3DSoMDmrgD6SbyQyDJYxKxH
+mwjOTKkV3p2cqHl8IToEs1f3jiIsefPOHCe4xicMSlFYozlc9w+CRjn26AWN1nFWhQsed9snuZq
ya1E2k5o1LbOxq/U+bQbSRgh3n/6TDZhC1g4upZVHdXRMDoOZnMCWwS/nK2m25eqQVrrj9YvBo0V
gCqX2DO75s5d1b9oye5nf8xOokLbD79gjr+MYLp1Zshv5A7etdmSek6D915ZaBM0h/Z7h/wgaKmQ
wAHsLbQ0FCNLygDogmmQ7gbybMXNTv6Y+pa4jpyGORtOIpHRElvUbNB5UVUQSkuS+OBf2ILPOxga
lzYIEbvQxk2aZUFKO3UYoVAB4DrmBkmUnc6tzHCnn70g8H2MHLlwSmCNt59S2caNKhhNl9UyDPWz
S4refad52F7KLCYcDrOsHsCrzJbU5DblfUCywGtki+96wm3Lp6MGP63Z5oheW/xhoT/X0L8y9HbV
nY40DdRycm/P6qVwrVe7drd5WRBX2we/LDP5PsO4pQzsUqyWvPP6qJEgDYjvCGrCK6PydXK4oXVQ
FUt8D1ikxe0oRztMB/tM+hgRxd5wIol+gPHlfbHc34NV/BJxQJRehb9X73oNrjZNgdhdhuGoYzZ+
SRy2E30AFqfyxkOzzXw57xaAgxWYxp689ofGMg5aMFmI9LKHhtDU2ES83BhuQWk/6rjPUV20mfVq
ueln63av85LCzixYADzbFKnoH/qWe62SBHUaaBWQMvZgeiy1N/lvNH6zXawPMO5nhNYI58Kxan62
TXkhcfcHSiYImlUaJhkpNIGgrK20ZmIp7+HdCqL1RE/OTAulPtKo3jSoFg1S4UNRELKRLmzhKfkQ
SwbMzOR04BKjsz5f455vTarz3Uhf8OAY1RtiopC88D0xYWHf2kcsYIyscjQGWXk3NNK7aVzr3NRD
vC3h2Ds9OP0s6xCEKWi9pZ18Y7yxHxbgvZnqNxPotLvGmcgvjL4RK5hUHePqEbWQkf5qlUvTMEW5
k8rvVfekuXJALUnsgjMb6kF71ii2do4ccRA1FEtdxXVQxqw7BfwxR7rqUvbRXqXmi+8Y/CCo1dgZ
xZeWS+dsE9gVdworpuZ2u8gu7zQ7eywANr1bMd1DaR1QhUUA0Au1LVwb35rEEFtRYm/MIyalgqqu
LkMpmaQOPoD+GXsGe4sXZSblWXg/mxYThJdWaF9hYiPTI7GGeY2/AQABk9vz06uGennj2qDRyPNo
xAhkYCh/+YPEijZ+RACX8zl+0w24MLK3fmiB6uHglPM9ygHSZGwSyAIXnc7QEKnBO4KQE5mJ7ZCU
zyIiHIRMl6qLnDDP4rfZc2+CUR/hOfTfjZgtXopdIyNXufYBBRMeTjzpVSW/IkwET0TToYUM8mpv
LJWPgsvgzHpxazjNN8bn6baYwaKzCVS2cF/5jZL00RunuESBBo+weJnTBNeCiG4HpV9laYd4yg7R
7Lym9H8STAEbxaCrqgWjyCBtQu6ehhDTte6muzKY9v44dFsKvCZEJHsiAm5jTfSkXLVI06ODXujT
RkTey1Cn2YldfU2LxnEY+MDz1K3vCZKNeumoZ5RPBAunF9F23yX8YB3pU6NZF9yaHdkhkW49WmCa
wnoW3MgLdz/oNEmdPEU7DjSnQsGx0aoBqafAHr9E7SlsWgUxRxU5NmTBH1Pihg4MG7h1Od5GZGQI
DCZODbOaAZLq9TaP+TqN41NS5efG9qstGPZ+USaK7Ec+BD4JOYT1BUk37+wRqLHuI/OXomz2QAaT
XZc/pyxRKAyAvKdd8mAWQt+lMeyqoHs0wG7uRkQPDM28gPhAanLSpjUaQycrpbbi5nTS2JMXkfpl
V+j3qKD23uh/6gogIRSV9FBld7FWFVvX0b/6MV8yDrh1t930bshkp1r0CuvTQv2gFTLT1c00kuXG
j7grtW3qkJfut/Z0CkyumM5lwZ5mQZDnmdWdnJ2y/EShBFmWfWJJCMe+JAb1yIb5x0Bmixf1h8zs
zZCwmDykeCR/oJ7wdvnOgXKsOuh6cEh9EoaMbCEQ5E/j7F6ncWmqwsZOJMkNPZOpWKDbzBn0HWNb
j9CEsRxqeRPvAsViSG4mi1QV3c6CCHufGxzQWjCXtdQmimy2CwG3VjlKHFq6h/89L8HN298TXeVh
AgIp6+Dg26W7syeHtpUOjLK+Ekc+3CsRo2YgwYgUnvRcVY3EV4vv12M7gbbjE8tt/ziByap5RTKy
66c8SJKN0BiUdE3Z7o3W/6wTNWHa5Z5FqIczWt6+G1ObXMKS5XocQ0+5xn5ufUKxMvqJlgtPWqTm
0Ry6p8mZ2gcYQVsZoxVVRXwvdbsMdcu6eiUIOzWmXMf+lazFJVCYAjBa5u1mPpCwHZQlWT1NTpBi
v9Nk8w1WI3/A2QKz0rxJw32GgDW+IfK+duW8LzJXvaHDGy5jOtRsyTDSBubnyrRbEIowEv+C2gFN
/HfK4j8e/vdx97j7T8rif37+fx9+Vrcfxc/u//pJ/5+gG03bWX9Dv39B4Uf/8V8/y544seUn/J//
g5zhTJQf/7X/6Kp/hzeu/+03vNH8l607ZGOAOwF2jS4t+Jvd6PzLMZCAAWC0PdcCE/iH3Wg4/6L5
6PBRtoSeQ8bu3+zGgC9oAFJzkehbtuPp1v8Tu1H3/0kpdBBlO1aAbJ0IPsv3vP+kN6YmVjoo9NvB
CX4wEhm2fumYe6TbJGsyUd5bLbuKxJOSHHrQBv0uGwzjxe8xOFE/KWKO6GyUiRuHje4e9V5ekftH
tGPty4h3GhsfQ0kA9192Jj5pZeCE9dspnDyTewOxLFDhGHE3gQKk265f/Ty01qcZFLRoO/xbQ2ei
QXSGNzsDNVVhCdtGEYGUMkBwpWTyYnFxwqiw4wNK2K8pNcjdsrxj0TbyQmV4lKbzVJvzxfN6Y8vY
mT5vmxDhbIhn7Af6xsgTd+O24AVAnaCqt9J9ViOXwbUUXebp4iTadFs/GzUNTZs8kYmpLnYvAmJl
H9ONo2G6LYNPNRpU7j2E6ghBPLNeSjAPGdc8BpD/zlJP3mzJ5ML1qw+86a+4ED/p3CMXolWRWN1d
0hnXuCjHc6Oi+mqW0WPqDzTgWueWsHD2tZkLtzB7rSmESZI3XhBDE5iQ4+PusqjY1hr7f2bPi+Uq
C90IGbw+tRQeuXU7jHDR/AKiNpFxV6EP28GbvnXEBCHhyw5ZPe0T0OGH3PUYJtGCbirpH1zI+E1s
Xd1Eul9UFoMWPRLU04WZ5Ymtrq6kheebYsywd46Q+dAjhCnUO3cYJdghUd1kXvmzKMCTKXoHR/al
DLDz2j2O8S/Xn3QI8cPR1JPnen6i3zfB3OGXITQ/QZ6Wv42pMYdtd+yRSpMwp7Ci0oGiefYZuMa1
t7VTjR8tXmiEBm8HcE/2JkpzMOCp86W66qY3uJmjTXgeJl0cHKv+FKM+YUUrmNAsi3OjyftMm1v2
bLlNaxnjCPJHm4FLX+/TMfgV1eBl6ArEQU0bXucdNLnERc0l1V85sG1rWvMbWfa7skOakkTPE+Kq
vTHXSLSTLgmbDOpgZ2dEodlD9u42iBmoy/SYrZqTl68eYaNOB1GHqeOUy+Sh6hkZ5dpuan00UtwA
IK6379bIiKYu8m91ASOhSvwfgVXjNmUWOKQe7aDaf0txXRsS2xf77iWHj4WvLD9KgnROmVWcLfgI
O+KrGmJK5d4L7F+mI/GPOMo7jHlCxC01KLvGR35UAaDQUsxDSPC1ZLkH5ia3ASWSHltpCNtccokl
6Anyx9HsepSMxvNCo/Octj3U40jjj9ApYDfEtjf6OSZBHDFR9c1Jm29jkZdhXyYUo1DEZ0WYjXS6
KMxV/qT6iGZVpL8ZkXFj19nPQab2zpu7j6jjSkAiq80XArCwZLbEpIOHfpMaxEoArmznKlZ2X9Dg
KbP2WMw2gBYPT2lX5fuSSiSYrTvmCdahdtjSg40+gA0kLyEfbC6luN0Lx6MQ1dUujmoo8szsiHkY
brUKboPpOBiONdSx1SVri+eWkPhdAFNzoaqthw5UyoIC/NZ3wSvNywjRcD9T76ZgsPWJXWJEI5AS
J8QeDNSTqmCDL2jeg+V+WBFv6OhQQga4rVmCjl5TPrPhNMMWXiSj2Y8hQhcH9ORNA6BiZAl8NJIo
9TwYd/+LpDNbbhvJgugXIQKFHa8kuIkSKVG7XxCWLGHfUVUAvn4Oel7cEdMet0xiuXUz86TIOEWh
d8uxy++lPQ9H/HOXwRP6znmIVy+5bVEDQ++6YsPE/4p78GFM8247edlTns73ktfRne3C0mzyYIDp
dMqBu0aLtqGWOXh2SfHmOc2SwwB3r8s1VNXVhK9Wy7tr0SzkGBUIYCYo6uL4ifph7dkhodcmLRx7
vqQWt0hU+iNNgbp/J6BERLzLDjKoQfpqMIfgjR8NUcjHnkQtJIoki3K6hqyhAR5l8Sf34/BPival
pfgp6hubhiVLf+nGnbeOyQ9oTdtsMf8ugflW+8PVXe183WoJzOlKNT0fOaUGeJgFbHG1csGk0QVg
kL3FHplvp0I6Ww5E4jDI+g+vNWydreruq6IOd5a3Btmr/Kdu0mTPrbU8mQFvkVm2KRtJmgpoI5wT
UANJTOF7m//SLUPtvNMDIl5tlY1Tj3uKWF9TP8nvhYu0CMnifqTmfrIT91T4ZLvdbNfYFm47z/RP
9NWzMex/80RCtQeZcQp9pC9CbxoY7ah341D/eJ7fsp5c7qzQBVDofQqhk2MnpLtph7bb5bnL3pow
uCOr4NjmnkAWBYNvWSMnE5olUUu/de+ZR9curzNkXzwuzLpzEIfbgRNvxYEwyYufwnKfmsq17qx6
vhkBuywiozX+hUMysTLJh/+yCqGDRGGT41t4ZFbBO6qWh9BzzFZroyRO0/ZXOfM0EBNb9wb0HD7D
ced2OTaKpcQF1Y2sYMc82XkruXip303GXktdZxt23xjYj9o9u7W1K1yquaU1neJh+jMPgqglGEfG
nBfUY4yVcBZoRSo9Ore0fe+tOiGK9UkPjb/jjEaPRE/5BIZ/O8CzWTjLGT2KF3jZ3i0Bzk3Gk9EI
juyPLiXSnMf3uhWzY2wsOVfnqqV324yfy6XTZy/J2J3a5MJ13vHIZ2EKmfaNPno69OjJzYzRjbxC
VxAOGtY76ZoGXzuu8gUcDjqq6zkPzIhQPcNm6/lZRHB07CjANdPgc0S4nFC5ohI1YWN4WR1N3Mb+
LKu9xb0OCWrGFcb5Emv/cuCM/Y3W5rH1SNM9avQ+7e98ERjsoj6oy9Qcvuf9Ms7BrgjifartJzB3
9OrUSEak1el16YuHtmBrVBb1pXWNe8+0DzEO403Sy08kkzfYSgsJkxwlU+gMfIBzoc4TngPHaryM
xqFIqr9cOTQkB/fAeh61z/0q+1eNXCBSa59pdoo6C0bK+ciNyufKdT+WSlAczZ4WP4+3Ve3QbLD+
XAwEdWmtPVhcQo4xPI695uICIRZ5I2ooK4R/nTudBVfhgPGg8eO/AnMIvS33kz4U4XwOO/egG9pJ
UVSZF8CHEtykA22YaQGu+sew4FE38wlaXYbRy7VRvesiPTjZizXjg4tNEWKdwYQRKFLRHPMswKrD
sw/IODJxey+9nu+9arTXN7KLEGKSM2OXfchngnyhWNf5Vj3AKMG43U7fZACarQiqLyn0fvLYGC5a
iItZ8uIfqKHhFa4VReqTpvPIu/RFPu3ygdgjA/rVLc1PMffpzuurm9M1yREgEmVKM15apCioPZ2D
AMucO5RdevFMVRyD3v2GXdTcB0YCuGPKH+ItFqxtYLXdKfby+wZ/3OW/XzKmJJJvilgID4tiZt0C
R3gLJLXk7ThSHZonZ6ublzuqDZvL3Nj1hZrX+iQhPBnOC/rpm51N4jG/jSncEp8inG2iAri9n0bB
tjTr7UfMs6/j7AjMhhwvzCYewJElrNzClHUXL3P4Lnt76WGa2eOFU8U59bLgwgP7g5WZeWBLfe+S
a2q09CLbQSYNR8+86xOA6qQsuitD074p/ZeGWqio4ckg1niZbHBqzSn53CQm11bg9WFvj//fsjLu
XurW73zYVdsGZhImb4PR48kyEPuhjs5RKIg5xskY1SvFEF76xLaJtazKFO/XbbP2fOp8mfehE/SR
GcIfskv56IYOax4/6h3mDEOJqwHaAjzIbkp5zoCHbqx/dd8ySKP6bxXGp7qH+JyOzhZ/1j4O1QGO
7r2S7Mnk8F7MndrV1tq/lzoRygxsBm4D/PvfDBzVDspdf0gbBr/pGIblXZGS8ZwoNN6OOv8TB0O5
Q2K+9oy/G4wNuyyv/9TecDBTyaxZ2wSFQJU49AqckqATkdH3R1QCgu0uqkoD+oZTkP7oBkyIObS4
ec7/ea7zPMVZBKONFVnKFE3bx66ZrJuj6uc4Jv5chXO6pUeUqCHK5TCZR2hFZ2WPbKR6ksvK55vx
3Od03V00I7nyDr5nUVpR4jc3Bw/Dpi+AcsnuX6hRRwCmVavknjP77VXvUU8cpqfcQKAyJnAkQlCY
hWg6xJ1gkwchLTNfpYSXNy8+Kzgq6HKKU1I+hdI0nkkrRWOqMIw02bZbErY2HRb0MFAnNolfRRZ7
W7soFSN5dRV8cymetd5v093iWM9WZf7RKYRzp/G3M7tZg1l1/cCIp1d8SdPymKm83dPKEwD8R/9x
XjyXo84kgynKjPApHhIMMu57T7dIZ4aP+cKoQ9vrlBUXHmE4mnh/wNFOuJXjqwtfikBy8z6b1bmY
LY8bYsDOMmhCWzyIML1Qa4aGwQnlsKQ4voL6RigftKMxb9EHt3GGollwCkePlDfJlGJlFn6hXrLU
1n8ym49k5rJK2AlsVd6fCfnwHBXcJWsr2lAeJZTEuZ9fu7o8FlNMbJ9qSh+oJ43PXVbvQqsgHCA0
PO4ew+L0ZeTsDcyEKjdGisFMnnhG3QzORry4/vN1XPqWCuQCmggDwL3yab5ze94JSUxHuvOzZMNB
0Ayb5PMXlErs2jF/zwUgw8YrmwczDs2dCvKb20EPcoo3o/1UWHyXh8wX59SJaS1UzZfpEqIFjO/b
cK0ArQMHTGIi8CJ7x0Z+AF7BfBpO+37em3mIqace3E0MoQsVgDB9jGMNQFbRz5Rme38JV/N4f7V1
90820P5ytKGhyIajSC4Us6vdhAUIT0d5t0zoayYB83wBMhrMfxLqYdipsAhVHoRf59knmsij+3ee
sosbmMcccSFtadrm7FKPFk3ws4tamxd8WAmQsXZZkEoXAjjls+eG/6DUVAebmrpNDXdjkmSsTcnK
2uBirqR6bkugV+j/vXOD90kBpm6ryK3+mE5zwUt3p37KKS+38mw6DvsD9BOAjI/KWP7wpOaxHbjP
mRDjrm1qsnW87iEXnr2G82hfjrd04m2+VkCVmOULazE2Xd8+FFVu4JigVCZdsqesQWJxGmwI1YKW
bB2xxu8oZQo2OZ8v7esZXYjqlsXU01vFHVsnsgyDf9RpfO80wLw6XH34fGFZBfEz1WM2/dcBLkhL
nd32iv55x97sW8wFpqEO4XC0/oSjuDngWMNEnEvtMP6KgHEVore5yPce/x9V6yx3ZB1RjvPHcuIo
j8nIGPMv9pLXKQlOosfXsp7mNwGS/PoTeu7cEOyOI9ObbqkXw3gLYjATPb1FMG7oBOV5Vl0mfBZ3
CkymSp6py8uO2lz+ioa0i0nafp6++zG27zlnwmr+5Ypuz6M1RK78rHx1R3pvPhaBvvTK4yUhCm8r
6enEBeW8ylBxrJvUQ0PlNfJaRbOB1uU7joxmhkEyC5HsiUCYe7QcfBBB/kEWhI7AnnYPAnbAiTPn
1XC6ivq+TF4YiT40zPsoHjEqOkKudRD2o+PwsiNe0p/SmDjDPGQPy+w/hgJspUmeTPf66FhPyBce
itLU7xNl91fdSDKILMsoETXfF76pye5vzZAbR9qtSBxAUqm/hdJHP/UPkiwzjNQH/AGCprvc3jdD
fdQdsQ7d8tBP4xg8IaX1Y2X/LCNZForw7Ei4P4rYE2EPVk8Mx7NtX7w4vehyOfeApTaatrKIvcZG
uEl3ngRbBg7IVdHsyMg+Q9v6IpUsaXsYf3ujevComclM/Aytl70vjtznwYwL33scRX9tRusXu9ym
qjk1WUk40e1kYHaFL1nob9TNVyfHLizXe8KV9pY6vA3jxiZs8m1mmT/W3Lx5iXUe4/4+9qBKwPZ8
Fh7TrnLtW2B+NDXdYi3ANkua5rHpSPUAK73WNeIp8N29kXFccHodr5Uad7Yt+iOmc8ikiqMpbOTi
DJs6uZommyqEEOfLpEmMq4XH90C3vQEOus1rKrKKkPrVLFlRx/Q4jklocc3055504gXNJY1CeqQ2
QGDzl67CCMCJ9NIlAyA2qf75ud+eVEofb8q7nrjVqRYmIlLIvNpPlxkh6KjrgVVd4ptbGTQ3GLHp
qcaReZAZ8viQ/rBgBLWIcaP+Kka8ynLA4SO8Wy79J8e7tFgKFjmdjXECazhMaFrhYxNSUaEryuv0
mR3M81i0UaXd7D6Ev1q21m7iAG5W6UYm/a/QFDV00E7CWE6R64t/jRDXcG6cnXARjGlEJ6GO4Eva
bkc0EvYdQRGmz29Z+FBfeNJJNrZNSgo9sfRTSfPyqTVugXeuY/Hljy6zv6mORRE6OzZhtID6eDt7
T92IrmOtokqIFD0ek2U8ubYcEA930HWyHTsaNgSeSQ6TEjWzNbdDRdLcKadP0hXLpStw/gU4qvbS
0i1MpfhKF1hKZeydGYM+pOeiVWqfN3Z/9JrkxE/RbS0l2NNBvbfNuDzSEoQxZF4F+LJjycZ7YAxn
hzs1FKeSKC98WtA8lUHdxDSz7RoMMHEZcnMVDhaHlzQ+zh5HunVztbR6ullZ8T7MMtuCHeQwMrA9
1BRBTjSohGlyXYjW8CLqD2JeAJhaI9RcefbrcDxw7qBPHjI5/pIUTql24r0dk75zB4jCJg08rsCt
3PJGpHeVNAUsikkoPkqdPiIE5vQrcFzK2gKgrvHrpP6jB/duiHN9LbwUY5N57bIBPk+l0wOR6Wlv
BOPwADjiJGL8mhV/jKg+E/JyUZpvjb5IDpWZPFiLUofA0VeDMCj/cYL+JD1Pfp4URxGz00liYjX/
ERiAFp4SiuS2C71/kMkTsOccwk18zWw2DeTDOD8YVPmdYfxTlRRXzD9dH3JD219L47zkoSGuQmEm
bhe5d2m8RRlF73AGemgsr3mpg/KvQvS/Ii77UTeY4gFaeHoOStolXdv9Zpfu4P3G0BVTmce/S96m
NvyUAG3oLQ3xVtNBiPMUdztqf2lvzZAPuoTmfGyr1j0iboqpY1v+ZdYsvI3iCU7h/OSP/km55V8g
uR+jFS5voXfXYR7Vmcr+BEEPCqgPY1qmgl+nH1JMSlzJgVmeiCgskdMgils2r6Wq/GlKQlPCcSx8
gixwZHDocRz9BJY8y9gsPmUfIJQS+jqz7YwsQkbxYvANpBRTjoHXnljBLRsKJQJql5OrVLMRzdby
5JKoYXM3D9iuwSkMtfuDl9S8M2bfoCNm4LfX1B5UtKXka/lAs+IoYqdxDzEw78pqyBk0dYohaGFU
9WfCz45V+ceYRY1nJSCGbYFxpqyI0IEB5s41IWVOymATnlHjOVs9vQHgcFU38gCRUYFkAH62MxGq
n43Wg+TrcFhUa/1KgmeKf0uYjSj30sAetNgB0Nf6x5LGnyQwn/I62fq117K0Qn3wfQ1qgoiTU11z
k0btMOs1X1tZRQ4YpLwf3twwPIcb3RLIyjVZ7VIwuk/mHInEVzs6tHu6HKqb5zn/Um/6oPWaEisw
Q20aTlHH8hEDIRKBrTVWcKILJYjhunqpBqfcEaNINyXHsVtnyr96XvsSW1IERbGxPLYJqT+ZECpN
xkG2sMrlDekXuAGBhl4DcyTDe2CcFxGtFQzALYYl3PDVbkkBV43ks/iYWMGwKzoGJW6AQHI7N1SE
IFPH2KBsHAf2pKGm8PxEp++fBvVJmGf+DOHOcpI/qqW9xKldHDuenH0n86umXQMYPsAm17mnwug3
R1isB80Cvakb9BLB09APyKr27ckSwROB+gWVrzn2rWNva2w3yqfVvLAKjt8ZY5rtyUNHQTD04+KS
1vVHyh1wdEL3NQ6AUy2V/glLPFYZytQ29xx3reuOVNDua0wRGPTqQ1fbfrTEwyelMTwBOGNXkMYC
yEbSc39HGZZHVTRsTtfddxCbu2x2enynwFRSu3vgXVRvi74gcZHz0S8B8ijBUVwD9IbqmK4nDj1n
HT44BoAVVhhPOFrUPv1/ychMWRFJB+jKDidq5p31XXIAGOAckhaOdB50d2YJVnh9IsQ2l19Lp7aN
nZ4DRHJxE0AUNgkz6lRYS9mliHzlf/Q8Z7ayY3agY1Uq9Ytf7llgLwmnqaJuy2ujBQZsJAfxmgwZ
KZJ8uLjYcth9uBS3zI3Ycmj8pkPlSYBbh6RhcUyfCSn6pE7L0YGZL9QhUeImiSBICJyHuLE3adax
Apim9spJMnfWQy5vhIpu0tGmnHWEDrXVszrY4F23TD/UDbkvZZkQQYEmsXW7eOWpQqlfo49FLnuy
+0yK7lripfhnys7RG5wfdaTG89w0MTbfQX3HYrh3Y1IKSF7fucNZk3P+j7s2WXkLBRphrYooI5G2
U2YV0AqUPILDKB54nBImMKlLW3gtzZrlT8qwR+i6/k5HKtlSIsYUUpiHFpQZ1DLWpQrRLAuM5kDs
9x/TF0pCT3Ijq1a6XReywoASYgx55C6dTQqOVwooevpZSvkqKFG/b5aY0/hSXGKTQgBDwMcKJSkK
+99i88N5hR/eaXY1Xh6xL4f5QZVApOh1zroU2XBK9hWSFvYi8zvtq0dZeuHObehxNl1CLQheXWEP
X1MF19b31fiCuvXS4kfA78rbQILR4brlM3Zst9up2X120oC/d0UXgK+q9XQAZD5rh6vO7uY2xSwW
U1Ph8+y4gNDhobo0rEdpXsIuzJ6bHCpmLczZOpbFfb9eBVmlNdtLZ6Y9kl9kl8X7IIz/TS7FYBYz
kNOx2bTt/ssT5t+CRBRBCrgOiuOW6+dRzQkEI7pDFi442hbZNKd8H8WjNYdkfdqB0c6kWg6OA16e
YWB1Thpyx7MJ07P6kxWsGhkp+YUj8TmUTJej34JhSjlTUnq/tbCFbizSghjzvaPrQ9vy0/hvmwUc
raQLOIb947YM3KellZIEFHk90wdTz6ovxGCWYt4LVxotmIMh14x0I8Rb16OUePkYbTPf6tr4bSc6
tujvJAwniUNVhoH2sW97szjMtrJPYQO8se5qde/m5rvy5+AGxoRZtAZ/59JLZmwdL56BNQ0gfAfs
X8ULYUXC8e6TM8tfu7DNKC0HbmgfrXPifnb6FkJgkj1o2Mi33u2bvdGhqFJG+UAFZY7Zncd8MJGT
XxRVOUXz3XDl349NVT2w9f60UEhayIhRCxGGARrNzdcMjXGqyg83sB700oa72GXTqRN8ZVnJXpi5
4FLwrklMmwN9zeSZCZNIbmOd86Z6H00KLWfedbvUJg6bj5caC9Su1Nk3lQTTGr/bEK+v77pY7j2a
448+euMhndqzb7oc24uVUjL/s7DXYkM00iMlTnuR2eWpI5zQNilKbOCf+l5Ito4zQzOz+IbZlZia
TUIbXtVvnapoWEz5NAbFe1LkFkvHALUR1jMM5cjUcXXwZcEMLlnvhUO6QHtHPgfBBQOELiGuFxI+
6wF9oDJwmxOTPk3aKkjlddTtDsvwjoLA1QmQJEuH42LZLA0pViY8Mh7H2m8wd8zJnWb0ndtRXRsv
R54yeW/UQyf5rS1HHSsATOLXyyE0X4QvCJb7yTEO+VysqYsMpCCCC3rvpfR1xab3TVde+qC2WZsG
947nh/fEqN9rCbygsFm0uhhe6JvRJLqGGbI0zbSk0TnzOjZ+GcOEWZ2whc/u0065FJSc1gn2Tpb4
MBQl33D+rfqYjN6zmeKtdyDQg1DCtthi5naCqt2ZMcpF5f+BhQQqp2R/Uncy3bfNo/KL/Pm/X/pu
DjcWurCbDDBP0hyY1OjcF9o+e2Zu0eNc/lNzwc6Uz3mT6ml8skqXnLMJecEuiDQ5ukCOHC5FQW1Q
njYHBcWVuotG7IV20DWQecd6Gc5ZFx9kjiOc9qZwb/ld+QREVl06SgBd1RUPjZ+e0oX/c5c7lKi5
fnEaHZS48E8rfCKMQYAhn2Xr03+/YBGMmIvtJQV/u3jsqLIYvgC+VbDIZ6vWamsaWbePpbHakOm+
9HTMmrdSj00f2idcIi11f704pOF8KCW+INsNryGx1+fMrjrOr1SN1okstzz621tSmRw5VfWUePql
cFAJ5ywxCOj1xbOjzJueODvaxbQJMbyLReDBWbdptlmEF1Ig9wGTGL0Z9rNfKvmKcWYHp+ozA2Fw
Lie3jQIl7/yCEBSmi4tXDbTbNQVkb66F3sitXd4u5lrO4h6WFoJhyMLRtDN9NDXSLnmvikO0xMxj
qIvA7/1k6LzYBtgwDpaAUhtn93AkMjZE4XdhZMOdawqX5UuHRuXwXUmqQPZFZWK/gn702AgCwRgl
v+mShI+QGu2TI/yDm0vvki+0RRbBoA5cOMsNNYPWE9vn8E0ISjjtVk9YYhZEh600+aODaR+IYt5V
ZW7vLCf5avmB7qVcnIe0tG5qQk7yDfq554TIFYbxvWuPN4qd/G0zzZwWCnu+Tb02TiTlj6GvHycx
edcOl/3SQkZYEpHxoxNYdSw6K7ulxhg8sSAoM1pFPN6PeUgVUDZ5U5QALOWzkTKlMtg7hLQWDb7I
otr15nV6gAo/s3Vqk44K9aZ/7bvHTvV3mQf8i53w5yQGezP1mRdlCMonP5sRDpDVVY2iPtfJwbRc
40j2P+Bxjj/Whi/vAPWJ5hx41gDgsQmKB55sm5a487aRntp6ynxrPVSUxqBSj7SK2iTMvhGpRasa
wDPXdLviCMBEJZthHyd6fADVzn6e08qm4gyvyvDMNmcLlOwQrIaEuY8R2VpaNzIf0hYHVWIIdndg
rMBZpMVHtzR/m3Qm251jjg3bITgHYVZtYs7VZt71UWkBQP6vZzdEJx/m/L1ipxsVi73tTPDxgTMC
1fCNF2m6ZsQDbO3JyT9GT4q9RttE/toSludVU3Ku9aT9XEDMm2b3a/D1W0tyDSwXYo7lTyAoLI8u
FvZGzcAokDr+b5V1n8Ci+YHKNdrisFov1rBZ3vi0tk77xVoaopT1mW6rnHq9Ga6/jyOwn9KDqo2b
8Ft2xhZFqCBL2ES7ioF0OVUwcZwyvTqVlpGouT56Tj2NG9iUItZ7vzDtHXRXIjslPQAix6hHDGhd
YxJX1xX5oWD5saGxnrIWvBLMGJp3oJZRB0NTihWyPGKRwPS3sUtf7N2ceX0ZiT4LnJ7W2D8OeU+S
Zmo+xBp3Tow93RXx2fEIBxktBCjD9LuzYMqdi4IanTZEDe+pLJ3iSe7oYDpPXuPuB8GNLrdT1abn
tC0voine4jiAqhiD+ACW1DlVf1z4xhhvy5PE6/iQyecSfMG27XHz6J5WAsJEZOLazF+ByU9F3TAX
po917vKFLfm7gOLkVs1X5lms7tx9STqcI338VYbzcNSYK444Vjm99x3RkDz/ywhPUmGernOiHtpa
RIEg/SY9n52JKd7QIeChF3uLg8SLE75VyTJGPk6nx6YuGajqxdmgEiNY4O+GPVojh3lYHctTmtkJ
6yyW73Qphshrgs0fHx+zozRIwOIZ63ZBNat9baF/6vWPo/T01JtDdSu56UL+wLymopoabcypazkp
dgVM9evetoOknhXs6WLOQru60s214y0SpgrfHtlPrfWwGz1WgCS3D6Owrn1Ctge5k5bd//qT4GPn
GZD3sWBZEeJbTfye/7hLc2J/I8H+NvQOh7qGJ2zK84i5RbbENatblcxH5bhUTgqfLtuOKIyyLO7j
3NvD+semFqf3CbJ02akbc6CNCyaftowAHNXzEby6cv9uQ110J0BxpGvxXFgwdk5BRolnMX5U8UhJ
dlBKFNwvGmgoGyiyu37034KsXcC8gsmqC36xC/cvczhHmKE8FRapZ+38y4awoaA75patBPwkmNQe
USi9vjsh8TXotxa8631Z5RTbQQsNjVf2Cn/9rFMEOb2fySG+vPDjp5jGHManMa/zQ+Lx5WPFOEyC
gjGwhkLTfRkOMj9yU70HamjZvptl1Nhz/hL6cJ24zoNYvQAXx6Y4jX8bO3hp8rVqaeAO5IWKno+T
k0ejxr6KV7en1FexM8ChCd97dKE5EnJPw+SplwpKnMUYXRVExsKYTi/ROHS92W+Fw24BighVLn0Z
Ae5HEeYwzw19nQ2/eJ4shHTjExI0uk4zh3d0zv1Z2s7etGuqL9P4fit/pE2kJRkqwmDaQTVzt1y7
YP4c9a0V5R61AzGxj3F5faZd8jHkC+GwxsUkldesi/KKi5X3CjE1frM7fkJ5rM4Y6KK2Aoq6WKqN
XIc70Fl8Is80UHdJyWUtBvZYsecDZ6Ja0mEW3AJxyXf4ZOpIIu3vmsV6DjN1smurOQbwiTeUPOfr
gXlPPkUdE7mihfoQyIXs9mbl99G0OI9JT6oCM7fuamRvQZqFc7j3mk1AcVEKlHQmDOxOvIuXZe8O
wGkIbXts/NnUlVV9NqhZnPxi3Gaz5dMO/5KO7scIp06OcBxGG+zi0NRfpYe4yJ2pKipF25ehmM5m
2rPE1zwc+8ZnsibWggYBwwyFAjJhQHs9jj/6Gqmioh2H80h1sFz/T1Ml5w7aDX4VGnXQXraewbaw
GkNnay2pOs5rcwh8OUsuEWUZz7FGlZZ5n2K9QF/QAcLAMgYLj3HigaXdU8o8HRY65Xjf2oTH2OZc
iXxiANDfQ8L4iVIUY7+AAbBk3aPjh6/tAoKwzOt75hrWVU3jROJ1aPFu9ilWA7vGKiEDifhmGOUZ
1C3PIg5yJK6Z4RP4lfZtaYEDZLQ41a7A4JzgsJoC78cJUz/KzJ4/aYKg2AFl35QNUERrNA9jgv0c
cjLrir2wSfi40GeiCuI4z5YqORAE+pqJE60L3AiTbrI1JpgwSnfFDpP5LQyKbkUcKCRAwuDw67e2
lzK+qybdj1Mrn2p6Z6pxQZZea1c9t0Wr4m5l0/LrzckvK3kmA9ztOA/zvQIqJ9ovZeXendO7hB3T
cod01OAQMw6zlaDyCTq8h/FfIeuA3H1UJZJS3WagkrzWVwfpnjxRSe9THvNMw0NNUt3c+n7z0E8l
8Pa/FinEbQ8/PoLCcFfpDOtfwGXYoQtCCc7g4OXpp5eJ79bL9S7U3RxZeK/YkI27rten2nwYAEaK
Fl2es2LVvwI9Jbtnv1l9Cmrd05dw9ucjs10kRe8fghF2f9lcgSIVu8GpURHhIc0T6YY6wInso9PH
KFGydPChhZyVoeQi53P0myXhjMy9n7vy3zgVHWFkULXiaUqQE4tULQf8yltHTvouoahnre/Qq0jL
ghUWIjX1d0teAVSInUOu3ee+q4Kojnln9F7C+N3+YatMqrARp466iMBn8GaAIcvbi1Mzjmpv1g7N
PBUadZbihUqhF+vsFpvVq8v0L8BbGQztWfG3NYp3mSKzCi97ZvWyRKrLg41S69txBtHqMnL6i8JQ
CACjVMG7LMVtCetnszKOid2HDH7zIxayyLO5cw3XwumBgUi1Mebo4nXWxbQvmDr/avwaqaMfa8mT
PGt4aekeIaL2YItfEst6pGuT0PuI41T5Jc3gC2yNegQmUYbGOWGVEtirA92taYEPdhYg37jrj5NC
LOdsbaRE9QavxNEr/uIZIwlQIUSX7x4cDQPe1tBgPZnMJ0biQ92DHHON/hQGyyVIU38TmstDnDEF
DRSSBFjxFfp9QIK+YIvrqvTO5Q1gO91uDpjB5Dg6DG0y34+y+y0W62d2SZWyVkLWSQhQzOEPNxqM
JoOnwJI9L814ZDVCZhgU2IYJOZ2d73lanpij3iiHpC0BD0KRwJDgRieFTVY7+y1d9xR47I94dMA8
xzfp8Z6JnxJfvvUAt+qHsR1ezbR8EkRWC+uevf3N8tyvUAtMKjmcOKN7yXoWLggLXlL88+lXUOuW
3yFJ3sS93rSm95Z51WFcEAutcCvg6QANu8PgfW3QmyYjTI+ebFlpxWFkZqfG8u6zsmj5rieO5z8c
iosoN+YjAzgdoqpHvPPovWfq3hb/UuU+sXbkKuGZ6+XsRJI0iVKrOuHaXRN9IDZNWaU4qkNxcVPv
AyMpwg+YD9nh3nOz7NhYxr1u3R59JHjE+iB2/jz/IJa9ZLpO7js17/3Sk+ty7dnVBOc7aBybTv2o
gvNCL6Y3z5jBuXaPNi/cfYBToZip3AsdBV7YOnegv8JgeFM1q0yFoLlf0/e6Kfp7YBO7puQuLq1s
X6bOaYLK2eT0/9rJjdXN6ia17vIiakv9aIdAy6hG+CE2SJwEXCpvc8qbt+bSdzs9p7ynaV2gf6A8
B7jFwp7VPeJay3IS7spCGiXKJv7mAwpu7C8VTxrf39IktPMqCnZdPQP9m0R8CnifBrn17vXSPGSw
hZ1GG4RGsl0BxWSrLeFHLhUqkYM/7FFUA4u27gRvIDvYowU7JHHorEeWm2ZBX6Wf893LyoqMBTep
I9kzo2/lHjFXz/Wp3f0fe2eyG7mSZulXKdS6mSDNOC5q404f5a7BXfOG0Mh5Ms58+voY3SjkvYWu
RO97IyAy40qUB2k0+88537mH9O09IvNl2JLVdyDoxaqK6F6vE+8YpErdVXpOixc5VqYZFfmFBkcV
8w9rsMjAxeZLXZV0/A1Wt6ZqNwNNjh8wcd+bsaOvVerGVo8MxcphXkDhvscKJojlXNlktPu+yldu
+mhMNqiqJN4XxuvAANNXFqE2zRwIvPV5SqjW0J+SEmuH6HzQ+0ugk5eToxVn3KN33EjbCDjQrur0
69jNjEXbtzSwW5/vtRsKkGtMSO16ctdaAhPZtOsz1SYYVsSg+29N7XwOSDMAsLOtkkxnWvDSUUle
JejR+UWsEE2q82SYuR+q5oWM2MCkQOY3f76Qc1pYKWm2LltOM0nCNkuHVjrCO1PhiyWbvTDYvwCd
rhLrvR1L/j8te3TnbEPjB1CqvjmrcnpJU5mSVcO6isCGSsQmCbkZJ7I8GVOi7sxiKaPr3ZAxxAxf
B6bFAKIzqYd3uqNxslmoYlG0T+NBrgxRHUEg59hvu+9Ajjtb7fqEd1DuMWGIGTOvMaet3bK74bCL
ob6wvinJ3RAPgCwcfw/x4q5OURdE26wBVh01kss7Or2vfW8V+J6Gb2lmzKI517AYf5fCeauGHJTD
fMu+fcvAAqUYNdygOslDRFCJ9YEy7rMf2WvREr42rhlpD5AGVE1x0D5mIL/jkNTF1AXXqhZrsjiL
ajfvk7lreH5rbktM1wEHP6jxWFM95K2csJ2Hj21XUdZcwEdbZUuQTijk9iplyx3P5bZo5Yc5ZZc+
cQIiT/wbaeG0CcFzukF2LqNuVSlq0aGaejrMjwaIEqibxctpMXAV2B2D3N4xNiONAEI4MG7xJ55a
vIOu7ax54sOku7htdXJLNOawCl8Cu37V3PiZY2+l6TtXjA9ybh7buT6UUQ9aywQQx9LmWRnOX4O2
OY5PpAWXohZVnApTo8coQFepQWVDCk9z7IF2Zj05CWdQ4xOIw77HubKu4i9dd95bFAOshtqe0+NO
UttDUhEynJwgqDfiVmXJB6wCuqBSaBNukHI0FpKJKgqCVU/mHS0rXxoAaX+aX+Ya60etzxdwz5K5
J8QB0W1Cwec+GtkJcKC2wvHOAhhiEsK5hpWCTEKc4FBsvHMsmpCpSjYfKd2jspI1qMvVa9sXg19J
TnzZYtSDfbBWimNI2pKX6O1FcRmdDYr8J/fPXojuqeu9l653U/aw2rab++Com68QRNj/wfTvq2Kr
5aQRLHfCW+BMZ2oN/MZTp1BRjNynBV5oUvRRjhfBNKqHGGtzlk+MZ9y8pzKse7ZB8FTTCd7Qjani
ZKW4z8sZSpooyI/hNO0DhTyESs+Lfzo0ER6D5OqV5Wtb1WerxUO6bPzKqvxOZLvpWvtuudWDLjEp
92BN5Tz/wusx8LQPt8e8jit+1XnefRzH95ErPtjSnIMqo1jJiO9iLrZN4K8ACaJza+A/GSBJFaea
lwvWUC32BUtENDTY/JDxCzhzq6ln+QpYiwyAHu6YftY38i4EyBDOe06cX6M9vOE5jjqc6WPthcBw
9XOqDJeTC8tpitOBHBrSr0Kiqt8KZN7Uw3vdxKydZbnFL3HvNuIaJeOTwl7H1OE2B19kRNNw5+Bd
CcebgZgMNwWTS2A1Pu1DFiu+1BJ9a+bzszVw3g7H6xzLGH8oOY0MTzbFKfOGXnk88w0HIzpoKCVt
L47X80grSleRTrd51fUcn3Q86jDZ8oh3aRPemnqysTVakemxPbCT+Q7FVLA1YIuYa8lB5uGD5YS3
IyMxACxPfYVrrWjVU1upI4i4jyXvWVKNs6pG6aA8fsqsadeeCgN8SDBEvGl+1RSvhHgmeKF72cbm
AOi3NtQ4koRNvmSER5wqyQ+VLSxzGCQwk+xy0k5NSl04K7m1sUnOJQRKiHbm64nOZWDAe+6Qg2Jb
4FZBC8NrIOLJRoGdNf6qB5O4nia8kEYwLEvgveN4CX4NHpUI9gstJWwFk/EtKBRVNO7GZlPGnn7l
NED70zLd08BypTbn4NQEsUJIkKs6ij6ygfmZZjBBTY/W2L50Njqyqnnkqosp+mOlMGtymB4H/lq6
SfAJ++Y0w7fvtY9AOm8BUzFf6PKNdOh+tLpqr+k9dC35YUT9ux2R4UGy+5jhCHsFUV4hkC5dWCdm
3MBch8aVS0UNoInIHrjDjp6C52BmF+f+2h414ZZb0KfLtj3S5V3bTSfZ6UQfcBJO6jkZl/NH+Ey3
6H7hDYZSH/xuxLoTeNFtwaeYDwgYVn8dx/TEQP4go/4XwCklEzBNxpEM/hDtnTG5BUDDJq4Mbgoj
wQBOOjyJwtvaiffBFK+YNp5FZlzZj/14WvmY44u1EgYydtAuuBScJ1xr1EHeUNpPHaZXrQUFaYhn
S+/fht5Zx3lV7xwd2J4enVWqr8kxIRCr/g6aCY5XDnYJdVu+ZllXh0ExIpexNg3j5k9yFMz8b6Tl
PR6P+MKY4pe12s57MNXK+SIrQjFQ2CUbTVQp7aURzllIgN1ya7O/+g55MmhS0Fe0PkJgS7AmOT2e
b6MlEDyhFOUEYpZhfRnIT2N0i/UQMd6OsMGvIzWM20B9Eo89aU6DaiXFi8N2f6UDelvZGvywaKN7
gzi1FvaOxpv3RUjMMmfwuhrQtVKL5VZPbH46Ph0v8951xLVGf+9n7n9ppkcZTn7cdJ9hmv2aQh5E
h82ZxPY6KP2cXlzQ06GI7TfyKpHf2NqFh/hssVT9QZ37rhUsI9WBFwriSyvY0k3Nm6lwLTVFT1ge
czQay7pVnOzjeF6Tu+LwTXCCZpyIzcr0wh0PL62bXjVH7QFU/Qgz+ehD+nCxI8duyHrUb4GmwpES
PVKZmI5WDEan6/amNT+aobl1i+9giG/S5CWBrEmzHs7R6pMl6gmn64vLLK8L+muYD79lwTaSuDfb
Byy0YejAbKKw+aZT2f3s1m8enV0ODc0Hw6zfohizxVAheBetPRFDBjxqMct0JucjGl+COf1BbYpv
2j7HablJZD3fSCcf+f0gU5r4FTetRlhffjicaq1seDSi5L7UaH6pKT468arytpqoDxOeVqekHKdU
nL15IWAgCg0+4YzpXgn0JsbkNkLTXUm7flbLPWMLjL5JjOs68PZyGg7psAlHqFFGfUzL6OzkwNMa
EA/tTHFI9z4DhKkj9xhEAIO7Kt0MQ/qtwcYrTSqKlxhz5+UYZFAcVhTNwUNKABMy9G7I1ue+S4Bz
ncDLY9DIvAj4TIRjwCHXoc2//dyUfjmOYk0IHKjQSMjPNNpq3WBENmYxbGdQsDdCz/FQB2yuibl2
f9CvVeUcIC8kq7NTxkDnKS1ZJ4ARePN5MYlsY63bLvvawdr5oy3NNU0r6L1R8k26KjwNg3fXOfFd
TYlb4JU/fUKayGlwL+QuCUe0p3XXTOPOTM1n5Ejm/CE7am+0v9qB+1uRFW4bwaAnX6pCJM1wRY3h
DdxHTyc4Y+pUeqitmKHWTNZJSAUTsugC6ke9NV22taahgA7VuFInJohJtqD/kijfT4Jca5Jlq0w1
DlO3HqNeF+0HG0pprWtAgwfcqcpVX7kdPggeTwIuEQ0xNelYOWwr5FH2ZrxlEpNWUY4LNVFxYvvy
XmV7MJ7EV/vfOLVetECi9PzChBSb/LkiDLzOM4NJj9dxAzS0TBgV6JABB7TttGu64DSOcaB6WkDy
jNVebSqoGEPgLTLlO31GH7Ut8Ke5/W6y3qBKMjmkBZBFm+/STRxKsmtl1c+1So2NqIunpgxxTTgu
fm4I5pzyh52k6IWMACs8CRtl40bLZ1bn8qNjn5ZJXlQR93IQiQtVQ942KLQjvInLULT9RmPdGsoA
/PEyYBkid28XPKmszbu808VmQDkAV3LuliUwLxJ2rqb8Ah2d+gy+vss82bPJTHcDo4KVVTERzYgp
bGU1UWSCRMtv+KZEiNw8pd6uTKanloHmoZHa7UhRbNU2X7XnPs4lCbDUAUpUlOQI+hnHYNdZL2i+
gqP0/BSRWrtgceiKVzfIw9csECQxIB5DN9kwZDYYJa5qx6ifypQrwUBG/N3RanIcRrrrO3hcnJfI
urHTUlTC3+ttqgMlHaqdioDGBTj63NyxtrynIZqqbNtUSHluRzPtQPfVQ5zyYpNoxwZq2kgF7Ua3
6xfTKZisTtEXpr+N29Yvf0hB/5+lVBIpU9PlJ4zL4i9QJEP++YT+Lyyla/yj1Me/nX7K4ue//Wf/
m6WkGfo/BJ0k0nNs14NmLc3/gikZ8h9SN3UX0hKuOAJqcJYKKpuj//h3Q/8veJL9DzrRyGp7lmt6
tu5J9/8FnmQAaKpoWQ7L4vD9H/8Oudnj50nL4HpQ5wj1/hWdVAdWpDAaH0Tj5dd+ccPIsXjEdodS
EeAsT2DI5MGMNzfQDktbydh+Mh2mJLkxaKd1LiBe8uP+nz62/8Po+jc62+5LbMcNvx4f69+vSvAx
cHkOIoG5IKyqr49LXITL3/5foFgaACXDwVlcLhIBQ8RIGq7W3mUjfbn8pxScuaPhw1pBkqELjvW4
hvsaTK8Oz8/6f74eYfzteiwuxZIOkyILZJVlLZ/iP10P5IE+mLPq0OHTmKxQ3Yd6465Dq7ja2FHN
HDvYjHdGREjMM2sVL/JT60hvY4bJeC5782J2AyZAi3GJUWNvmcziN/Xmuz7Ux6dYGP/qgrk//vIB
Uu1oShMjjOFYhuBf968XHBh6JN3ZpPdea9e5bZ1Bd7LNaFFlyLmfa4fYdZKNHy3cBMxinFm6ltRn
3OnbVs3eNjUlvZ7ETmHtruO0rLZkWL7ipb+4d7T7//nj5b7+bxfrWYYLW8zD4aSLv15sW2olKBqB
XKpl60QzsahDLgRVeZTQt6DvcTIex9f/+Ycay3f95zt/+Yg8WxgwOAzLdvW/3WPGPPB4Wpj7O8ei
g7Hc1XVAVeWyt4x0BNiwbj8qHWCTZyXFPhncO0ds2bJ7/r+4EPn3u93Sl38kjyYLi/A/dOO//v7z
JIWm5mJfUwS55UyEWObhQ2V2dLAI5uxEY90Xha2d/nzBzODrDRHHIunYhYd6v2ui6pZvvEnH0djF
Ftm+CGPhysGfgTvNXmOzY4YI1du27Z1OCtNvNA7WWZijRTOwRGuzb4dpLG/zhiZmrzhoi6FYk9a4
6QYldrOmXVJLnPAau8+eJp8bA9t27ww7M2KSqLT73IPUm5fwH73lXYOLR2RRfIIv890LQ51o+FlB
7glWec80DDMhL+XBfQ8sgmBlF94OJuM5TDTtrnHdd1c6AAO8RFsTh9rqbb01+FkOju8+7cudasMD
OWTC37OGmU6/8WhxO4XxVG70ruHUJCocR1RoTk5SbCxpCnIgRrDOY8s9wUqRzAP78QGHQ3TUBKoo
CB0vGy42qY+tIex7fvRvgmVOGtVFi9HLqrLrDyMdtLEBiyUcLgRw6PQyqYumzSD1NSleW3bKe0nA
4c6NJbWEQdRsSlbfcweVI0cCusuCji8tY5dyNMu9Xc0cagxn3sd1Z95TwQ4OSrgu+QNX3YOA86gW
uAxiNLcaDid/TPLAt+uo2fZhOj90uKIqSXgHr599FCRAwX5weieDa5wqgy4Nynruek7GsOo9Oup4
sI//4t7lcv/+GBkYi2zp8PKAGeLZf3uMzMA2wSlkhOcYemkB3OAh7W5EAHzCEQRu86y9r9Nw3IVA
n40gWVqWvjXFQoqLGkiZNcl9JL2bRPWXQIurbRDVJkOm6hpY83lg82ah3pD6Sb6bzMQQbCNG0tpQ
9vC0aAYRCZ7XOicdTUyjy+LuOEZyX3HmDLMblvVjMAOg0Mv+irvz12EvTH0HOdqllkI8p13NELPj
M+eFE2zA77+Cx6fMu7ntSw4mg34SWpH5fdW8FoXXrb1mvC0KbBcRVQXgmiqHSVKltwRUGTqZBcF2
z3N/zonthRsXL7gxMHR1Eb7WQBZXk9d8CX0iyl3MxspmQpuZ8W1cY8oQXfYUlBpnAP3ayXfqNZFh
HmlaQx3Q4jvE6j2T35VkWKBXfAdgqju7hu+fdGO3yx65EHhJaOCwqJ7IJy7VeRzMZt1GxhFnHt+F
dzPNq3zUfqRH74XjfUOAp+TXahnemvaNYAiM8aSkYX4AxBSa+HnnjzDTr65e703X7NaafW4GbBiB
BlTaqyESYctcjySURDq8Rnr/VNcQdDAxgSZbdE7BFJkI4kZpUAqccrjkVniIW3AtroO7Kna9A3tx
UejbqS0hOFFFZ6izUshoVKu9zin+c3s+WImHZS7ltTXGEUqDgJ6ReJsIv8jWrcxPyM2+wh/ltNFb
3GITT/HjSVzFJHbm21bTh3UBqkSBBIrEYB8EDjxCKo91nb33DmuXV06vqREUG+znv4GLubS0YoAJ
M5HOFCNN3dFZ6bjJhvBHK9Krk9DgYMThd9INj20hDvCYyHRgwvFxYWd+3eO0je0JgG//EQ0sAVPq
MMYwqd81dW7BGXZaE7rPssUeRvo+nrDY4hRlRFQnPjNJGOmCf+dyYnmYwt00aT84+K8Sa74GTcxt
k3JnSf0Z7SoBU1sBeTIpm23qLQPFdYW08cQW7qhF6q3pbBqXFg+vS5B1AzTKhTUXinzbtXF5zNxP
CzUHUr8SuMYZAKtC8JN1zBTk9PSD0hHdDakfwUH5LZlXrEyvcuGqjSYugWG5bwbLGbHtC5feWABD
Wdc32R1kjBKdVfK7MtlZx2aBwbQrclwkQbpTJgZQkz7ZHoNDjTHS0lxSgbnJSt1Mu6ooLKxb8JRr
036GMl6fMMj5DLSgZnUKr/xkIvnMqNukWm70ULmnzDtHsvwlSayf5nBPrctdUno5xWU5Rebp9Fza
AaNJg5UDXxHT6n5LFfZLVOZwqCEJb/Dffxg6m57BWHysbHI7BEuoxW9BPI3XKCAWXUkUePpmwTDs
YwiIG2XE7/P0veyw93bDDgYusB+L2Thw6IYywKvR6xGI5uto2zPDgOkOWS6+0RPUfloB3tJ2EAeY
DcA25iVnM5fjqQm14ZQ58W9iwgWdLeeQO7azS7XhTvJuPY+S64d/9ZxZPU+e621aZzyQ5meViy0/
mDBHOj1zG4gmu7CwsL44BmmLAhim0jc6AOmdGuues7iBbwLDOFY0+5x0MzBELPOkwJl3qMDdGHP3
wqxw3mVSNhsGCrdmIh+MoRxXuqnRzVAz3R264iY22uvg8L9oecv+uBDdejZDh8Mt5Q2gk9+QCDnk
FvG7rcfo1WGEfyvGJkP6yZjSTw+STuJAZpTl+ErWW99penwOYyYIvLqZpmjVFik8OmZGhmGTJqOY
9+/40mS4RpSTUIea99C4tIx9usPvNzTaQ1CKKyG9YN14DA9MdG1mp+es4APzSuhT4FJQ+1kdU2oX
wlw4Jy0AUkaFxr1syxMtHJAweEGvHCG+3Y4aRkjpPoX3zZKTMXe1O95VVGRJwyOQGY4SgB+5gIpn
QDHIBCsvYijhGYN0XgNbOz5acFtxgFDMBsJ7XNbFReRL6yV8oWe3Dj5H3Bs0rlAs7NnZp9DL3Rh0
Ozl0J9OYnkjg4BOiozKsn7raIFgyC9CEH7be2ZRZyGjnmHhg2eEimIj+2Tbaz0lZr1UD7xXHPQkC
nE8mGk43v+toKzWVAnZ2cUolt+aGqfsvRqL7EKgXcXCoVz1iCFjOZSPh8vKM5vsgQT2MbeJavMZX
EkqomrynzMTY2Yezh8ryNeroijPAad8bS52KMloFmermqvokQ/+TIMhjFmY8RwBMU3uwOtmJuC/i
UWVtXYXKRQFWHPKhmEgwIBhw+PCW9ScgHxAi2JWFtCevo+ZF9ELn/qOPzBLOua8s6l5cxuRgXcgE
3tKD2foEyOFv0/BN6wblGH0hIWLmFZl6WuDRgsa1yYOXAmtkEhxH5OCKQ4rEpGaggDQfpOhQ4hqE
VrsRZO9GIV8LDB87e5rgb0WkR5gpbIrUozgK5QMvWNat257kMVHpRxD/BLlLBo51Wz55aLy7Pi4v
RqiTeg+Z8NZdQZMrYE8tSjLGUTeVNy2/3zX3souG5X8DddCpos8pZulKq2JiqGftzKI/2vZgXGLC
NCP1KqzUvqfjWikTatGmAG2ZzcUWytODnhFYapV7Y4vJPE+ODXNoSpDvcvYK4EIpBDHgWw1m/poS
6YcPOCy3o7aG/ABUMCbma0CzwcQAqkneh9U43IY46Nk5rRT+1IAOnU3hiNdSJ+eIGXEA6JK9xSE8
odbpjn0D7z0wNnk5PtRD92hyWt9KsOe2Hrr7Yqxh/jPlq/oSb69klYzN5sSb/gGB6jdOehhu7lxv
mbF6YcNaNJgpDzA0oM5GoWehOmvDFhwS/DE7cXfT6JCHz8Vrr5j5azluy35sjxbYuVXHUC3Up7Mz
6LyKVAB0TstJRI9r7v1z0oa/kG40vyXnDNB2kdHT3Gc64jcD6BiSEl13Z9Dgh5kq/a0NbSBR3e2m
Kj84hfo2O/YIqgL274XDB9AIUE5wpXqr3MeK+gl9PjLdoRrPoL2h9STHizknSstKG7KoCKkTI3Rh
KLffRRvB6+NWF5GLtMFF5sKjeZafV9zZrfna8tq24ASdwwod1wpr2obDnQDztirBzh+kUT9Tz0h7
NBsHc2twcFirtptJgnnUZajnOo+izXROjJoGlhoMSoyvhezuF3NwzJ/2DXwRSAC6aFZtP1ADw9xR
Ua28zpTmkqVPzxEz8Al+Dr9tR/xFoDnhVW32KWbpclLOttDmxx4TDQBQWV24cqiZuPp6rfoenb6/
mk7OQZZC7YM3zzfWFFIYQbL2aGsV8cISKjMpsOpxHtrbx9nN9s7smJcYdudZFelX1qTUlRlMpyjO
9MuSVkyBrEfyhRNIAu7QjgBjsBHzS0Aga9vSyo3UUIoFW5p50jYJ1W87EcAtjQrjGmz/VHb/ybaW
AzxtT6fGbgHvaXUMBZt5CAUUmH/NSpECJXVQY9IaqoPV/LSV7I86JTpH7sAvYvdbWjZCn2Yz/dgs
X6iPf3HLqUd1U4/5ENx3HhkYp606n1+bRVgY8kjckxSPOXroyWBu1fKlzkjweaniBGFQWqMA1hq6
FayBz7K1kBTWLOCIPx3rvYf/S3S0v/35Y1bnycGMu5uyiGM/nCzCHUulJ04KfUXDQb0ToG3aLMAg
PJabPua8kYF4CrjZgC5V454KFIN3QWDeNF5/1yx/ygcStDHcQ+YPsEQ0wxr3eAF53Opf061jHzTz
vdfDHhalec8iMm9FNnznfNqaRjYaPu9EGg/wGPRgum88I9uMCVGkxugG0KjRDOAxf9SaCKvqUPDW
xZkkQTKkfXjbwNPxPasBpbh8CSfvMcLrVGH+A8s2YpcryVEvX3CFXfuMeCzbXawZyRMGSAexAOe2
7ecylzeEkomHZBVOI6RI2QRk1eKLY7JkpZn6BhOPJ45aewAuaaBpDxzdUyM/Awp76wd1aDV5X1Xp
RSYmZpHp7DozgTlt+i5m3qYmoM64jtnfz7BhcqvZzg7Nm2gN/kg8hTgrYSvSQnOI+pNEtxpYPpuD
jo8V20dQXFuLGV4ach9PyMgyHNWO/kAfuVmFxclgQJHh/ZTcLu3YvAPNvUFDA4dNSqciVb6dbcIf
obUOnGkxhKNauQuW0cQ0Qjp40+T1NgSWbrIN0T3jJYzZuwR94ztLY+Py7WXBImazrXYi455t4lbr
jYe0FvdgFK6z697B+Vhy9fVnNUXvkY7lpW2/qPimcHFoCFNoM2h6/o085jTe6OxbbWEHiXaN2kXV
Symc7UwMa20Ji7coarLDAbOtqlNOKXVhu3djUT969RpCMWMRNXxSKG1tlh4i7O2nGsehU4Npmttb
0oMeeNiOp6Mrt4LXs2xn7hOWVj/GvXLXTvaTJ15dB8pnPLQQddejY5+VZ9P1N3O8haGGqY4dzQBP
lD4jGlfq8SpN79WLhlc9MZ4Nt+TIrcgf9EjBJE+gOK4teLCuxt92DA8Fh+GDOfGmYOJyZQI58DAR
zyzSjgMid09i4YzAcPymZPRo0gaLsEeeLU6Mb+qPPiOp/Wim/mrQxI4bxqzXsccwp3LY1jUPZs3T
CyOVF7Gpc6oe1zPuQys5TzPRTKvWT4YLkz0ck4gNs0vSlxy4Wxrnvq8ubooNyAjUe2W/lhpEP9k6
l5EaNaAfgABSZze51bS2PMwqTI3PJFba3ti0fI8D4X2b43VwaQLnoSRsqpvV3kWWugEUwGO4+DhS
tvZGo4FljvtTwAxockqEqQRFgVzh3hNYdeg0z0+BKocdJOcPobhPR/BsZkKqq0HM490XgRR2DnRW
9zc01nKPACz22VXhXeBohpbfUefegjFpGdSUtfpkCITLzCRxV87me68pbrAgUewH42Oez+9jExuH
qK/AV7QUsgXmA5AMtfXasGUfUIa+hVq9OF/f5yJlHQB59FTWT0ad6UdngJ8TKJ4gE3iNaRJeqVX4
5dEN/tR0HmFGE1Ga+DD5cLxcED9Jld62TUcomXNxV7wlWVSeDaE9tSkLq6bQYJMZD0SwJGDB2mFL
1X3itBcIENQpNcvWn7f2oCoCIhZdYL0FAAN8aRpx0qcjym8qDV6aMktWKMRcRk7rZYVelw7b3tnj
OdHVlK9Ku4btqSX3VZ88zQU3jwSNljOV3WBBHk7wnz3I5Vai2CwPYYH92WF2RXvEvumsH6VTbdek
1k2EeWDnhSreJWEOjbUBcCgGmgGtYAr3siqOkYLVwPjR4Vrmfo+r4qEJAtz6bQfcioRCifG9aW6b
5AmmkGeBfjVwtVIrBdzMqe1qK4L6EiTVjl9f7mw+qV2UwBGLSpb0PCo7Dtx6vkGiwuOLkf3APIne
P6K8PAepg70AWHW1FM3q/TKYs76cMAR1oqFjh1CVQJYzmTFH3qrx/OWlhPKMJjt6xCp8EJ+qWfiN
BkBDohKyR/cfurukHS9ZNsOgVNUprHsOA7Q0C5XEtNLDumzb8sYd7jt2q7cax4Vx0OpT7rdD5+xK
z8xX7VBz32YBbWx9C6yRw+W2DoJxb8wO8W3bgY1Jg9dcJea+VyjTMg2Ts5eUPxjxN9IqofQNLB3K
6chR1OnFazkrDEO/w95f+s7EA0xV/DDjkDW77qXAoAxl1OMFZgfY/XrLt1pS0zOZvhBMM5wY8Zpn
vXX2svac180XEAbEFQIf24IDOaMZ5umwfPwI5A8HPZqLi3q09i7EPq0yLlMDo7MN8s+0b9LNOMGZ
qPQJhrrIrpPmjkfVjC8R9uMVo+Bsj6y+M5LpkFKKMpmoEaCxy5vOdt9FpuiNJAbnFiZxVeXQJ2ei
8duNTpCgH19aAiUb3QXnScFAvOp09x5bVoLYl72FaVzuUM7J1fFy3mpNxeXXJIC00t3h6pDHQZQP
obCmFabgcUOdNNmULv3QpKSKNk2dvdREfygd3HtGmJMncbpbyyyeRZAWD1GgMTVUJ3eYLfz+Ry/K
esiS1VanAazlu/O6mbYde2eBe/fGtrA2d1DAzgxFmpup8OBcz299NZ7MxM/iSt8NtlXeSYUVjv0a
gwQ5lgchENQkb3lcEmyuZUKm1Ezqo2u3ap/pESbLTjzX5kKdogR8NdAINdH+fKTWBvveb1/fjrHL
H50a925KWGu5WzSsXXz7YttrYCgBsu1IF2D6Net7ps7wqpzNiILqhkwFGrt3t70OLoVxyDOlz9HO
o9CF7ZjAsEkyyq9b1e9StYRkR+9YAUW+4AXUMS9TYxGR5FdpvoiJHu8pBuxJRMKqILkdNl2wo2UL
O/LAERQgHX2VtJsyFqgSBr0UmEY5MuLoLG57YoVbeIX2Q2Rw0NSC6kElvQK3tKJEcrwzWqIVupy3
TuTWhzqBUI3r8pugZfhO9QYI3pFAsk7ntR6QEHYaTiJQkY/MFLseIvlPUDeu73Q4h9OeXqC5o1te
5ca9WcuDbQbedqHL+i5KjVyspK5M5i2QCSaVSZnucIdMkSYPBZaiUS7mQU/LEQW6eGc268GzNT61
wSbXgINkgMZckrpBJS+vMajUG/Az4F5n97afIN39EX9i4C8JdevpEMxbw+Wc0odqosJ4lId9bu5G
nHDbMUK0hUqFcDdmHOzIDiVRVwHXnNcMz479oPEllre6N+Z7pwVEVo/tk6nd01xurpmfRRddlfE2
H501UzoQ4JrE/EXH8d4ztXPdTpy3PvqilLCJ+hs5RcNd01ziIbjUkLRdO5a+atnbYwZqcjAOEoOv
afKSb1J0Utc+hHk9+qI37P0YDm8SLI9fYgzd6RM7K0+D5mSkeHUWQoTRI9gXpuEHIfbirhD0oEaE
/OmuvzRV9hOyOhx0Ng2bupTt1m5i0kBahAsX+JSf6joHiY4quOo3Geb2wnYet63W6Gu78pABtWYD
f3o6uq6zr5rxEHGKual0Z7xtMy/dsdiV/kB5uN1TXhZZofkYNiPZYACGbZOxEi+9ujW07BuAURUx
O/4BsvHkWdF8cOT0NdhIJlqLEFT3MP1Y5g+jDVXGwjJ1ownQkLyhtNuox1LUNt5HLmP9ip25W9M5
R2IjJ8o6e46x61y2wHlzDw2AfhV+lIvawJS2qOAUV7QW1qGz7zSvvaZEay0t2I0uBSBmM56whDId
soBr2fHsrlqmVDyMTxyOyn73odcM/EJzGk56j93d0H3ClJHf0XcUUN+7qqyu9klyg9BLR2RVGMQ6
agdTlFYCqKLy/T/ZO5PluJFty/7KtTfHLTgcjsbsvWdW0TeMYN+IE5gkSuj7Hl9fC8x7M5msJFWV
gxrVhFJEkIEINA73c/Ze24hWsWUnl9yoL5LEBRxcOtukoymRTal/TrsfNZSMe18BGkqj5GIqJ7Vp
ib9Nc+3FMafwlA/TQe9jLgML2qq1TbkJXQg9xyKeVOV165ovQwXwpRV9udYmm8rN0EMXn7gxVJEe
3Wk2TInohnkPYbgSzTkyd24G8rYipLGpBzBQScWcQvcxJKWPviuPnB842qoI8xDybGIhNJIvJg2E
Q3ZoWqdYUyDTYL1ODJ5tZx/KFLMRWOaFBR9k4dc1d3CP1SseCUBNu2yy+aaGsx0qmB1ZGlPd4F3L
9BARXAnmqCEoVc9BOnXhBsC6h80UrJPTXMQwrY81h/uqrGz/MEbDkRRaZ2syAdkSR7KBjdZsDT97
lCzvFkWTxbTM9bUZety3vBh1e6k/114n7ytqh0yjStR8KU1rR8YrgzLcRKgQRvKC7ldXecy46u9h
jRK29TD0uYRVmJ7u7onNLTatJYytNmR0O8xeW9nmXCc1OgtyEYVMVLfpVRMQNTtlrXEiBZO7PGfW
hWr6b5EnXkJl15sxxi5RE/jXVQ13kQJaWDjKvdYWl7FBNGmdK281U0EWZayXFz3dSxZO2j5M1baI
UuumzPUHp/Djy9g7tOneC5SGDpDs8sloLgwybiNIlhdWhRBx7CdnVQsDk3jiwwvTTWcbq1hd5bEm
SdDqlxA48CfVVbZxcq+7GbBS3Yy9B26gx/dWyR7TI51/Is78Q2/ac3EpFjfl/EOLB2ACgE72rw9p
khmXnDJr5U5Esnj+OAFDZXglpwBQzlSdYbH2t8Cr2poanBOLWzH3gly0fL891xo2qVsjHmb6/3xa
Sw534B6yK51oG7OshjuTGBO8jkaxdFeJL7tHqazu3M3R6v5UdBgEXGs7THzq11fTWVLjVDmTpBAN
d4cHdufPbnmNoNqadVxd6o9mn6ICmYujZZ5ew1eMxqK9rUYK72NiXqOdYOVgRoxs+U7mWniL9JWR
Vp+Or+3+/y/4+0jwhyrnjSDifwtPPP7Ixq9vlX6vv/+b0s8U/3R11yASVkjb0G0d1U//o27+6z+k
/KcrdItXdBvKIszD33V+5j8t00EX5gjTBogD6/o//lHn7SwB1HjNMQwEGJbEfiuUbv7fCP/+rLnS
DDZgOoQyznKON0o2vHCm7TToCNAI3w1zUICn/C+5g6kJHtJJN9W3bmA1Ek5Uad/sm6vfpFVvVX2O
wad/I7n6faP2/GHebNSPSbLyEWov8tROesqU5DkfmLvkGBl9nEzNEOxjNY8IQTAvgqfsGqKAselD
ECE1tu51q7z+gsEWWXNkaIcG5jwuTxATsL0wPgZjtwIvhntHQsRCqUdfUQ7mHDhoKy4HvShP7Tgi
5MaHeB1Ucfy1S1R7nTQO053BgnZiGoPxkI5GDSbV6PL9pGK9ptlgCmzDbtEysxjEtM8CtMBb2CFU
UTwziIOLSeBwwBZOsZpEH25gWBtz36ekWnbNsnBQPd3b4QA0B50X2bd9SyAe87Ce+zAo9/S5dkSP
RqjFhEGdMrquVCsu64ReXxJxlvBngYEzBdnSjUF9aw+JCut/FJp7oyT/vclLe10YCrF90QN3HALR
ngIoTodpmph2lhnRLX7so0CwTWJsSttG+iCguixVYJqXVUi/WrpAotOCgBSZMRVktpe7B7iqC1P1
3xC5b0lwegz88gGt5nogQTNIwgOhDCS7NNQkgeNhgoZYsq+7GDyMk+xHAqjHBucm0+amQJvGYpPw
nmXgZphU1S0wtIVv0fdx4dioDBevxK08luhPdHKMCCOkOlzZ8ljY4l4VEJtoDyIMXFgIc1aTCo9J
FhHfozHndJhBzYm8YlPo6U6SYY9k8C7DNTI4YKQkRbpI7Yg9poMcUVp1vL2yMvjr0Ep9+uIsi+9M
bGE0HRZTWa6kDO/dCN4qXeq1F0MScYkyEdzXq3EuA8EpBoZBxl1NKJlCtWX0pEOG5SpQAMgolalh
IiSRVKCI3ghhunT0hNjPf4wdaR37NBmwX8BBOWuYIud5pw90lI7VYe6IhumNDaRu4Eae2sUqGMOt
Zk0z+uI2kbTMCgz8LeivuCOZBdtBGdwjH9hBN7nMOOU57c/AaQk4oWTqiOceDYrRuqzc+nWXggxI
1DLKKW6V8gkuwqZsgdgRo0em10vYuTm3NuBA6LcqsuisOtp4ljoQSvY4VC+Jby/nmzmtoO1odmtW
rUcBE0+rrHMS9XRX3MWQ1MQxDZg9fHoZ+W3dJcDJuxs5SJZb6pz55P3a7RXiF+JFB4JF1RmNxiai
UbonpiL5Ghdtf+kHUw2HiWDguhr2cy0GvQDUfX/a2paGL5bdPxqrWtepYprrAsUYUGk8ejE96D5v
Lkr8zUGnH/rRuEFOMxcY5HXlw0ysp8dI4OCr0/AQzaIqF4nbQgaQwGKpLY2qupqd6gMMkDzHe5Ib
WJsWsrWCL24exJe9U2SoAVp0RaAkKw51VO4rjuAwxUSTOSfgFexBc2nmWFGFtmRStXb0GL8wLr/w
J0eB2e4dXtYLl2w1jJqrIhqukqk/hQ0zN9+fvS7Dg1H222yMTtK1VmU0rlsYXfFU7Jk/46OuLrDg
0MOx5aXVIjnhxJ0DBjxt+poqnapbsxkHSPBhuorhhFIDouQ7LCpgZAz8R8vzNwWqF6OLDlklqGD4
O5rtZ850vfO/W4VGw6m5FiKfE3fozQKMpCG2hnJZLZvA34ES/0bYM1oc7Gp0J/rqCEP3YohFGADU
C+FDFwYduAUU9uJW+ip/yAFuYaqBt5/L/gZxTQTYFacRbaJTa9Fj54JiyRgR4zMJtY1aOcd1tsa2
6p2OFIlJME12XXSdyKQEhOZT5zP4JCGJ2lIG30uf7L+hTaC7JOWgq6VD3MUhjVp6RUno4vl3xuIk
vQavj4CZJjLuCbnVza72kfqszN34eSxC9Tg6ufMliuoG6D/T7kQG1rYfiuBO10wC5ahLuORb9hNk
7xLQGWUJ70sOOZ3z00cvO5TMplkx5DMDgp7ywgy6i7A2ToNBmbMMHjEg7qfIPpK4fONRsHOR4ATK
QQrpYGrUfhALwXitnpIw2mNwva992h6sDcchvhrS6SdSr41NRZTeW0I2THUqJ5gXaQiqCQ8CAhDH
Ge+GfLrxMzlPKOnwI943UCRFmWD4Nx5zDSgXcK1NF6lT2wBErGZ7opxDAsLuCvnLRRRqt5Vlc/51
Wy9kIe4kT27aXokOibCFA7KNJtQOeG+IjtkF1AQWpsX3ItJCAO+UA7a1npwiwg3QHscHa0rucHU9
TKHzRaNXsyhVfB3irUFHsy5mUyHD42WVU5uR4rJ16Q8AlADpyGBSWPd2Ow+zOmkyRUuSKZW4RQWB
Y4mp8cbuxLHj7poG4Xc3aU82ZrudT2i8zYpvxyf70owu/cnmqtdVBk5WW3qVeTGErF1U33Fcwmjn
U+8ei+lLKqZTNpZkAAy7kYMW+goyTtDdTp7xFWPsTu9Q2NX52C8Tq9iSFPTo0xLgeOHKwjfpDjB6
wtZBa5o+D2N1OVnqUbl0+yfONaSJOaqM8ifBkls67CuIrtdpaqCBRrLoNecq5OqsAwoSpJH1gC1N
5hW385xxU+VuCW8zT8klbf3vmM2NbRL35nkub35RNnXRtuhtAOoUmVXOlEsDYYI0NnW27QQjGyFk
D1C+HXdta79IGaHAo3C4w4xs7EHrjheeQcqJyIx+hVndXduVGjeFTbBD2PtnHEkVaddQa41gjDBl
6uNjltvZo+BGm8TceHvmF9tyLLNTnHcUUD3b35q9iM+gIhzMb0lBEynM72E31bvMkxCPrExcxBZp
UDYqmSUxws3tEMX1cxCVtbYqKYNrC7MD250gQkM3rFO7nKjrE8/i6Sct1aHXWfQcqbUhklyCPpKn
QXktKoIiWjcijLYg4pgEKBN8k6exZ7omAqjZkSrnw6i5KIC6bTOF6bLJRqYfAmiMFQ0oegsbYHzh
tPrs9TaNfeGY1dHUGu1uHK34imUpUJ4YnnpHBxVluBNsyM2wtj5010UQkGstWg6ARVTsbOE32ye/
r/uzpJGApqZz0AYi2znohl3utHZIN+hwKZ+UJZU3TR+sRZnSyvCjPPkeuqq5Yi6tPQva+/vaFwJa
uwXMVyJrWmsDv41ssljBCgQm7hBIYY1VRxhxEDhfSneIDr0nON2roiF8D450L0IBZj+kuW0n4irI
HCghWoK6dwLorWCubMekjNbGAL0Zxndx1mg04mWeqoFclN61L6XvIn0b5/hAgVmi4zYjxa2GwWSR
Fs50akyKpUy0qmRrT3JOwwthe2OxdsZwVampUbuBg70pOq5cyGA+1sz+VrTQr72T7ZI3g8GUWNgs
JmZkFOW0tJ1Ra16oBfuDDtxtbPOnKcGvwmGgU20eeqvUB7UZwUBwgbv2qFEEn0TVX8Gum+d0TQ3d
f2xIq173LTq2pUVNm1oexQm5Hjlcwa5OJ46cHVHCvvG5haH3C1Wadc8KMUn5LLBHWP1eHwdyInjF
cAAX0frvtWQ1ibKf7ryMGsmD1HMV3QYmCquNX2QGjfwWXuOM1WhrWHp1S15I22Wiu7ALHW7q5LoT
PS6WhFA9EXHa9U98mhJscpr6zUw7MhOTsbklv2JNWoU2XUcC+RM5p3RHi7seNgeIdVsxB2IS1KHa
b47MvRKbiPZyGjjbO82HA+qyv+KxT/tDWCZiOHUy9x3Q9xZlkaauIpuJfQKuLUs7BOIkybv2mrsy
gTOcPAE6QJ1FyiJ3NMO8dHMPt+/YRkW/MZFyTGv0ZREY4oGE9YXZTwlMlIRVlgn0oSmypVSjLa4b
oIbauq4sGoq6MhIMknGMTB4BROgdPCfCVxb0vRovfR2CEjDICp1L2HSyvbNpKcsLNEuS1ps/Rdr0
MJUai5vJqexh5fR8j0MaUKPFZRs04t62cUluctE77rUNeVJf2Zg3vB0CrbG4k3GJT7gwPV+cgkS5
oLnARTNxiUEsgHUnrPVqoKFa3I1T53a7FgHnsouhtux0rDNQxRT1McC+jvxpVkMjyIzL90WTML6o
3oinPeoZKsUIBjNr2dsDC1fIcVn33W9lHX9L8CAhy3MdM70JGxHn+EVG3Q1++m2nPLzPVK/K74qi
gLkZSsAI9P0T9Cr05ulB3IvRCZocuWCZtEwE615qGRouewri6LrUCLLhlk5LNrwEY2apDeU1Hyqv
PQ1M2DttBJMNP8TfCdVU3CORng7blGBnwJTIvYhj0fafVwJmQ9Mf1qs/6gDvjF70SgKVCoaG1qL6
NtDuxxofZ8zsmoEa4MvnW/mgxGHPZr431Qb06lqRmgxTSj44rIMiF2MGhLpRUGOMqfgHx4Qb4+cb
e2cn++M7vSuoUJSO9LSnTanr4B2ZMvdgJIp2wjWOZDk5xxNK/mVJz6aGIusiHDO4r0jCP5Jpzj4Z
1DctlsXp84/zZ1vn75/mvVERsSrWUymQrzbY9lshLwpXf05mnS6N/PYXX/qjrbzz/HSJ42VxSKZz
gbOLkXUNtWSNBlywktYuPv8m83v9xbmi8Mm+PYouhJM0nI+ilRSbznYeeiyJ+mBuP3/7+W3+6u1n
T96bkyQsazEV84iKRXCLk2o/uvL+87f+4PxT785yRMU9hCb2jknzv4TUZZkaM6I9ijuWAZhrNEJ8
m7vPN/bBJaXeney+mZQFNEV2ExvpEf8y2wwUcdHici4rfL6RD46FPdf13u6skKJON2+kqkF4mHe9
dJE8P/+9N3/nfkSYm2j4Dmi+2k9Oztp0cFZtYf3CEfvBqWq/c+6acDza+ZZOlqJ9UdTTcZz1Q0N9
NoW1+Xtf4N3VYOohkSM1FLKi74tlMAbhqXOoakmJKeHvbeLdxZCQ8QHFEs4D2lkfi0r+rRrh6Feq
Xv29Dby7HBIrIUMKRB/GlddetVljoKOJAS8v0HK6939rM9a77xEFuKl0jRMpg3pRSdygWEy6KPzF
289v8xcXtfXuWyD7ErXdc7BrgspQktcn3el3n3908Wcv+O9Dq/Xuso4iodNnZqDvq5QSdEVzf5aj
0VpgzuuHD37kc8HlHUh4XGMoTYmJEvnXgPp1z8rGTh8//yAfnNHWuys+ItSvjzjJOFQEicpCD08B
OiPu1IG9oTFk/+JW8sEwZr27sRWp6rqphVxEu/LoRBHOomkdssqiAjFBusyno5E8ff6dPjhwav4M
bwYYssnmCSXb6kr37FCGkHn6i4F+Rib81Umh3g1eQ1oBaNN5bzEcszDaZAFBHyRKWSyEp/Ib1Cd8
VcbRKvxfnCkfjJbq3YAGWrLxwjmDk/U7uhQEQtyP9eZXg/FHx//dvirKbKxkwXiZo5eUzg3MHyit
p8T+xY33o+P+bn8JqDc9MnSuUcoJJ+JGCWdJ1b3uB8PaC3FJwElisjMQ3o026vPj/8Eus97tMqkK
J7BqvhPt2+5YjhAcGPOyvW3H4f7vbeL9jaDz0Uw2zCe8qiGrZm4zvWT+z8/f/KN99u4WoLluScKc
y5QTAw3Jmj/ItHmCBHsQvthjGdvx6uVYp7/Y3Lxb/mKcU+8vzaA1zDJmnAujAv9ZhtUbTLiOXzw6
UObDZGSK9eff7IMjMzNJ3l6ZsnI0Bwvx7COuuPHgKzWz3Tg8fP7uH+y39/SRKUIEgkgRflGGpVZD
1KFYsI528KVyIS0iB8s186H1rPAXg9p8tP9iz5nvTjQIQExVA5RepnIuR8vM0DiXtD8yjIeWSv7e
CGDOW38znFWOTl1xvs1B+qQE/N2fUXtcNZ/vNPHBaPmejoJQICW5hAEmC/2TRb8AThE++/TGT3No
GfGPNLB+KjTTC7Nsd6Hvlwtbt25sb9j0wr36/FN8cA6a727lWmx1RlxzDiJwg14Xr/oSKindU1V/
FwiKPt/KR6ffuzv6iDDDbebBm0X5V9xk941ZHAz9Vzf1j/bku3s6PSS00vPZLc2XLmKBDon98w/+
0e55d5fuh6zQlIGUHuCijd+oAFKVRBoF0NTcydIJrtC5Wb84Fh99jXfjgeG0I4EUHAum6dLYMm/D
LDqOff0rrswH30a+GwWyHoOLJjgMUGdIIUm3jkSlaO4sPC2+vf18l31wbQI2+tNV02J5IJqVETqy
d4KrJayeY/d7ACX78/f/YC/J+cu9uSpjS2G5nJcCcCfzox+ofjNOiIE+f/ePdtG7a94CFdON8byg
rFHuiX6HOnLRJHQQCVPX9M3nW3lHSPp9FirnC+XNlwCMbqq53oN1waGDSgqvFtgG3cFqjw8CBDWp
X7K6l/BQgAdc1zoC5YAwntp2bz//CB8dpnn3vvkENrNO350Y3IKUXBOafPTVsTLma6P9xZf8aAvv
LnpuOH0ByY7xLSmahU5cEPGwlruo3ejJRS75+ff4YGiR7659V4CRb0fOaeQbi4AgYtPKtk6m/ubb
vxsAptYpkWPSW67TEYtCGVRbhywGUryT8m9eMO8ue9MlFoSKGudCBL8/O4yoXgbnrBG88Pkumq+8
v7hbzmKot4e6y2HSExbHtLyR18hWbhF1PEinuDMDeVlnDjJImt+fb+uDg/6qHXpzWqVTMJWGz1Qg
S83mQBroQc/7a7esr0e37X5xZn1wzI13Q4Azxl6Y0KNZSNAg2iHFqB+uRkc3621hVbb7i+/ywVhg
zN/xzXcxEncyg4bbSiCB8KATpJmFxmSZ+veWcJef7zBjPsx/dXTeDQV1Mvh0txnP0tRFt0Jdn2Bm
IKPDdRaLLwRG3xmt98UHjxQa6bZCVq+n7dl1/I03RjeljZvKbtDfkpa5oSmxdDD15qVx/frx/t9o
BuetfM+LsQr9oKn/+z//tdVZiPenB3jrw2a8bn/M1L66TZr//s8/GH3/py/+48fru9yNxY//+o/v
H0kCDZ2r4H+8ff9//d35a8rf3c5qvX/8z59V+P3rW2Xg65/9pgyUzj91XUppO5ZO4CjW638rA4X1
T1MpSGi2YUClElyH/wIAaobxT2FY8P4c3TBM/mXYpQ30mzIQJqBju8jGdN2WxvyG//58V7+dKOy6
3/bHvx6/lenZ0vnz5eEI2wByZwodqpMhFKLkP5+/EKGVozoD760Y2gNx8Nss8bzbJg2h77vVLTrx
BrF4oy6Q+/TacEmdNrsb+io/4spoV5xF4zOygEurLzE8EVeBo7AVpFgM1cGPrefXR7CNvZ2ZIJIL
M4j4ZRH/aAPL2/Z1ahzqlIAB0fXl0p8C1Bz0wfdZleq3GMCQWCdIzfvXl0uf1jyQetqh9pcO8esy
hVd4HjwitvDGwc6vMnmvJcZG01oSGGVxF5p6cJtQoUVNnecI4v3wNtOFdlm6cHMr76nRepa2Meb1
he8GxH2QF3AX+423he5FWOboaLcsweI1DTH9Iq8hw/dtXH518FuoKl7qJVgTZmQ3uh8pdAwqXEUT
HQiqbNnVFGfZlUOPFql9CrN6IoCie0wlWVxWNfbHbrD7I6km5cEzsJG1Kr7I/R7tkBrLDZFxLMU0
iTHewOxxVAQK17Wm7qqgeSzRdZ4nNaq7COEkzhLD3lcos+6cZvjZeV16Ipo7vc9wFqea7t04VZbd
99p04ZVKnavqqS6r+hK1YX2pjwieGvbRpnPbZCVa8mjDuu9vbFBOSuX2tsoSrCZhhyU+R9tIpCYQ
rUTU2VU6WU8WPpJDW+az6s746g5jeaTrVR57yy9wPuiAtYMASYsluttAN09pO3i3rz8cQ1waRTGc
kdLLg2nSiSew5ErrK/PGg1Z02dfRSzG9BESDY7qpyOie0AwlfGVc0SaY8KYjnzLwnC9tAj2jS9fk
V+hrkGmkKzkMNbAUQrC0msQKnruXWoSiyw4bF+Y+4a0GZbWHItfvnSG/qTvcPmN3U5lWcBu3gsy3
4JTrdXee5rzPGHXcUw0zDiMmqRC+UT6EYsQWOuizyo+HqWT7lrAIGqjCE7wHWDIGu+9gzj/I/LN3
WmaSzVAQEHWdVVPNXrC2fOLxsfXr9Aictlkasv3aJ0g9cERmx9cfyFSy45gG2VHHl0uMgEEoL2PD
mqQKvFZCAztv9xK4et8V6zeP6/mx7EkSVn17OzVDdfX6YygJN7b7+OyUKfI3pLJ1gjtaQ6LZCAT3
ntEf9d9/0FrtjwVYt+Pr/15f+OO5tojag+b8aDvA02B7d6E3ecd4/kH5qgTN45Bi59XSWCVWvU0g
US6jTIUbUpHMq0qbGXueFp+6LPzaSuGdIhLb0FPm13SxYQ3OP1QypFd4IV6f6UzPu4pqgQNKDvsa
J8+aARmiUxSXQAvlvQjMYVtOVkHWOE+9/ih1UOqv/+MsnOUJ1ZfJiUaSfUY3wNrrJIvWHxA6vF6D
qpD5uNG14Dkc/Zhxq48waBq0WWszPXtRm54jO/rX/1SCpX8YBHT5mmCExevLzvw7rcV7Z0VOfMz8
MEHIjPd/gntpSsjAkfIo4wxQC9ElJtZKdp08meVtPlDiMbP+Wsk24KjBQUnAyq/0UbDmb9Da2r+/
Ovz+6phrziFP8xerGMczyhH3ZIT7PnSvE815ctHArmlXQH0s6HwvisTgv7aGd5/g57VuVzwcpjvU
WvYR2Bh2+yQ4l5Zdro04Y1wHyRipwPlm+uMR3ar4khc44OGP+3fsLbGJsDocWn30z22Y2csSKaq0
GCV0IB6bQOj6UqNDvrXyrt419CvJVZfRSgiQy0xpnfQKND8+wMg6OyGhVZNNPmPgSQ/oOm6/Y4JK
ZYa7T4TK+Djx3IgIxLojb0t1d8o19kBDEMvNTxVGBslMmsEBnS35xin7f5rc8NS2WXTSsLkAQKgB
5swP/3iBmD4BU72D2WAFR/g64VGkuNpn1M6//5uSRLJUPoFMJg2HS7Rcxr517EcSa0CAJUKeRQud
IG+yq5j5171UMRZ+ijPENwibBHASdZNAYYrK6y9Z56LhnLxvOsFlSyFrCPbgNC5KU1kr9DfNV2hI
mGOFE0IuCoUgFcUer9LI4mHfGALbrY6QItBJQ9ZMZOm4uA5N19g4TyPTO5ioPRQdF/4rNHlj94iw
CjhdJ8QHaB8GPzzkwjgEeYO58/U5KxwMksrQ+jJqhsvfnpt/OUY7uUBLUW6iXoNzXyAm32gio9Os
GQW8QVqdNRVwk9v2pYzyDcN7c9PpUMBDnA+bxqqyVRPMJK9OC372RMoeX1+tXb2jWQ+mzQuqZ1sk
1p0eddPNEJNCFCl19/qUiEGY2WGMmhKX2eudS813LrMkZFgC7lq+Pue0Lb6tqrU3iGmyRdhO+i2+
sHFruXG6x7meXqOX1hZePZ3iuNdPkN6Sa5OQiEWAdXD/+vD1R4pMiTSRcty+PsRIdQiQ/1x0afVQ
oKl+SkXWgckt2u3rw8nPTuko4lsf5IWv+ck5Nc0XQ6ChxKznYrou8C8HXfIUxSnLRCNoLsO27u8o
T/z2vEhL/1ACJVi9/pXbVT0cTAqkZT3FiMlC7VxXiI6jonwYPRlxlpEYALAvfHJdPdiQsjRs3cYN
nxrRfZkMNNcyS4ZbAY5BV9V48AuCDS1Hzk5u9IdwnhKgO+TL507j3Di9JhaGZXcvOGpdwyI+ySHI
NdNq99waOnSsgrFH9BPkBd/Qtq/TKnRV7rnn1UHmwa0qLbHyfUVuqyq8FUmN8pj6eXqlOzXQK9k5
C4fe49F3uYnykVtsA4N3Z4XNlWdGOkAzWJJ2PubnajCdcxjPy5T5BRTid2h3UD/jcjpLpkHEHIXB
tiL34q7KpyuIas8q0+V9wk5Zw6epN1BSjfsUAdS6z6p68zov/OOhMU8TX3/59dUSZdoN4wTmci1f
jpahrkyH+Wppu9HO8yr/Rtf5Cklbdy8mZyphOLtuFA40HXKI0Yt6x6gho64lImNhh6L4OiY48eJG
TZeaV5GtkUUX0GwSomEn9aR51lUrmvjnICmzk2X/rZbk+pJ4Ed9UpDRsE7JnicVBVW55SNxUg6QI
XZgRe/VBtmLY+1PaHK0ZoTlUfn9hoFqGVeJOp8nJvE1cJOpsSDvZ5On06NnaPAEywkvPQ8gaZpP6
WiB1mwY/XwkCKPc1qqAVZMv6OlQEMQ7ghE9D7+u7EdfjAT3scFR1ZmxzZryR7uQHGaju2BVoRZWT
hjfM4OPRwKNT1vWhSRv5oBs608gyfUoIzZA1vDsuh/FJt4SYVTD6XuLneUrJ2/Uhn9/nLWxQ1GJr
hiL1xSkeVOSlX/UGQGdT76uslNeNDkpRYKr4bkzp2kaE81zmxMCO6VBd2GkUn0Fq+shWQwIhjXza
5dbUH1svM9EYlM2JySK6e4lPFD7tI7irep+207eiII4S2l5+X0CmWdhEmP3QJOQho3zu+vxZyBeS
W7pb3qi7LRwfe2ATIKedH46iMo7B3Aga5l8JE3eZOEa66iHqbAJ3b7VsIDbaaCVVYp9ip1IXTpL8
jHXwNyKru2vOiG4dy9y+jE1OUjjyxdkF0LZtbTp8WZx0u6xPuyN8TrVBwojGvrIvRVS159cfFDTb
sx5zOXEimgR2jc9S74ofnV4uUSaBB/bp3YZTWL0wDP4YtUh79JtuXIZtVN8o3fHWrKQgowF52Dsd
Yw9h5e2CMFZtz+VvH1UbTFuswfbZGFF/IzFPb/ICIqweSvfe9VNkvHbnP4NSf0p1t32RTrw1VYcG
cFgNKqoBOmBisTwds6kmHwmOLPZwwdCtkyMC6WXUzyTVREcJVXTjJVHxgJvuoY6t4aX2ghNqgfwp
rvp0ndpRd9E5AgJZ5ynCmvT0S4bLuTLL4aU0om9qaOv7DlXqBisJMIlEdowS5GYnU9UuIiTFzz2p
kEw9pXvKq66/xnT/kg9BDqOiVSw68/zC6yz0qBXRWZqbP3cGuBad5EOwqp2OKr/fvT5fxs60Dtz+
hXqcWkWN59336BfzSMZflVvAbCLwjaFPlLge/Jffnq9hrIampaBpmsElPDuE2iP2FxgJP0ZkDDe9
ne1QErH286Jns8qMBwLKQyTqZMxkqSUeqmlOI85Jt3x9laAld2VqDEWvr9ZpxazZ0ozj68NAV3ce
hJ7L10cIxBaNbgfXCRouEiiaHRMreUTemXKapvYhUdx9AgsL9RRhVuKsSPalMswj7Ph6p+ulcdF6
6IdLQ4lTrlpv07ncROqHeuqwwOlZeOzbgclSV8JvBl0j1lUX5TcUMvR9QCL8oqy95oK4SVb6hs16
xIM+D7Iiu69G/3uPkuNFeiDQjaH8khOksMqzLD15g9tcjJ6d4ijTsyeMbKfRbaDm2E5yMbhExvl+
zRoBuezR9xtzZcso4aK+7CnMP5txKdeAazIC5FL3Zijkj9fXTReZa2uN4Y0VCCato7E03RBURaS3
x4D44COBvfZGt+FfUYIfl3QTvCfFatpzclDq1QUUAEb6agofrXiangJJ0G/Qqeo6MPJgW3tlS7xz
bRxzDugSPvljpanqPPROtLX8pD+lcS23ZGKKC1Pz653dlfYxj/Rgrw0yPLpVLfeebZaHMGcADkw5
7TUzy45OHru7uCv8CySO+Q7pbrdIiTBc5nGT3Ery+7YDPdTfHr4+N5umgsmsryLSRm4dO+g3zLi4
TX/NlOvdhnY2nVu3v0Jtm91JV0/vyLXcZKyHrtqSMo+cXG1BSqdhCe8yq7ySdBVLkFPbGYemT+Kd
NnXq3NaM3ZVujLcUfUixxAz+RajuS8ye+JH2gLTtvJvTuMsVqTnWS5am3/ysFE9hDd8wr9P01gRd
uoY0wFTH7O1tlnd4/QbWxKrIFfm4Y7nTEZ6fpy7yoNuk1rXXQ+ZUhQtQW7ACtIOiXgGZiXp46y2U
VZdELjsGsjnBRACv5bgM+wFMMaldRlPQ30FwpZrI0238v6g6j+a2lW2N/iJUIYcpAWZKIpWlCUrB
BtCIjUb+9XfBZ/Dq3QHryj62ZBJAd+/97bUS5xQzsJZMrNpuVwyfBCk/HGW3j5qw/Ms8snHvGAD9
VI9NVpcnks803mLFRFNmEhF2g1sAkoyYvNs/47hY9uaywHVTvK2Xfy9k966j2+bwkVV6MNpO0pnK
h4fOcvoHc/1/rhmne9eyIE6vv/Z/v8HzFDvynDCI9f9/Q7aB3MrO43FsaRu27cnVgnH5SGakRolt
Drt/X/57mZv5wS14pNaMZT2aAVWz1DH3YHN4oq+/tA5y7cfmzCfO+sAUzmNRmdMjaHNaM0GMo3j9
tUrr+vsSSsq/rxC2zY+WySI2aEuz/fcH/r3UojxrIDvv/32l0W+J0S+cdc+PLwoNYRtccIDG/71U
TLu1UVNY2rYjbnVWyjkgwKoh6+qYdU1Yk67VHZkA/UP83dgCyvdP2thAOO8YhuenBPQ56QEzHtCT
jByra55qK1kCYFcV6N3OBuYnh/g514Nyxw1uR0Nigf+AFPEfwZFxe1AR/742uw63X01bZZgXyCsr
atFIoKMvvDNMV3jyNJRllAKPOAQB8z/Dqqc1wfg4dV7snAVOMxJzavDKNk5Bh0jNTF5TBkbONT8l
xksg/llccJwaYSoouB31WB1GleAWdb0ocHE3wBxgM0FKCovITOEte2Z1UjtS9yc3cSgyzWu+eJVJ
6eM7HXKfDNVWhzAMF44M6jAOOdRklSHqriM5VSZnrxj9u4AqlVNu032G8pb4taXicceoZVpv49r7
whq06bRVoOCrhxHODmHq0lLzzmYuzB76W9dV9VG0IIumuTrLWlErcG4OmqWDzBkbC8oljJvYhsHo
gxsph5rhgfvJpAhs4P9sJQu55hlHJgYm9l8DG9TKPdM+Y+CIIuVmgse0WGe4stppyp4UmPCTSKvQ
5EBxLlTzDcZktQwrmFe9d5gUg5tW4T7IKRBnWwxsvixGsxzPKRirSe6NnKLe4pLJi6f+5kzN7d/V
wr1kQsKvxFstqhRuJziPjZ/ZHD+GegwHP3VOnuKf6VOGBeVUXTUJnfm/Fx3zazUgUka8E+k1czgW
fr/JmvPjBNywM+1s4yRr3UQ17U5QH03bnSVXsVrhBtGi9eo0SSB6pT7JKO/dZCcD693R+/kEL+Cb
Oj24IT/eQ5R5YMoq5DTwBSut2DEDiRxH+6sD1zknMGOoVhRH16cGOC/jcLMaiBBZb17m/s6gOL6d
7fFlFFR70tY7wieBOdotzPEW/o0yJMD0cro4Ey0/i/EFeH4tkOAajSNSbo3L2J+pQf17yQwYME4Z
/FDa2WrpjuofIDIbQ3tDPYsSeOru4KuNFJ0OywqOcnE7ZgjOq0njrvb6HeqjB+lLDlGDWDkvjrW1
KsZXarzRVHY5NhW+fuj0nlEkO3tvHep/BlvEPvYGFHt2vsu7NY4YjCUCkA4555zuciDgNwMOU5TF
8/DQ9Cn7QWOH7dDfBAx2og2dSWUv2cV2KBvX9mQyAMoaqvWnfCF35nFidQfmVDNqx1iMs2/dzY0D
QSHBkTFLDqYByoN/XUp1hyo7+MrIkWZ9Qdm7WQyoNbE5dw8kgC5Frf6CKH1CuupvoU5/2H6eRbGB
rjxhoirSZfHu5Bm1RpcKsMa0OiSc7TKx4lWES3d1zTxpw6IWdi5cPErBmxEkI6JEH04mcgwaytSa
+ier7MXJq1R7V/HBCgvqjs9c2mAlB9ml8KvqOThX1rVSMj752XvsWwU7PQepkxwOPGEbVm5eYKcf
cpF3u46RMMSX+RkkGJ/4slmGWduNNhi5aYhBsqB9b/SRuSQ/HS+JMrZ+Jp9L5XU0HFgsZntxd6B8
qMhPbzLlH4wLlG+neOcU1QfHLSAowaWmgWI+GEb3t/Kro9EUA9iiPD1YgqGQqWdzS46WOTnolgbP
vjdvCsCtNY9INRiZnyboAFryYQH+RZTom0+ln3tR7c37pS59YHTM7rh03KezUKRWffxSm1Iszykb
npDacpATjYp76b24yt91yjH2tWtY4U7SJH5FqLZgaZN/A8+q91VZAFYSbgs+seWiZ7bEYoI2I8YT
xugcBPC501wqC1Oq/wcORQvWD+LOoFPc6buXStbyrqDvmkJjYkp2AdHK9DjABwX2+kgFsaSO19wt
vXc1pLmDlNHuIREecp2Loyisd3vQvQPUmWM7dsyaMkX528JUH4bK/hKQkCPPSxhp6xY0NXbMEQ7i
NaNXZjg2bJcm6R05b7UPLUbzpiprjmHspYTJ8DEnA+CV6ty7nRPWOqNMWmLditqZmSVEiQjp921E
P01qzmbqUhcnh0oCzj1361ndXRMsL207/raO62xGe3kKFBTjoVvua7Pdm+U0fIictWoQ1zyFzN1j
CcIxODxLRsq1JDiwLsYg/zkIMdcVzW6nsfZTbCyM+rFDkAkNdR9wqt82wuyP9QQG2QhmQZPP9S/k
Q+56x8HgU218jsqRqspHxzfgsHsYmxY4RuujK+za0f2w42xr55N6zYLSPWWN/6IPTKMnQSvfcSn/
QR14GLjY72acHAjl9WnnLX1EIYiBf3F2XLg7rGibdP1bayi5FIxdKqM1tE5Y56zRqzqjiSZIwtuK
6s4wPUlFQ4qO5/eY+/UmbYRxa1gQ9MKrosIEZ2AJVaxD3vBIYcgJJqV3nqDZE8TyyfW7r6UBsqv1
C3JjZtRXEPuVCs7W6Gh+wVrn9xwPn3DW89i0R8ARY43Ks9GZEbUkOMbFlg8F0L/Ry1+1QHz2/G9n
6NOeE3u8S6grxNwmbMcTBnpkf2KKdesGtdgOapp2E4X5vLCLm5E4d7pVeJE+tkZUG9WT2RstQyfO
Se8ZvBTZdMd0bH+g7mWes/RthAsHYIzac+64LqPljLKNCW4FxpnhKvuNEUppl9A9061DDyjKOzAe
gyw+LEqd+ybQQvY8nA/hG8uPPAiCbW6DbQCHP220rP1wgwAmPjtFKZMXeH/Lqe4wN5rxXzfGdloX
+rsFoSVz+fQc+G9wfnNOD7w5PB4OZuqu9eTslFa70RuXo6XNR67+kyGdKK2DV5/6U1j34EbsSgFO
ST24f2Pzahaxu2EuuI/G+6BP2yOgu61d5+axbZsDA5n0Gmxgy7alVnQv4qASIz1zrg71Kh4y4Mim
MBnaZRcAvqdJ96fkBJ+VOnuyAnVsuUBbGII2Eq2+V4wG7mucI7MqgfKBZrGCZesxjM2nVqVRslIB
87J59CZAmktsHGN2OlIn3aF6Or0CXeTedK2nbJi/KXSonQfk2sk19zjXYk8RkL0UQ76hYIjgHKfQ
7/IBzR9i4XIezK0l5okouA3dCv3poujlZ6Pa4hhO4C3qD1R+xaHWxUUuvXn2ML/obdsd9arON5zh
gw39kmdd0qemCCO24/idW/hQfSvBBGUFkZV42Ml9xBW6U9wbHg0hAXAWrsORaVMBd+QISAQNRVLv
oYm8SHrf9+Tr0ZjrrQ/Npj3jY4brvqKDGi+2mXjz5K7s7Gtt6buBolfYG6CSvdw9ATv9G485knkj
wLhbvlVZX98XLRA5kdp3C3Zfmrstf2utvzcZBHQPt/QA3OEhs7h8SPJfOt7fu3xKnvuetwfg4jbR
T2KYK3qJBgIE3eY5hEj2XCs6HbaKd2ny4jnMsJuL4zF+XIh9NvusqW4Sb6fYRKE0xNe4m/cUroOj
hHJrxDydYCSUtX3udVWGXPWGb1QfE0GRI19QPUy2bu34+ypbGi5f4wNoKlup9fQLD5NtgEs3weqP
SeCUT0WZV+deYarwa9d7EALwt+m4jx1Fg40hcyuCZj0xm+0H2EPtBPo4hezcPKHyKVGX8KKqn17j
LjcRUtNh8/mPs/JuzNwXKZaB48FlxpAeLQi1IDhjQ+umBv5t0O2w6rzXhr+gMfXUYcy17J6eubfN
2uTdbHmqM6DrQ2lT2EJ6FwsF3NATsIOjBCsJ5QfxYwcdvRn6iwRJwG6p2nLBN2cwpx8GIbWdEDSV
+3rl0XR1vwVSW0PAZ/Ms7wen2eLPRbXkuXLrXPDsZWdwfE69wWW34xGqH1wePRpg8nM2P5s0tbQC
VEYpFI0y+G+2DsdthElqutWVCwQcFUkWWbnRwi+FnnLPWgxCR3l5T2fBOvYySCJf2AtnJP9n0r7N
YOy3VTM8ZthM7jpnPOhL9Zs5WJ1tvBE3xoF77nP9E0TuhYxLdh4C87MPBsnuV3GMH/oF/7HQoizl
Pu8L6zYCDbiP7Zn1dwrOAKLvLEQOu6byG8jf808zuRzPJ8k4vJh/2AROtxZ12S2jWXSs4RnCZrIx
4JXltglUstPz1NgUnAQw4VTTrnlok3RHm8m/Ufj1b0JBVu3TPFvNfnSe1c7OmmxfNC2CtyCII9fx
+22W1fJMsu5V+2bLIbgHaVPhyQQpZPGhRqzHvA94s6JAZUOECICbsvEOwWSxG2SDkMWkMPX0388k
2GdQM86aoLsDXbNbqgCeAamTyGVsm7LVxmda/FDLjGTK+Fx2gXZ0ERxuvG0PD3sjhxqSj7Y8ZhRK
r/9eakmfvKSowN/jrnVJ77PnQBZ1icFISO1+EbjwjwbTbtaMYKurIQ053UMyumEMsYeGTLABjgx2
XKlLtTzOhugfyxgKw0TloUDVdHJVcjWT8TYBUNjht0YyNX/1IsekUopH11/sbTxqSTiYjhZ6sjpN
I09M+Ok7Wq+fcrRAFqWc6kRz8NzxStAqgHbNMkaRxObozbaDwR8ru+lmf6vYb19ouXwDyhiOmVvs
4IldvB5/uMRJOJj2odQrDVcNPpi5qIBakhdubT5qDPcKMKjOxeqLo/veo0uGaOXBOmZjVyQBoBDg
0D6BDae7BU6LZj6rrYjuJSGieoRsApG9HARECGY1Fw+0lNB+J22UVJ0eoecaYVe0D10JyGIaGD+W
MXYleK97Bomc0DUr9IkwjGB4FOjpzeG1k2Bgizbbtm3cb7k4LmPhj/jU54MS2njKjbRkp8xuTMEY
2WJfsCaKbWbM/nN1d4/A8h3dhTVVkV9yYO7kwuIKz5cNiBoMUgGLpam4VAfFHSudbQXgdDQKnCql
OeOR0v1wHHQQaAWYroUtPzXMUFcf3oywwJfsRdzWZG9MoyVq/fnVnWvjyDVq0IFb4kPrkpjzFmAr
BvGNDsyIBT8iagbiLAQB98GsQJ0N08VaYAvMFc1OWjQ7U8tBQHM236Bn6zQvrMCVb5dcPQXmcq/r
La11yuMs5DQbfCPZxwrZxaLeqTjGJy84932dnSsXsboOb7SR8c3zHcjyWs1TNNPv6xm1zxhn+3z4
qPO5izK9gBvvj1+W6A1i28MladKdgP2kBbKDXcqjQG9A7McCQK0znusZzKgXp8+mmCm8MjxfBlp+
jNtpCW2+zwX6AGm73t9URpuG9VoLoTvTb3QrOM344cMpgMQChc/bOJNZcOBYiojAxmviEcYlKcWU
frG86F5RhUU5IiS3eaP/vfhk9LZ1RlvJtMu1unutDOrvHCw5usX1iVAaGcQxDrUx/9WHbgwd6YX6
1J3rgRRWPLsnmsj73Hite6IRvttQUEMqiOdmnzk47FOahzaz4DTO65H8NMoN8n31IXem3yrODvnC
D4XgCaS/572U8YouGGguyzji8TfdVfmJ7m921OgIsLMNqhCeLHAPB64/zUVfkqdpsVn6+l1DSnDD
uAkVPe+j1ZJ9InDBUOsEMPXmLxIAoAYBXL74Sv+LkWBvZrDMFpDC60J1X8O+2LRxfbU8dUWauq+o
xNutvx8Skopy1F81r7NCPlUGTnW0orbp7HuObBStMDv0GUvb0qdbanDpztLvMpHUb90QPBQETaGd
NB+NWPZB1r2iyKS67cQl77O/m5/oc2Sydrft7LzXE09RBimqwzLTCdc4D1UeZYPtTI0gIh/D++sE
hwLn25Z2wCfIH42aqzHsXOcPJvlNGsO848fW9xMnZs6Bu8QZ9I1ZGm5UaMMTxV92o347bF09Prs5
vjaSZphsmXauaANfmtQ4jF5804k2hUPKo3mc3xJlweoDn7xRelqEXG/Jdc0OyuxlcnwWLkeXZ9et
P2GeT4Gd4yKrZNiQawp7a4JWXiXtjr3UXlA5GGrLOwFReTS18q7oLf1A7OozT7HOo00YJRrHl9F3
UIW4JSsXZWzGcDe2lSa7US71tQfPv4HCfPWlQcE2FyuXuiCqMlMWGVoVXXwoDWFeUAu29fLP4NXf
o26N+0mnemyR+5wa3IhNO36mSfoZLJX/tDSQAv3gNxZodyShI5qVQJyZS0bQlYeUsM3IGykW9Wac
8ajHSCQpIrVG+SC8wjlS/bjHkGGwHIP2VEmDLsBjU9tgGDuMOhIZi1MtQMQPMxFf6HWDHd1994R/
kbtKP1kmAK3cT3AkW3rAZm6A/t78UU2fhJRE4PLQAqTCyqM+jaCf9o86y7DHtMrVrh8UmaOQlAd7
PBddVuloIkQc9YTFY94xo6u2+YKGRlNmdSjg/EZo17KQ+AgASbg1nNahOytKImaMWEZ172mm9Vun
nV+Ag5/LWg4XEidoYfWGB3+S1PDpUahwQmyijkrVIzGaY+AzoC0KIyKXn++JryBKIgoPX9CK4s6v
dzgRX3wEyfdL10RLfrJ78wtOTB3hP6E6W/TvvQFDspoPelP+lON9Z1jfHZqifaH3b11ilkeZ9e0W
vc92qDmsO9TWT+kyPy8lop257bOwzZ3TkAzBrZrnZyK259IwLmwKzHBq+1cS0IdZcuzKrOesNL8J
+AcnK8OdG2stRMLk6LUUBcXwJVgZQxZ7KkwmRX7HSRnFso9DT9tj9Lr3ynB5DrKug9aMUeN4eFGM
MlvxWGovAzyG+FLZCrnyh7fe3iWqgzbst8+JcO37ub/ZAVtrU3cOTiaT0DktvFRlu9V8/b1uIay1
oa1WxLQu/S3pw584mQ5UuZ0IeM2hWVe0YvkR03CX5f0nnRh9U9n1Y1tD2DK67GJSXokcK7ugBoOK
Ypcv4B/y3WShv8nM+i5R1T6GThgSA2L3zcLvz2fCuizJ/Z2uyFYwFESyKO/eUSvQcGETNqIF3Eqt
gfISTweivA1DRDmlGD0GxbPMb6L1n8ZJ/5gWiI9CHzmQJdnRzD/zxMbcEU+sPVZCp6fN2Ab2q3Iq
pwjf2Gycsul9dvob8XzOLu2vmrJXJXUOHu+YynyiJNahkCwfqqlP9iLuUHvE5DbchPHC4EhgFXOK
rt7qBCiNFM3nqFyx7R3ao7mnf7CRBBHi1GtE4dYZR3qZUOgs/20aeTrLzmHlGClHKaIPjUPCPKjK
Iya3DmosKx60sLcUwOxpzpCDIY4OW7tPtj3BK749gcoGfHzrPOOfkEeHlv5GG7ODvwwfiZPvpZ19
YZ+QrH8om4K0AfKmvaVd4Bxqu/5xtIelwA/fVjSiNO3HFwGCqHgiO1HyN8X8txUBAVQObE2EJEeS
fyVjugXK5u0zseoxzIdBV0/Yc25DfzKaErS/6H77YeEgP2MMs+SOMZxq03pBuqfzdE1rimRrNz5y
2+UzMLmbR5OmSv07KDWgURnQ76FulBANdbSVifVn5FnGad3IToXtPwWz+ZLbyY818Ed1p3tSRLC4
JOmYNGnsRYZKvmzRQekM0i+kG21o+PZP3G3zNL1UyfAJSeyZ3gyCwWb4DbryqfeIF1Ra/4UlJ9nI
Vn/tnZ4JPMfrNqXbvxt2uc8K85nk9tfSAkVniiHUtO4D3dJPPuRXUunY5Rf9t6udd2bEv71ufsxM
TuOj3UdQkTm9xWlPwQLx5fLQKu1MTGP5Ug7PQHPEp5nOzoPdGRytu2gZSy1UwJxAPuFAqosdvdv3
ZtAJXovqklyn3v0sMZMTLXiYMnybkJFpl0sCq17/UEkgEqmXXP3S3Hups66lWMH0Bfi7qwiQusZX
kebVRgygJbOUwLteV1ersdakrhr2jYYdDvjianiyve0skyjPmmdDxQeRYfQdMcxlAvueJcq3ddHK
BWK4jP2vwiNCHd5PrEO3gNGH0f9cWtg0x4Q2zOw+CVmUF1e8ZDMRQYn0s7Oq+Maz6k4wTUJ/wrpz
smlT42c5cdj4bEvn18mMKxZ6DJZddrLm+YMjDCmRrHpsPPfVltQjjF7dgIVx+m2PlWl798xZHAb/
nW8Jf303zO6z3mu0ZzLkZZw/d6KhoN/ONty6JSUJHuAPcfT0U8sGVj4qjxCbTzSSvseiy2iHZTV1
mooSRJW8OSb91dYR35o7XjIZpKHmZB+CwkFvBDxXuvy9bthhBePFKr0eSXiS4T1oFbkVVuO1gIat
CW1to5xNbMnQqP8S6SR8kZbFNbEqNuCrXNGW+2nUn1KfpALRajTOdnOf+5TrF0iafV0A31RIMwwD
Ja1IWgOBoXiqR32gX+VzCXS0fhePTjHA3yBcgAJuqDnFGwp+n8KxFZSW+Jl5BzYaQX6n596Xmpn7
I1jNP6XQ9zrV0WPbW/el6V5lORlb3bDO67MV7QfQb0fBE6+YCyKEj8Yg59eYhzaRWRTgaNn7L/Cd
osb1p5Ci06YJhpMUzK7k9nAzm08v+WebaUiK+/NfMlFhul65AeBbmpxPgKV1tA7Tk05ztMKHh/VB
31pxOrFSc21pJY3wqYfmNhCkMuktBl31JDjsRnbzwTzPgYOVDGdzOs9JR+fDRoBTo8qDRaf13Cu6
ImBM5UUL+wKaomh5ttnMcSgje+kJTNCDTXc0Hl5g8Js7pW4qSYa95wUcPto/EtMDR8ZlU1n5C/hP
thwsNKbiWUuXiynqjEfEir5IlgBSq3z2HNJJ2jB+zrolDlwyZ1JdMopNJGXI6/Z67rSP+tw1h7LU
y03bq3MHKNox9R/2ixRm8n7jEE3mamimjpeu3hYotfJF9FBceT7CsjTz9sXzrY8pk3BQ1apPzfZx
jIKVdbo5k9uKFFaiiywlwZs1Q7S4J6/Dt8wIDszAVVskl5JEVJufG2N+o+O39zvEjOP6/ePSkh6F
qM46kCb520yk26oDFHTcEdSkpzW3OLmFgW/B0+9RnNwx0sAenDUS8xSb0MYdt53w7isPHxbgZA7Y
xn5Mc+vUAlfdpBm5ISpNGzbUHOOlFWmW8beqxr2JdfwGtugwmAg0RsMZabbBkExEtW+MkqbolO16
3e2jCotw6uLK1IEwJunFI4oX+QehFeJEJ4CPPalwDWu4jJsBDuxET7xSF9l1VIF687lFBLIP7LUG
1xa4yGU9nTGyhXE8Ex0HbksuSTvA7C030mue2LzeAFoDQ5/J88iSMbo0roOrKZzQ0InrAk6YX7SK
7nVhGwfYyOua1oE6b4R+G4e9oyP1lclyWybfPyUBwD/i4n/GDgQ3voeJMFsh7gv2dZYkY5nK4qX1
3xvHEzvLbN5qg7h5vgzGXZdyuM2rP0npVndWltc8SnlhZonqX7N2MZfppJl472nm4O7pnH3uCvXQ
cT5NRotsXT1cnSEWB73w2YunzXsKlnQ/j9LduQOT+2lSMgS1YtfTFjY44ZyX2DTN/Wob/O9LQgwZ
SSNjjVvROiDvubc5o/Rzr/7lYLE6C9Y+t4tfGzbtWsoU1NRjuMn1Ys+N15ElYJAsI6vx3s2fXc9e
mC5LsNeW2CEC07uR59XnipC1gNsdzZbLZGyynjsrJEp4dcxCG+/zRjUbDzHM3dIC8s1SIw5LSROb
25J8CAmHmeNwWBRut53H9jEjOL5XrV+d47p1N/bogix1n0U7MQzgnF2MiHsjzx6LgcmioLlynEsO
WYeN1k2Hk8rmyzgg0q1il0kW6f3pXAI7FghzFD/9awlBe3ST62IlduTOnI/JI2SE5A8Bd9VmqhEA
cpeUfVpFGpvDFpRi1AfmtWAccJ7ou9ek+9N4yrhSWbKWqnqw0/g0FfpX0s9d6C7yo0kgu1dF+V4S
mdsu1nop0FTUg5uLigp8tU/pcc1/Tl6AOLgttusGI1X6V1x511ZN9gbNiwsmch3H6Czk7nbwyVP8
z5Qs46bKGRrIy3Y4Tcp/hqwalSbI4zp5JLPNn5qC754VhTgOQKZlWHZCq9zdZDqKRlF2b00j7y8p
GgTB1cYWNQ7lkenlaZzpteZpvuuz9GDyrgF2JdrTdE9i6vjPez44H01is3yXTnXTUlZ0o2KsLqOR
nY2MCQ3BDt18vG9prB/SoLMiSkzAS4yjl6SRZZMZGJabqZf1o63M/OSY4ODjXyeYQK2iaGX+JhRD
/juaTDzxOVNV8jhRUf+gYBhNBgfpNAjV8o/432obMhuvNW0vy+geR9/buzwXOIHwk8vuMij56Lop
E5PlsaQ+bgtqFgjGSwZlBR1RejmRiOmDB7Fx1WzN/VyMb9Vl32n1XunEHWQcfPuwSKkYtRz+9ItF
6GnTGg65pPh9MMwoxr24HQU8LTZmG92b/8zOldm1fR6kdwmQvSIlcMxO8dc0IIBm+Rvf/lGb+kcg
sqHEBoIFWr+kVFxDxyop46fiYDlAt3WVH8Y0eyS3mYCZF2rTx/4Rwik+u64/MoylKPMLpgZSm5M7
WwUDT8WkIwPsYrZMsyIoxgVt5vlO61mM6gfZF+ml7YI3NSw+5ev+4oyav2lkcsfqdJHa+BKPqReO
s/VpQ+Ll5gx25HDzkDA8QyTlei4fOAzEDM+qnKSgp5IAZvGlLeQDe2qCSI9aUm1nxlLCRlKSXcrm
xx9oqrrDu8B6yvxme4/B+m52qNg4InQR5RHLWt9e910rmGdls9hmI4ftuqRNMOO/MulMTvNnaztX
oP1/oXnCkPF/k6rhTTOMJ98sHrrArXYmTQTfgsusWu+NGVNjM0kNsnFyntzgu6aRBLnXZTJ2rLcA
uUPB+V+ogFHOSlvnJZjcHy39L28XtiAyO0YARNmidxjMgRe1nDxHOLGAGslZ/Y5ZUR0ArT6xGRiB
3J+8kX1LShPXKBwiGgmsWGS+hj0kG5cDuLIKnAN/CfmzPTNNkkcTGi2eE2LBZCmg2+6y9iokFNw4
SLbLOxHIv01vPOVZHyqjnrAIkoAhgjaSSSfLv0l1muZ1N/HemWfJxAInfp57DnkzS2jfCa0rGiZ+
AtU3iYSrfc9tOzA7TQfPr245LZLD7E5TNGMbjKRy7pdqqk7xrvUVEwDoENSc/ghdgrxPSYPFLLdt
WV4B4fxKP+F87iSPJuGP1rxVFoULZqp3Y0xPAAb0dUpCXFNPXt1cC1+qLaHdsBmWU9e6v/W6QYxp
iUaVzrvL5vqL5ChbTpd5xurOVOTEq8b7rpoHdDSRmozz3AXvzAaX9KpMrtThMa31IAxKY0/2ftcv
zguzuhTAQPNbGrOKWXVMzeQvkuCOvS5ZCwILZHpADxnK2zftU+6gDa5RpjCexZgPQZiOCS/fI8CV
an+sNMOE5RF4w8DKqoD+fOj6a81ITTQ0DUeu1d+T241Bq+m58NaVDC8aW0u2BRSK/xAtu+v66bJ4
5iekgUjwB9nvM284KOI4JjOgMeJLtMMV47tNxR6d+sQmKZmhTxpjOJB0p9jJDiyxqRZ1bAWJpfVM
NdahJPe3J///OvuE/tdmh21wUVma70bUMJ10wjUQMDA1MRMNwW7gkOJ9TOOybTPCZZwPIH+lz9rI
4KDDjNDMYNQ+WL9KKb53Zv9V2sGrnOJhW2j12VSSh+V6m0ifyvJsTPpmGhLmRhr/Ug9FeRqpdzMh
gx9OI27jSPpTkJ9/40b/UIQFQvYsEplOc9A068KJj8ORY3URQsUNbpngrqlh5zTYXBa8wTY/EXWq
DGfzTGnTWJ7SlpR/nP/JB96AuUi4/Rp0YlDrYJaNu2YtGyZ9/MdsX5gifion/bkcs7eMOoLLI1NP
q1dml+nn258in9XDrOWsDQBvijr+AUzwWJMXiFSOtVub+Fd0r/z9855k341AnppJbLObb8j17jXh
M5HdMY60yJXMQp9Wk/NWkHUhJZyVJBzMk4+dPVqPfgfJYDnZMf3JTXrjNPs/eIXfLNf2SEVN1M0t
h/q+oPAUrMfzhds7HZ6SZny0GZigFCuoZpfioeRao0KqNiJDbK2VlCL9ZqAMW9HjdF8tzNI6gOCg
YBAErvc3i1fA+O6cEL30/9AR3kOJb/e51Juoadr9kBIndgfG2l1OXZXsPiaO9qaTEL3xpnjnWikf
fTMw6iVy2hDam/1Quu0fjq6kw1tzr8f9NXWTW5MmPUAUql99KlxOum40CiyYtLvxVA/IP7Qi3znt
C2rpT2xsLE/Z1kuLF7KS9yYogDDhzdivDsrFYRILuDtWmWmfLuK3N6jpkXvJt6q3KNtgbB/YRCXY
5sKOwZfINLHe2ZXz0nOsCQUuzZon5uAEjFWn6lkyjC6Y9kZaSqZuIOsxTzH2KK5IoiPlXwj0lc0D
xn4xdELXKjvmcvz5H1vntds4trXbFzoEGBYXyVuJVJaTHMq+IRyZ02Lm0/9D7t6nNxobKAiWQ9mW
Geb8omjabuOhSJYCheecdzUn/vQQdzq7GKu0Txng1ujERbMhNwDrzSb6Kp38gQGLxgDG1V5CT9BC
kdBJWBjEN43cLlcmUqLiioplUjzmIn2dBNqgCaLZLJP5KDEmozkaVlk/Zoey62HLxNYyDSS2MTJz
6HV6blBcEOLubBqr2EkOHPYhi/N7pEAaBf5o5e6GJuA/ritQMs3HMqN1vQq121pHaMSc+0cnCYQ5
otAAk8ZyAy4cIr78nMKS5dQh37Q24DwQL44rGQ6D71JSs6r06Gg22R+9NR7TmTYdxAB1JvuN1EHa
ifNgGGRYmlvOtaG79OSZ8ut6fyhlUZwflsRbEqpgEWqBVXqc01IcjMJ9rEdmJGEbawu7YY2Lymz6
8TwP+ha9LmfrNLy0JeGBhUWQSIFwYcgeTD16MFLBIIYQsZzp8rA108da/9rTmgCH8jlWzM0FbkNw
S6aUOi42VQtUrRTX6F7Xzlk/tQH7+cqwia/PR/MQRhXLKUMTLVRGINIyQeQ/pPw97O8+LZG3FD3N
U/Y9IFG/wuW5r8DbliV6maeCUhDIwT5Fr5zyN6xMLCCVYAWuClo3y87ZiHrE6+j0dAab8bSOFbsx
KhpUIggAqMQsyMmE4pIUuNKymF+vJBVVkrnEtKSxgM6Ic92Faxyf0x8s4vZBKn1ZGGdkJC0iMoNm
m57eYZhIfyRZGK3fvE07YzcJZVHMm3UB7aWHuOUcTKd609dxs0apB8ydvdNZRnmCd4+vowuQ4BY1
vz6S/PxEW9XIxJfTv7y2mQCObMPQPqb9WNIeG5scM1XSkk9SXdFp60Tr7eKbgM7bUikCHmhRlhLG
uiNDIwdEiduwPl+/VU4ZZSEZnG29Q1xWtNwGXPapSS0UAYSNJFbPY3a0ltDvlZb4xBj4TT5+LgB9
Jyes6hU61cRvB3tYx8V3efVYzM4U+fBWg5/W/MCDYW01p8j2Dn2RPpklAprKEb7ZIPTKDbYO+hnS
jV1G73MhiAcoESX0jAKRl7QclSSvItU8pdVlRnS6Mi1qpVXKKduPx8YDNWy1+p4rCxpXogfrVndX
ZoK6vJXKDlri29YxUAJr/Skr0j9lq9v4RIxTpwMG2O9Oo+toQSPOafsxjutnzm92K8WNtoBgTNFT
qWSeLpTgilWq3Q3QGgH3tsbX3sqM3IHQmO9zJwP08jw8BzkqVMr62JreyCGALcmmmahNQiMjYP8V
gtvbKMjzFnSwMm3GObM76AtYmyZy37UfJG5SeNni20j0D2tG0WvMGtkVxcUJ6yMIyMeyuD/h4tAc
w4Ec2IHllsYBGwixnpPpbZEl4J8aPp1e7w9IMF+8zptWpBujRSjz65Ft+Yug5cVBruMmz/D4d3Fj
/MQktnHXQnwPCNLDfPyZk3oX9m2zypAH9NPUA+UnZ3f+4+Sac9caP4nXNzeuxKAhQtp+rZFmvVYl
mIFKs1lpIrloYVTexhL1rmUsYF1XBXWuLvxler/DFOSKO5tT+X4MPUUVdtYfRJo9tPaIvjdtVrJ3
eOGH95rCWWu+BQ6iH6z/nEyE7RZeumMDswO4nb7jO0d441LNNA+avjZNgMrMCJ/1AjyKOEo3iEvn
bYrNHc6kt5TBa0NrDI6PsNEpgphfmmJkeEXZzoHQ/QzeZYq0bEvS9VurtPDWAybV0dFhJ2J4G3jf
qlOnSqJPDU16dk3X+PLqr6Sgtg0kOD22FTcUqrrJUKDLJJDKe85L5OaJ1nxqCoOFtNdjVHFMmtOd
xXoaE/8Ely3oZ4lQ/cWIkvxhbAX383A3ORr1h45zqC21fdCSFHbWLH+tPLtypkdWmfWnkaFzib0d
pcMxRdCk8ec6Oa96kro+jhVp90TRsB7gg419jJR+k4xU9hVLvtHNP8K0MO/pcEdUer07k3E20+LQ
zeF4Ti1VYG3Hxdh1xiOWO7kabf7CqoC/pJNjU7NDGXBYjsPqZJV41mYJ6geyi8JXfjZN/9B1tb6e
9C9umm1AlwK/qz6ItbZ4wIjSAKTuAl04+KNNY6v3WYVnxHVWOLs2LdY7+Beg3MT+icXyMwpTHqbS
C5iWl2NhprBgeez6Kbn04M4SnNLJTgJODGesMhNEDHn/4ea01vTYNtcQVzBwg9fcQ5ejndBo1xXL
cuYbGVcS9CHUsd9qdddtcvaada2sNZvlAvJrbqMMpNIgt2YF/Q0jrRUI4hHqr+aiOyV2ckuMhvQn
WvH0Rv8OIaCUZCKIhL1W4Gmwmtmm9OrLVNvqmIrnGYeYVg7DrTO62bWcylyJ5YCO4H32yEfI1GMf
LpKCOe7/MwrarjmXqcfRWOF3QGPWVxQ+L17hV24+byAJCEbCNZTOxY+hV3gGDM6joeEiTqgQoiUW
t9boHrXBuwnjwjcX5xlCf9lWGqA89OpmLlKEOlO+15ke9Cz5sroByUK+hxJ46UwX8FnKADX5uU9B
MzoH/RJeajewsmT03TY+myjyt3k4v0WkSa1rksZynVtGI7EPxRaCKQrduVsYgNPhih+k21M4CKZP
aI4snNVIXNJen6rvqSvudVtP9ra2bMgX9qcE7VgzgKUV9fxSuThdo6Sm26bEsDnUP0VPKO9YobS2
x/GcD9GZrAfSLovkUaYAreZTjpP0IVH3IrTx3uCfYTa2P5FrId6ilnHc2vY1gg0EdjR2TQ3nptn9
Ddpf7NhZFrhY29ZcGer1XD2prvCLBU2YwaWdG/DAIFzoFoxiYiMVaO8Ket/FMMZPVG3tPI10XLzT
FFA7QIletCyBxaE2o9UmBg84b4B16YwAgNI9LrgCwiyohmsk0Bjel91UMl/2p2ox76gqQj4+Tl+z
pf3YBKIitR6uwIrYzX3CRmK5F0ga+rIdf+AGt16U91Y1zmtvZnJF2Ll5UZiZE7bbNeb65AQVpzYd
JVR+DUdkJK+do79gCD+6kHV4t9ZOmR8QVhHrDFjm0/YzBapLrghKB15yZQm4xI+NsaUl/IG5feem
yTlpqxsLPmHJsgglU/M46DOIFIlu3AlDTF789alW+R48Z93bg8bOGWFTZK9byFhZ7H5XXkPYy7Z9
EX0zU0qa71oWTx8P8Jd2oxocezOvXDUbhxol2H6czmEW3xD3aOxgkOEvi0UFc8lVhSKkVT03OMnD
Xb9gYdCQrBQKubao58Gf7bGlFbMErZzdXVvZd7mKX6U13Izuc2gk8B1cfakzwefoSfNNVtNDlnwz
7SBPNaerrJPAjaa07xMlgDIt+zsyIouUvoOLkQ35UwKOqBErtlh+p6Y/SciGYZxMwhExsU/PrcWS
7EZ+1Hp+Zi23RDeeGZye9KKAY0f4GC3DTZk2N5lp4uXiJUl7gMA8DiwZM0A7sB2q1xARIh1fdOun
jRWnPNh8TFRTTsFYME/m9zjKR9A2kvjyzTi02jof0YpnY/mZq+yE2hWLO4jITNiGQU9vkNk+ylmJ
8q+kx1y265aru29KNjQkc7woJQYqIfINLTxk8nDdT9unFAG9H5eLgrhkVgPipwG8Yw8ziwYbpKY3
KySA8cGtZr+bovfctHof8cZISFFE5JLdH/NhmLcjdDZXYy+Q6NhWoJ+3fYOAtMjCTSiqw5VBc6rP
6z9r4troem+5A+Z07Xc1JmKU25kGoDrTX3LRf6A8rEn36Yi6YKKfQwJlHIxdJfVd+aDHa5t6z016
jeuKYrKlbCUQm1AlPyY2CO8cbtyEv1g76ogXDPshH9tmP7EgTvUhQUh7NyvdCCDa0MyNu3zApCAJ
IFs5HIWunf4sPcdWzwsXFK3xYBbw03qCdifGHb/Ulh2EqkogZDgLMqr+iL7BdD3a7EVT25wEPUOb
TmTVoZjC57gARPv9WEy0JraT66f9PnjfidvHBxxlXNhyEz2MOxMxC+B9/R+jfMO5cImvpm7GkPKQ
Xt/656nTNA+mtTygEe7X//wUv5/aDMecMIh9WEmKllPvtk2jeaOuP5JQXXXIcrc8/D5tw3yE+S74
uapz3oIWrX7/h4pUgxWBtDRRgDrjKs//fojIgLCMq9C3Hq9Gck3yAd3EVEwP33Ve+vvV+H1J/vmx
fp/+876/fud/nv/z4d/f8p+n/+tTft+nUP7jRL2+8P/6nN+f4V/f+b8++69v/a+P//4X/3zr//r0
//Ud/tf74BX4eaTRyW2jic2/PwWPcbH7fSeKCmR1/3zcTF08Ur/Pf38oAYu4cBn9zy/2+1ZBSeHf
vy3e2bQlgvM/L/R/ff1fX/qvX+33qf77Tf76/8dpKXa/X//Xr0mBOUkjqzySBGkM4w5c7VYfDUUE
Bet7kSZPEdlX28JEkG53qN/NJKMONrxztbnf4lp4hjnP2TPdHY2BGiFMbz0mqrVCMQRFjYrC+KF2
2GWBR3W0qDA/pOxWi6AbPQbAjA26qbMFJhOFs20NV3Ovi2ccky0My9HRbZugQge5oo40hl1xR3Mh
U0vle13vbjPRiV1VQj0gVUYmME1I6Pif2qs/qsnexyn5sciCAdp3vuOOVms4hBcG6htDJYxYY0yn
4Rj5asxespapoejGr8zUjJMzyn0VLR2q9dTYRF/t3Fkb0JrWt3IKEk18zVvhuYFXWs4LyVOs/7o6
cJexzrMT/kzt2B3eo2vUTO5VZA0Yn6yp/TB+oP4DmJurW+WJdh8PZbr1MBxicag+B/hgq5/jHYGS
UDDD0NzYxrhBAGMHEecvSWN3OKpr8kDhojJ3jDY4t5hVuvZDKk7aDtPu2rL6kUSW7qxqAudcte8l
WsihvMouhqhH/27vjPaqiohHPMG2QzSzg4PRsHGG8d1XSsp606ToaYdWTlfjPj5Gh7krU+i3x8V7
AVWbCdowP6IsJ9KUHmY2etrVTeB3WkPHdZS/eTUEVW/CbEDTgIwyV68NvIn+kJLTSwiaIo514+bW
N21+xLU71WXp85s8Hn/gA5KnHHkKnWGyZfgzPkMLVX83Drgd9GdF86JHuWEcYwUNjXHtWfVdM8UY
8jLgWOjRdB0mdz2pYvSJO/QbTzpF4gkB/grqOHFgk3vMn4PBplqeBjpGN7ruveFh/GqE9lPI2qSq
UTs2DopQ26EJt7RG27dCYytwaPFCDBoyfHPTIA/X+wjSrWEc7sgfunbgWmBAHFmGqSNwmZJPHc7x
UKeE32aZrzmoLW0bQH7MYJIRtBvIMCaK4QHxOK5uJq0eMDeKD2Lj9osefpB4OwS1QMEdJx9GZZs7
lWre2kjo+h7rnr0e1HWhpSDw3IsWu64/orAMQlBJ22EVTHICcZuF6E78K+56brKr/rUhm79j5a5S
pe3I0mW/zD3zqGX8r12q2rW9XJmXnjVRy3b6WDyzAL90RGHtnfAFOpO4IpQZq5Dy3bZ2cr8MCTjR
Nes+iRlcxFLivZs03Mk4yY52sS1iiP5qIvei7lLvRBXigzd28YYEN9w7ZExE6g3P2IRprN9WfW/c
2jL5Eq3d7bA4EpYryTRxwhA7yQyhE/Pikhb0GUmuvXRrPUaGqOAuFxJBrWolitJbT3aOwe+0SLaf
BpQpKCr17ExAXZNuPuMJ4pVXn7hgieJI0IloO2ID0BCGbrF21Lyr41g7DJ44LMwq63wO6aNEV6+R
Q/Zi7rMC8mEmoThI0IF1PUIAeKV+B2OwSjJO2SkSP4bb7VAl9CvMNOWRPyevh0aJaYsuIO+AUeAr
Usf404ul9R22dp994zxH/YLgEmtHjhctXZC8mWLctx4giqaKR3joF27f9cqYuLohhOVrE5jf5MsD
nCsymmNSazmpVu98hTFyPYP12JlLoakb1UB7I7CvqPYFUqa1wYZMbdIxql7NSn/qEcXR6wlsjrDZ
DBnBs4R6kDi6zfr4ayAEl/RaOneyfj7NA317DaC6Lu0nlOQB8HSDqCvuVsrtbxtTvbStB+lOey1M
fxttNSGrdYpIqTD1rTUNexbA6WxPMxfzgGtEuI5z4oY9gmvGDUGz9nbpi3ety6sTC+mTlPZDP9as
CIDQqyhABJOTt8AJb0dInNw245aT2feDrFHUTDsrzqBXdPwfsEPeEflkoMCNt7Yt1Kp+16PwYNfA
89fAUqtayKDVkkdFXyxZIHZQT1WEcAhkKM+XNdD9ZfDyZzPs6Bsh4m7bZEhXig51qO48DUAcSLpQ
w4398J40ZrSbDPVU5vlJCpSvNpzoMo3vwrlLpbkgBoWPWYhjlEWRrwbNxmfVgx3lV3wsV0Zg9Fa+
SuvUC2JdIQ0Yd0qDxm91EO8SzYJdTJtGFdOhQWDDoY5K29aCzBD4bsrx2zHkLQrxiJYC300gsflD
PNOLedV0uOmaw1wi34bRbffYGAvMpXV7ZP+4Dz1xx/FAMpqgZV3vd3axmaN2uklkU2G07pK1C70z
G/om04qrJphVuXHxyrdNxm2T8lxNc511Vj5rUfJCWMO4jZ1uVfrOLJ7p77bBaVgNCDwB99fS+0na
9i5UNg1oYiYmDicYQJbfGCzaD8rUy6MWdZSOaz9wWDYiLn6MyrHeXuMeT48sevg9t17W7iCWIMJC
ZBrZHn12cwOhewfZuLJV/dqr3D04/TXHmomlM68a7unJc7iBYWkn66P8A1bxxduO707cSAvEIeyM
ISA9PhHIW2dfz9EtXbmrpjIhPXISDvJSQ4ADG2HKnhTEzo+gUqEvvbWLyXiI9iEp9auwQRBC1Bdq
8jGW9xBklm09jaYHXZAu9j7pGnfr1iAdMoLFrTGlgP2Bw+a6Y9+WOcJVXdsh0aLNucvXjmnLPRUb
EFWTyY+QP5CR+CktrvMy/pog9HdiLJ6QRk6rdGmosk3ax9kw46Dbqdl1j84wEqyrEQchQkQyovh2
4uakZvmANdHYxPOsmAdPCpPrWcwYjfU2yTaRhe6A3KRVu9Q1RMmqmWxUcIsdpEht7Ag9S02ssDW0
K44tRivLPNglDohRB774pLl3HZXzBbYFYiGRHxRHci1aQIEFzbB+o8/3WZKfcvEYS6QzrrbRpKWv
RyhzlYQwFSSsYhxx37Wqv+WAvJCNcL3JsOXLBDuj1W2TCcu4NnWnycnzfW/TaptUxgvmRVsl8EOi
NbD4QLFqWnbo7fEWqYK18kJI4EmRlm9JolPAU0o+K+Tqnnk/pAa1K2GEJJQaVsSRxu1zyMHq6oH9
kzgPF2YBUSbjSKaTKDVEQWqXDRU+xpoDGnqprZNdJQX6EPjWyO7NnWfGf0zxPMj02ewuyLCB0sbq
LhYZAX42pH5l2K+hik9mhK49mkGA7IlRfemDyPsgnVCtci8Zj6nHIB2h9Unm5jX2lpPWW+RlU7pE
/hoCvqLy7RBxUpMAOE4lDQGjtl5G560zzdemGl71BRsS/WLooBNtB/uN+qphwuQA32QNwJSoseHq
15gs0zetmRnSRmhCbLeNtgU/Zqm9XM2ycuIurOcz0dheviFAsNs65nQP2GSzVeeEmOfZc75gk+R6
CGwK8W31KXkvmUWVQV2eZY6m2GxtzFKE2CfJUq68+6EieYTyjyU0Q5oecFsNH2WEKEZFcl/kszhI
OQBbTW5zm5FlBO/bi8eFwE9MN6196GMvDtCDfMdGK5EvuCoYvAShvJjKoxkW2AUjiOKREW/DgX/I
GvDedQimwLHb2QdlRPWm7BHoIRuiNCWKwvteee5xqHTkYl7Wvudau/XcWHsu7HFbd7aFymUcLi00
yS0zyL423eGCcTW5c63kbHC7rcKEIbsaRvQZevtdk8kIO9u8RtcMtILUmW1r5sI3LOC13wcgEH1H
WMlBlwIMPEX5TBGF+SQSPEGO6DQuBan1VNXV30/72BiORPcBtmN/xXSW6mdNiuGlcTlQpPtST1N0
LuXE5pfB0Ue6vuyRAdf3buxBKQ+OhsWYp4Bt9T0BSTUGlITQn+v76usDUgVzzZFhsezy9PehQ/3n
o1oCNP//7yPKcsauZsywff/5PFU0LQYA/c7ghNsM5PNe6KilHUofPgwQDcxb9ryfVDPfCq2zL5ZM
HN9M4ndlDAbFdc2IbE6n7/36ljeVr/yp9P2/3t/X8kDDAoJZ29ksxOg9k7ogghneYxMSY/ysekP4
JerJnXH9aJuM7rq2dfDGyGl83B5sxo4V31SIYI791eF2fTZda4DdUHsywQC5m7NJ4nV37uu8eatF
Er6OyNAJk7XcA5Nl9FyOHf55LSQew6CQTE3Z7vfTpiwYaSh6XaCIqXpvJIbBxNvwvUL27CY7hbUg
mIkxbsbDsfeMxjlHwJeBRqzHpRc6Yxe9BG/XWgQFSvBMGPSj7WAW165/FDv06CG4PiRdIQJrYYDv
cXYMo9Ne7DKOLmH71xOpl92lRuyF/yUrsEteVUWVI45jGObHMUL40me1fmdpceqXcXtvG4nYNY7R
PEWNeG4Jlrtpr8+SDG9aE7rG6feDBBETeKAAz7gHiV1XRAk5QBOE+qS7x1xNw7bU3ey2GbQmcAYh
H1SOGjlpYQKJC2JzTGATs8S8czxJlCP2NbZbR+LhryUrv4sqpVm+FE6bZlp+Jukc6w6nn8XmSfpu
8wbS3yFotRr8PThpZ0LnuAMycCxN7d13KaAyBsYBoDJzEI+VaM0t2e24EhZHSzaoHAyn2YfalJ2W
jF1Ra1gfw3F07rGaOPeEI/jC5i44lJzyjXKG5yohMybpnVfi0J2N45rz9vdpaaDk5lp5KDDwoIEy
24c+g4ag1SA9/D5F9+pt+3n4qmL1EuUZ4dOWBTVSaewO+WQ85nFes3Ug8GxD2IWM48Uoda4gxa0J
bv+oIzXlB25/8M2GxyUS83Z2rAdic8Njovrejzps1lyu1I1zfShkrG4WdyTr3cHl8vsBOXJvRDPD
R0iiOIoYrnYcpu1g17OfEbMRhJE1nYbBoh9mCjpiVE6FsTC2DOW9mbvYMOuiEUT28CbtX7eqxpVL
jcJNWjX1fRwP35VNKikx5S6jpaUdiZC8LmBuRZiv+dRbV3K4adCAM32dwbjsfaXSu5xUvYDdvj5W
9DHdeJTu+B6+TGZar4SOSsKgqUQZRH2CcYH7JGI7klBoUuX+XRh6/FAVQ8Gfzqs/2JTfqQ3r7kx6
wpM5n7krNiRIuEVm3bnefaGq7OH3YbJSex+6kLJtivzTS+rD7wMMQk3ZOw8uZACwx4bFW167h+Kb
drZKgOFkOIeaxXIDO3ZKafBxsijcz0QGnlp+IYJx3ZUk6vNsunWImKbYJOR1zbjkSpY74AFfw2D5
FMK/Q4OxT8TBgOX4dsopqGgsmErZfUpEvs9GTqkQ0xS0A2ONTrjz1vAi68keSoOj0zZQvgrWg6lb
tlqVk3GVTuZJTPWf7LfTw2vdZ3dCVl/hSLwrOLZzScgcySBIBJKZ8Z5QpfOiefEOaMo8jkLXgVhU
uJfkyR1DYV15FlxJfbtsjYjrYOkgT+YPWX0YmUCXXoff/PKXMiEeW8GOW+ES3/4+kEr3yhnPltlL
7R45i70awkJ+jS/1PE04KRFnNgTG3M8VbgQG/TVIs7OnWq474+ljO1KTvOikDa6sKTMIpOuaY319
4MuP3WS+uE0dPdWe623otUcQF4/aI7bPG4fZdDVcL8penGxqS8+flVeLQ6yMo5rLz3bQ0huc1Inp
YxGfGBYYW6JlutH0erznAmnusqazsLpG42uRN/cT6eU+BBuhYInWHl0A0QWL/Rkjur4hY3k8LIMZ
3XReetFLI3ps23wL697fkjpUrpgW7Oc5qfasmOHRjMmkMBdMXPDLLPHSQTtQQNKSTa0dikqqE9eC
akP4ifbAFIRLPkF+0Q7ZKw3b/aVIYG/yNM2PokxGamhoJ+w0pT2WmmHv8OeRLKYL7bFGoZK30cWY
eJ2jEZuxw5GqFdEV/SKZ324PypNk6Cy6fSTDlBW+4KTqUN7eEJEo6DcwRr+9qEpMN3Haofe8Puij
Nd9gsb+UZjntvfqtYP0u0GzlRU1sKKm/u3aUHplknF5oWdCocug+8HoCGAw9XiKqlSwsISsUh+6N
Enpxj6bta6wSbY1jM8IXXLCCRc4hKzMsdteHCtGQq+vp/TwWRCEAoraawWFGJfoteHp1rCwsLtd3
/T5gsCZnv8gMpNqjPP0+5AvXvsSQS/D7NI6UtynQi6OczPRDFNZPvwVSgOHl3e+DFSPRGCtv2imS
po+2bi/BJeQkv10U+B4IQLqt0J1vJU6p9Zzm+0jFDORYaqh2kd3ZIl6GvJN0wkuCAUnQkhO4lDmh
FKFJ4PctUB0m3ggv9OhG56nhBJae5W2INWallDiLAivP3MCw5PLgQEfOGsuiuRT6Q9HU/b6fCLP7
/eCcoZKQ04ApF0bnaJoLkPzvm8v1alT1aUdKvSBqW+jyZnREtm+nxtpJJTF9IfJriT/1yByOBz9z
0zowyAm4y5ccBWNEyJht1SMwdukS9nBieuTUzULjSMh++GIMCG9IfnhyhiwEcqeIdImUuqSkAKyI
lxj3tClnxxlV/SpvnILGLWhybh7Tn6mzax8ZL0GI1h8u5GRD9i9Tamqk8ObdOhPNTTSXu3QMrXM1
UAeeNXSqEAchzu1S/f2QtXrBYGXOLAdLeda6gjABrEv7MmQd0FgkEhQyO4X0yJ/xaB0ZhtiLewb8
ZWifPM9Nv7VlDnrAf2TqMLmCBRDVbHWassS5n0STbhIrwTY+yFvSOGpiVQlItggWvxsb8l/MWgji
UObR2DoDZr3hClowswJJqmrD7Yh8N65HM1I00gv0maXcEvDjZbYXWCp5uWrvgExW244oym6izNwx
Jn2MUdGQRdqAYv6/RHVzZNNDRJYhOPsYM9yimLHZAKMjx/FXYRnoi5Z0B3v8zlmlVmS7m77qQrAT
jJvcTbfOLNU+nTHKjy19YsT/sehjK+ut/rzo7d5yC7UZvVmuygF9KrOkgWLyBngXRqOUkBn91jU4
M6ulPamJ7dRCHg855reKS66IbGrnvNTHPkC0pzUVIFwcoZacn1pzSU/sr58lJPxG5OIwzVW1d/XZ
Oc0mHpGS9OftNee3lRRYMaZeJkOb1iMWy3VXMdW1FW9AJllRKQ+GXX9yYL4V1fySaQux8kWbnqre
l9lHVqvwIlzhHStAWNZetXHHK1ZsmfphApzs0/oxxfuYJx6ou0C1ttB/k3j70u7cVRy7p6go0gD+
BjVzSQ9wz4CXz/ZnX/aEOlAfMKSNOFbmcBNb7lOb1FzCju14XixHO3LC5sFAoKeFobALU3wtekft
XdxctCw+5DqSFiKTYMDpYOqzYZc5hPGj+dwYTWht6Xb5ysZdPFsPTR6jJEYEvO4iSXxIC6K1LJkW
pI4TnzvHdDfThB4qNayXxSkQIPYd0cWSoI/YZPpV7r1Zim0XkTDUFS4sRJd+ld34nngnfKIEI2dw
W2WjgsaWW2WiKcUGe4dly4mdP0oaDso2jyuMQBQGlH1y7QjAymEBqgQLfxaRIFQY2VrU9Y1A973F
wfoFO/SQSaQ+GlF2lfL2TsdfjsihD4JnduNYP8qo3TMOEQKRgbtHR032T67tgom2xaovuvfEdgNe
b0myXIKjAVslMBXaokUX+4bGL6yLt+M5i8iBQ1Km1kCYw12zbsmlvXWbqgpY+jprxsIsgYwn6XL4
iHjep+U07Ut+/tNYLaem1bkJM7TGGrBJJbC5oBeZLOQOFJTiGUj7I4HZG2bv8s6tGIxSdICdQ1h0
DTxjG8X8KJy8Ppui/Ii15tSNY39EAAHMpmWPyZiP61Ki62oTp1o1EUEqo7doW6vXTl6q1xtvKsYg
yfLlnAqk3cBcdZASlyEq86x55oFIiYo0nejWysnmiHQSYJwyqGJinQrN+26o5VwRvo1JJrXpRjIN
OrcIVXVcY4vITNxNcf4xIFpfBkniLvo/VBabcq6ivTlEfzz9AVf6WDBcRJ26cJW5cUq0gJ0JapDd
JkY7E3evvVZV94lvErV1IihlI8e/sa5fQ3CRbJ0n1BnV2uz1s5hSSaJAf6iw3ROqs+jZdpjmn2FK
z6Mq3lzEr3tXda/oh2JYiuRz+sPGDflhDss2smClQslrlKGxA8mGZjPgnQr9w0lITGzsDMO50l4m
tDOrqCVisIjfTDE/Yp4A2jXIgSYfLnU/ak0QISKArKoOeNeZzEuvXeYwc1aep7hf1yjv0xi18NK2
q7yetmiWSsPcjYxMI21agd3NdyIxkw0dGLhg0+jJKJQD28CrNA7Nqmmgnwx9uXN0os1Fdw3dKbmj
kewU6023ARJ8ZXyLOOe5tl+JGafDNuBB5m9o00uxp2CVGQZylFoM7kOYIePCRazpd0No3BR2/JZe
c6dbigB8uC4fzpNRZP6q23nhcrvcl7S2lQO3bS0USTB5D7lTRUERVuipa53Acz2/MROcU5Kp7HcN
Bvpw3gta2rz8JLL/Y+88lqM30jV9Kx1aD3SAhEtMHPWivGEVi95sELTw3uPq50lKfdTqM9Ezs5+N
QvxZNMUqIL/vtc3LjDiY9rTxlSHj0OGOoXdjLUiFjMqvvGsS3OyE2nGgH3sV+pYFw6tvZMbO6QnQ
iFCXOfSnndHViGVWvOv99Ik8+SOe6BgeZfoWbqa4JLBEch0VkzyOdS+PQ9h9xhF2PWDraGW3NgUa
kbUIrfzb0+mY4q7xgeDusRWpgVGa6RjW0yWV08iTBUcaOpqka5ZtXa/TGgtOBaeke2SGZzobbKU9
US35LXQcWUV7iQf2xlY1bhh5+RoUxQ1D/JMYcASbMRERjX8V6OWVUOijgfe/quyvEO8yyfHdyffP
oxWjQS5388AeRzXuagr1Zg0ThvgeQteuoN+n5GPI7DchQSK0Rl9SHoaDL0adXmnVcxtpF2Cjkytr
9jR5CN2YdoSbuPMQe9filnnE3tVjtSHL7YBwLmQUbO8bL76SgDzM8UYYnMLKvp/84NCGJPjGHtYR
2hAOWZ0hCW0JNiaHnecD39JEN5EreZ8QV+1uMk4y3v8xXq+pGRbhlCEF68/sRKRspFRnut9ayO2j
8nJvJbfcofaRi2I5wgGLfN92MAGjJctVXsKJVoFbA61jJ5HKuzZHUThq0zoSwVtQD/2uHO4TslFI
6LfIPepxLoKV5KZ1jOm+qWIirBJEyag4H6wesrZwCyV+xrJKMOUOtvIsucygQPEk6rceCl0qZoaD
m3mv6JeqpeMTWSyhr2Hs8E8NxZVJ0BkRwaSNi+IzbUVCC7B/lVsBsPrYcSWGZrqz4urGaryXtKvu
qhgHddbCueSYJPscvS1B0YtZL3fNnL51kcl9L8rQ1AXOdVAvG18dtXUE3eeSfeZ6HXJiivMCCfnH
xmmzwW3t2uDtTMSGTvxZ3Vnf2LaNtcahRIXtujfSdSCx1ZstkelUCi5zVD57ZNhl4PTozQ0mLfrA
6jlEIOKmn1QYL0NXrIVPFl3d7m0TSSsc77YOsxdcu4g46mqfRq9d6b+l5WCup6B/K7QpXuZCQ2KX
2jmlARR3dNUeFweRV5X32RTDl5olu3a6n5z0tbSTblWX6BTj2D8axqOWoFuxJTOfrhPZ1HKVToRV
c8ZYY0Kd4YByYdbrL2vS/VUjqEyMrB4PdnwFCHDUA1JzNVjfjD5EbqZagRWMMqLCzPbCJKwSPZ/O
0bUPZvqQB7AQjlWduN8aho/SnWJdGvILIWVJAIMghLpgTGkFnTBSPFLwSCRlMNtoKvu1m2fmFSq/
xKGsyA3rtaggnpL33rSGTQLbjC0OzcVY6nvNjJ8atOI+6Vka2gGl1240LB6NVlzm0rToDLgvBvxi
whjuMFmQ1U3EYBhhGIgq7U5MAgphKp51784rtBIRkFyaY4cPh+zKjc3PzZz5LporgiBbSZRnkK6J
rujIGbHhAkcgT8NgU9QtGnYAzcP0oy/Jtw6pZl7Q+RCc/aoiUK5J8C48yEw7lU5jQMiRc8rbIQjS
H/CxVsMWyf5heU55+2rPlXAXRZF7JH0f59wgDtKzSddpvLe64vYYOvhpvVK81PhFVkVIoZ8Wf0QI
aA6a1AIgsgn2vc7fJ0aEgUwB/qbvXsg6bSfvTAj9NYpejudhTVgAImvwa60FGyz2iIozSmzbbttP
ySlrnGKDhKJZCGHe6lrYUBpC3ug8mJ/pyalo2bCp8VnmFjLVoYnOHBYLJ+FFbhkaCeTp1zJMo50J
srskZi17LqhQqsr+2ujkjdv3Xzr3MzhNNd+1mJ+RK1lt9+iMqJL82N3qNttYSeRNJAk+zUIYubbB
b07KwsUt45opUWqwOdOuBr5amTgwVkHXrxrKvC+N6V1grMjtBlvk2NA/kYNsGLHpF2jnVevLcRWE
IRbuCORXxt2NKIzxSlpEP7iBfMdvoVS/yb7A7ofPK9uZc1Ss6sR4GuR4g+UIIc8IuDSnpEO47tWo
Bve2tNot7jhkUyJbNjG9B/SyEAiQjPqWlFO89RYBWfQVr2zpfTnsbNziqsM8W0cq7I6MLVdNoH34
cXvEFrm26QTzi/4TTUO5t5zoFQGPfqDwgjdJEi4x8IZ72nOBtftqN+vYw+WQbm0YMqTCDJqIy04U
Pz0h4EFSTIdXOZeLmF2GkgJQ6JasqNoLuGRnXmWqglFAkJqR25vRvguS7NHB+5DqdyWCh20VZy9a
xLZUWXJHsP+hJSR8N9Ji0+RPQYZw3PBrihVM4he70MRhXhMpZ03lljTmhjoMLMs1/QRZ+5HTJ8Yi
gKDI7cUDaFq9pGuTJg3iS7scI0BC+mxaT9QU2OTRN+55MCoKRqZ7HF53hjmg0GRiAyJOA7oGH/EG
umF7cFMRHjTNeE0Td582KtNQuEh6ZE8HJYzAMmrnxwm4Mxvm20qAHCYz8mObkKxcJXYOrWoxlfmi
c2aU7kIpHFIjXtNj/mBUUMOG3n7OxMVC7O/1qL2e6tlZ6W6wI7ZyOuJEf+F2uGmIrk20aeZ+BWUg
Y3nyrA6L2IR3ukiKjeNNEBENUZWi6DfmbN4Xif3itLyR+mhk7/Q9b1VJ7xAYqN1Hn3DREaBhaU76
kgRQYysmmJWQTp+cRIKUUhHK7jRS1GouXK055wEJjY5LHN88N+xtRvDhVeABoe/zupLF5QgmmJoA
gLgcWJRrSBjCWFi+9W+XDmoEZP6+7J1vM9HQGCMQkCmOgQJ0j86VMzmIT4NfU11CaZYeWQl/1gkX
iAMJOvQoNwau/kT1uUSiXSPlP+a0/ywdU8IYRw22EIILZt+8VNT18V1DlsRZb4l67/gV6KdqM0zq
OqGVIUUFJIrIq8FvjyqtvPELnfxBzyfEygBz/nCNIjwhYeZCfxxpi6TP9L0tPY/MKcSSo2+9WSUH
Pog04hlleeJFNuJzVtv+oUPH0CddfRQTwaiixT4WEZqNu65bEWDmrOzGXideioxej3UYdFB9bG1j
wf1g0GG53c5H9EpC5DTcMVoKUnMgGPy1cN5tOmg3VKIGy3qkWwvdSrFDZLnADzes4koiwLCLBwdq
c9/oKpaX63pPIMY6bRdhEpbbmuUUuxc7nccrvg7EKiryp9Bou10tybcJw5QQaQuKcHrybY0sS+Qq
0KIrk8zRPvNuPD/JrhLiRjPDuYw10FDDmmcPXXKTYK6F5tvD7N/2VOeUDT14pn+ZtEKFD9XvYTAH
B4fGZ1G63VXTp3T/YJnuqenamDxFWqUKc2HYdNbm+is8DTFtgjLNrkdIaJRqRhBmswrLks3MjaCd
5/1U+tAMfX2b0TaRkjMJ3IIi1wiRdDLbVjTsCd77ekhmR+fR0At5gQXL2TS5n+5wXN6FpkdjXGou
dY2fLnLvoEUR3Qakgy7dF3gEijty9Imi3QcS6Im3M8hSM+NQbAkeQm/QcCJopChEw8LSXJNrRM83
Ze667ABTtaxs61QGJI1j65Q4vbonwyPprU72fTwSD10qEKKAJuqc+LrWeqrnTXH184OHjIG2diz2
UwQgED3lnr2FKxEXrkT0UBImR0gCN1+yxG+nMtY2uc7QYprWm6iopeyYirgh+FQb7kM7fgEWvhCF
QQyjaKmA16N6EbmChICZ1FMkXjw8Bkb75W//8ff//Bj/Z/BVXFQ5WJH/Le+ySxHlbfPbL8L+5W/l
7/+8//ztF2lIU9elYI3WLbxLwnX4/McbqVMBjzb+B4qJIXHRUyyTsKqOHoEc55hAUs8G+ofiHU8h
gYo+YVzrsLevfA3gTcwGoK5JrZpZA2Z6BP5GAxrIoSY7GumuuacN79addmMX19d9It1L61g8yTrH
Y28qmUTvX/8fnof71+dh8esbpmtYtmnoNpn88l+eh5yGuMxyot4Jb9noZd/ssHX3CxFm/YXs2pgw
WqtYCVj4mypOnkiQQGacNSdPuNq5kr63G83yvUpG7RzKjV0XwVXqRHexlNOBOoOcmAi9WmN8w3qC
AVQag3bnOrl/NqacDMSwdVf//inZ3n9/SsLzTGEKdi/XdKy/PqWB8wAriBetCTaL+cPCtGdsGHA4
0THwU/1JD6ztwPhKHVBorsj+nNm4mhsyJNOvaKi2Ru9ya8iSM1uBORrW9Z//ofUXWCCKHyo3vXPS
1rv6+c9MDMUVcH2DSy8drf6ayENAYJT292p1WlZFaZPMT1hT39NANGR4zMZmbHZF2SzrJmsvtT4F
C4sJXl1N6QMyVdYs150PUHnpY+ny/gGAgI2Oxn0ruhKoOY7OncHslIZ0Tf186Obc9Gc7RQiSZtd2
Zsp9Flj3Px+ldhfsf/7S//GXq6D5uSo+Cp59FITtv3z49936dv2f6iv+6xF/ffzft1/F+S37av7t
g053m/t/fcBfvik/9o9fa/XWvv3lA2LpODVvuq96uv1qoEH+cRmrR/7ffvJvXz/f5X4qv3775YPE
9FZ9t4CT4pc/PqUue4Ddf3ovqu//xyfVM/ztl6uvpiCx7799xddb03IL8X61HMLUuDBc0zJd7iis
muoT7q+6sHWTJE7H0KXpcQ3mNO6Fv/2iCfkr72GoJp0X25b8zy9/a4iAV58z9V+5Xj1bOo7pcSGb
v/zjmf9xA/v9tfrf39AMw9X/et2QqGs4usdtwNYtrh9T/PW6+ZNRoQMjJmOIO+eo7qGO42gcu9xX
qxb/aubDUTnteAm4+casCfvS5naMYokAhs1cuW/EliKYywgaS8PwTlQE0dDfTDodbGYddckepPk8
exX3e1GQGUk/V1EhsiRdWTVKWVeNOjGQCl436gwx1WkyW7qx6PGP4M1d9/rwpCfI/j1lwoRIO4lC
hbJGkSQdCw9I0IfWatLBenVqx4O+ay6TID294ORkQ/XI11Dnnkj6vdvnW6FORPmCgU6STslJaXJk
6qJBU6FOUbq5bj2O1VadryxrtJx0rYB7ezDUGczgS2dCi1EbWWeeoYhsBsAMdAwbEe+GqaVoTsF6
cm8m5Kq3RYuRTp365KMnBEIROuFHfYy5mRDXjCmhbJ1LJGvSbunWWbimJjZ0DeFs0RDpyAR3B4EK
Xu8Gh0Rr32c1i0zGDS6dfk2/yYql+tbJyUWLceyoKQYm42VQc42vy4ssxYPddtlVXWg3gvsc/U3o
L5iJxByevcp4cnndMrznfS7Bgxuj200zc6y7KlP+9pWatCo1cwVq+iI4q2AYs9VUVqv5zFaTWhzV
D1oXpPByTHFazDir5jqzrcNFmnnBMu27bEMuAOuBv3aQDa7alSPvZMwwKegJXxVYMAY1PzYDDQ7w
0oaaLAm4RCXZO2uN2RJJswbBpSOTLVW2iO0PWzc362OGh8qHPz9gID0TVYlOEycSj63DvsFfySAR
CGbehLtw1cfvXqqvR8TqjzbQKlMysfWahrUiMkvtvjFHHQtvvYszuguZsAM1apexfWXrRXrV12gq
i4A8EfC60+BSJOp0AHGJW1oXRE4Br+wCdVy6yNRoX4r2iBBirTe2trEqsiKMCZsn9lXcWqwGTc7A
29kIvsaearuoeTLnc+Bhfac2k2RxNgxLrRoVOweNTv4eo+pGZxuZ2Ep6tZ4kalHJU8IsflYXA5gj
TQPeCOSB2+w3mkm9jK1WHjygHoFvHTIPrG2ONnGV94HYFtmFLA9im1mdLLVEAXWRfEJrnWFE8TqY
MOM7ncZWwPLVaCZduWohK9nMXMe+R5y+iTvqndGTEAtelkRvIdskaghyNuzkiVZpLkubpY9+c5+Y
hiKJX5qomo5JFu0clAAr/HHXBZujOZTrkTpDW2VPyLl88CQ57bNaNzuVcairFdSS40vN9yFFYAIB
UotqBRdCV+btzAYbs8nGaqXt1HKrqTUXnystdLPcx6P1ivyAVZgmb7s7VMHTrBblWq3MQi3Pjmnd
FWzTdDQcmWjPjlqzwQCnjbSfs8giHpbhtAgdhzBFu14Sv/3QVml/nHsIj9btP2jVoAEBR67FeiVd
m40FA2mv1n4oA2ztM6MCV8C4bqzyiV0tNFt3V2MIqUEPZr4C4Vbxwig4bOtK3Dn6KQRvmOw78QM/
MKMoOGJUwIQJrjRJACy6DogrLEosOdx92yC6olNhJcA3KPI5uUigMJLAtNcKBNFBQ4KapTEGHxEK
KKkVZFKDnRgKRMGV9GopWAUx0Scs6EYHb9HAXVAAfbjgMA54jA4uk4PPuAqo4dj6iv0V2WYeKE4J
msOAqG+NSCMzcba5EynQRwf96RQMNClAqAQZ0nkfjQoq4hkFRNiP6KSGp6G18pUDroQHoVvGVUKX
L5iTBHsiTQiNiYKjYCdvdAVQ+VYuKHo2xxW1lyTZ+DkSfppThPlJaFxEJjVQF3V3l1aBX2y/bJkB
UK4CxiKFkCmoTCrQjLPmAvUDUq0AtVhBaxV7naHANi12t3j7yBEFh0sUINeAzKUgdE0x0vlRTF8C
7G5q2mtUIjemAvWY32DyRsRlQTmsux/oL+iIk+FVG0EFCwUPOgoodBVkmJ0QF33ioI1XhoIUmXhv
4UGIEVFw4wDuWCsAslZQZFrs0RBxDQJR6mCVvQIth27VKxCzBc1EArxC1Zm9j82SoNUtqql3TcGf
cQiqhaVnOATJR6kg0kaBpbxAL2npmatGAakCRJXgfOpfwzFbtlRRKdC1Bn3NQWGzJarekqxCriEb
dt6SYGgRciAF31YKyPVAdLsHU8G7mgJ6SwX5Rgr8HRQMHKUfdk0XmUH8mgAnJu6vApIGOp4ViFxQ
QyY1k5deAcyZMd61qAiKWGCM03DB2I1LgQlpSBgkLFBqN2sQ8Fief8eVuMQH7qw7hWmDbRecTjsv
utd/QG+sBjIFTjcb6NyhQNDfGofWANWOnwgV3XPzJMKJBgxS0wDV03efbAqyHqmP1gfiVuReG6W4
su1uTR0BPh0ndZc0bjwSbHCLVQ91aTIKkil5kVtpfxVNUqyTmKqccuYAtYgCXBQk73M67t3RJXRD
UQQD0WGeIg3K1IHvVkRC0AbIDaEWGjiGoiEMvOkQSVFXYflAK70svixuSqShQVEIRVaMsBY97IWh
r4lqR5nsp1R2FY95J48Wf3k4aYiPqopfW5gQdSm1MCOMYZ+Foko8rdgT+4r4HBIFPyP2Qrejd7Nr
3sqkMtedcN9C/aX0ir0X9giup/jFJZl8a8HS2FhwSV3BdirWw5wDX8afGhTntqAZZzk486ZSlE9M
+mCLbwljGykjqbXQXOgh9PBrszHXDWOIpQikXDe+KdFacVfU+UMZn8a8zYjyXGqgMtxpEK6ZeXtl
zSTNssPMq1qRVXSZws9f2yJE9/1DZ8FrkRO80xTR5dbuuZbtrd8CstWxIsNgxWzYMRuWjK0w3YmG
DscZDe3ChkuzrTq57uwPgcyNpryBu7SbXXmjROUjaYFx4eS0H3IOli7o5UC2Bq+tfmtm+MB0kuX0
LD+HxJTtpnb6LmbikECxjasIFtDvesqB4AUT+MHCb60jkozHxiDxMSNNVlGJ1XBPaEa/c/L4Le7t
aS0V7dgrAhJ++4Ir/NZLh5OpKEpLkZW4ox8D2MsQFpO+n723rSrk2jUi70Vaf+NDPIaK/ExgQdMq
eYCexpKjCEVKxCQwIM2sJPZAoCL8uoHCxcoMJNjoJdoJeDsdjjZS9GujiNip0/YeMbllBYtMQdCS
Ejh4Wx/+tlREbusQkNiUG6EoXp0/S94rzqi8SbvwOZIHXkUDOXB1GiMPGLN49mveD66ij4tQoKGD
pbZm8YapjOzF9tQqyrmEex4VCW380NHw0i38dKurUHnicoAoSMbaqGgRAZ9tKmKbw+BqhumOLev4
w1ILOHAtL25KM3uFxhJbLZPeeirrSxd2+HOLb2d8qn1/JMYIYr0qxm2iqHawP8JwIN+BNyHUFCFv
kutHBq6JFdiOQmOZwtzryfhBiVFzMPzku2+Rk2Y993ndwBanYxC1qvrTCzKkAJ5zzJQ4gLrBfgFf
ojQDrUNwJMKuGTVBWrxXAwXSU2omZyfQtxEKHNIYfX3X9e2r6+bE06MpMJVMoVCCBavKvvzm0EEV
+q373qJriNA3TEroYKJ4GOWR6FWMChD2DRF5EZYa7pMmIgknPusG/EZmRfY6zOJgPXm3AaFphP4g
sihQWxDZflMo+QWGm08039yZTIy3CDQiJdXISu2ljvWzW16kXk1LlqoVXS7WNpTUOFCPvkRshGdd
SUDUSrOiip5jBokpqZrMTYX5EijpSKW4BiUmsd28pqG7Owl0JrUSnEQF8W9FXt7ZbUanouvd9xVe
Jkv0EeTYdOmVdKXAguwWyDSaQ0mIi/YjcVFiFweZWxgwGE8x4stsvkOnehd0ZF6GHUFzVIKVKu6H
3eCkUMC1LoJrfxzuI7iQwfYOraTPwfTl0wRStjAlc1uLNgfzMAdbvEbDT7a9gL2g1hXfvSqwNDl8
lumjzIMPQpIZhCRndZ96+8KNXwlhRy7Xf+uohGr6pdYvROkebKUhMhETcTkXS2bPhwD34tRD7GcI
ZjZEop07j/pHnFAfXha9xkqllF53SrMklXqpRsY0FOWd5WvQWe5R6rdIWZ8zpXqyuy7eCOzdkxJE
sSxrev6Oktq6aA4jgo14qp1dXi6U7Z7SVZVKYZUitcqV5qpV6isrfDFQH6wJkrsulD7LR6iF0Vqc
ImUXgliLlJYrVKouqfRdUim9BJIvxFIapg3cHbXSg+HDyFah0ohVSi2Wd/OVW+fdMUBIljXVOwk+
xclSGrMCsVmjVGe60p+5CNFmpUiLkKah4zw6Sqs2KNWabEElTM94JKtZW+r9FwGMvBZI3RhVCERT
6jfCfqZ9T9cyqWRhSYYQKrmh2JEMXKxrpZ8rCVIGYbZrdJcJuMS2J0w0vSZ354jn19o7SoPpQRov
4jomPzp2T8T9rFtke0SfkMqBkK+Nxwct0Q6zZseHiHDkqdoXVX7fjAhbEQIifK+WWMD3AdNJHjfu
wgi6W7MgPtybCRvq8zPOXWAJiBRI5HSb8PujPEF9SHXNlcJ44RFQJlZKo+ggVvS+hBtfyJuLeHHt
LdWfIIQuVhupL1ahd8W890bGwGc4MqTYOlwKUh9SbmCdlVQSd+nSUuJJ02jydR86TynZjCSGenKD
kCM6jVauYUCZCUtVUkw0Xfi1lTzT7IxbaUKwNp+6km8OOkLOGEVni7LTD5xjGxIWgBh9XpCHdUhR
gXZKDtooYahAIdqhFE2UZHQyEY/WkLLFUYb5TYCyNEdh2impaYbmtFXi0wQVamtAONFQ/lEpgaqW
IlUN0KwqyQ8btLcfUbMaqv2GwY0qOIuXo7wf0L0OSgDrKilsiCY2V+JYU8lkYyWYZWbOsREpGS01
RWKVoqwdUdgyYX1AkzoHNtbVpES4DWpcDMgYm5VAV6DUrZVk14d0yJSId1RyXlcJewcl8TUBnjIl
+mWt/6iVDDiehgddCYNnMsgaT/NXJz3ghmmiH66VkLhAURwpaXGFxlgXZXOVFXCeqI9LVMgU5Jmr
0Tz3LvJk0BnGxZgLOu3aejOhYm5RM9dK1mwqgTM2MXuldcVKozlo75dbX4mh8TiNK6cjIgPpP4yp
l72VZbYbDIq/KtTUAlW1VPLqPkRoXSjJ9f/Hkv8tluya/w5KXrdhVJTR2z9jyeorfoeSLfdXgA7D
9UzbkLoDWfYPLNkUv3oI9IXu6p4QjMUA1n9gyYb1qwTdha0yUKEYlgUA/QeUbP5q6cJSYxIdAFAm
pvX/AiXbQlfs15/sGPC26wH1WKbnOLqDTFhBzf/Ejo213Q9WgPI/7NJ5w5Vb1eGF7kJ0zwW4Bwtm
tEmDClElDS824wZD9Hip+vo56ZD4x87AW3tsn4vCds/ZUMdLiLcH2/40R5F8GK3cOWGhfVf49Oki
Bo8Kre/O6UW8QGDkY9NdjN6DPrQqncenjzZJwpsgNckGEIRmCyNrN5irjfu5Z5SFlCVlB8/uPS3d
GuLGkgJYPuKy6s9eHLFZo03ucupSJBgy/dObMBtsQmEeepaoZdZ34WZup/lM0MoLGkP5kM5EidW2
cSTc6ctJI/nQD0V60lBXLiz1oVk3/ZWJxQY9rv3y88VelzhHkBWWHPWIOoHtx/flI4Ono+M7GCqK
korM32cipRJGgCITj8M9nxvYBQ/ejU4YwiC7lkwdFe8CB6kTo+AbAiyt79yT7WWnKBXG7VhUxq0b
5U995H/nFWo1WQTDnW6V40ZrCqUoxamjlj6PgNgDnvRvwfddD3Y1Ltmt79KcgR4RfvSdaRHdQFTY
3Tk4UXaxysApNHO8LiKCF9S/Z/kX7SfB7e8P8nRjRZS5sXFJd3JJVTt7CWhNj6xA771rv8a9VYre
RE0wf5mzQUdpQHSk8PjxJYw01cTmNh1ieY5SC/DVfyUfjBQ39EXXqRTrpDWmDanR2EWxkzHwxPSP
SfrUzGHnhuZ4yErykrBg35WGfRqw6K0al1PMxYG+TPp2TcvsLWml0U7opG3KUvvIRic8DDpq+WGX
zyQ/McHjxI+OiT08k0XdkAVB8KAWj87SjrFYe167bAfdXMV5fwgGpBcBKLlthHd+1VCEEh+NcY4w
wsprF/gNCp4Q5gHrpgUcVrinNMkoLv6SAaERZvxouU16JMWJLGoRNMtReFciDKsNQihs4ZW2FSQf
k8FZ7pJe3IxRh+zLiW5tE6zdMylGSbW3OKH1rDTyz2AK963Gakqz/JQg69acAKBwzUU5JllySkJC
Wfz2kkTtSOZA2aw7KAGQivAps/pnrnRjTWAXfpR4HaHJZ9hoO7oOa4K7mcXpdJ4Z2IlE9OFV6Myz
5gW9FhJJHuUQU71u3c4gjgF0VRu0b1GtnUoC3c/iOnbySz57+qFovh2Lxs/Yae4LJ30gcZnAY7L8
EI+7elUxahJtHWXdJyjjjnyBi+j7OxrQVh4hLbQ1aGypQHyTexd7+ZXp5N8zSsaN4dSHOMainDEM
+nN7CDJefdiVu7q59vL6QEQzaoeSxs6RxIaqKhl4YVBp5LovpI1dz2PTtXxzM3LWU+T9StboS60A
SVLM5b36ynzWj06e7nz6jlgDE+e+KAZvbQvxRYTLilD5xWTaq1ZzHwFobf+D6ZCI54+ydeVS96GN
6KjjTUAOVcV9Zk2t0J0XrQyH3OykmhXajuFGsuSXOdn1dqY/IIp5puAcZU+qPzqoN7IKu3Eq4Vzm
TK3zAt1WYwBKMFEUdX6NogfHMZi0a5T6tT340BTuPqPufZPbEDwTQQe4u9fC1K8MD9FJrU203ALn
uhEzIJcpqZcBI1cRt2tND05gjd2CvptniqDhM+bkuu6D226gAtYbLlPqntox/ixx6UuN1qC+33VR
si1rOidm606k5XFKAKryaisn7z1g2QHVDDDfBMofDOeAK3SQH1kVUVwVPbTudCe0Hter/9GrHCHS
lbOR9Azee+u55Ce3IJqRPV4Iu9umwXszzu9O4F16p3IXAbfxSHEWrf8AL7EqyvRbZNPj0NC44pvT
dnZottKGapM7OHGa5FS64RGma6/LgYDY/oAazNnmgcV+pzuvof1dzvZ9bMnubhqH14gaekzhvFMt
AsEb0Jgs7JZO3c6bBpj5WpTqYXe81daGrtegBtT+BTZZxJoUNRm2iuqR02vZodHVRDl+yeFhRKHl
plx/3piuZ3d6zZuO8bXQ4nXs0+bZ2y1rOphU6w0wsdgxSX1fRjb32NifKB+njgmcnXyUYeJqJumg
XbWOmR9TaLlDWT3P+pwdu7nKjkjQF3NIo3hehnxzE8B16tmF49R0yXNNRurRuCujFiQW3Fw6lW5v
KfV7Lhkwr4qhWttty682M83HUDV93M+7SaXJ13lm4diWh8ZoqFC0WDl8p3qOJWWcEWcUSuPuyQz5
i/Vt9ARtRLNCGInbdqCCOUYssY6qD4Q/8rYMb7WGf6RHmCBDHZRspDx5sBL8W3pEKPt47oqPShba
ph/PqRirFbF2BLLasjyIVC8PWmbFeCEqcF2f7LNOX8Y5oVAo0fZ2gFJjcGByoggZY42Ee921xEbF
DbGJg1HS7ZEW+Y6wBVKJytg/50V+Lv06WpNJTs9OKXFeE3XBbwZUaHRzuvZqho7ADomrYpJwo+zT
y4b2WPoEw8lo2lURkfet8B4GuAYCJtyFqdHcmDkNy+et02jzOe+c+sgSvU18pHPYOCE4nhMZUveg
Hu+TlNtjKeRHxWKRJAVqI1XQTai4X8zfEdYPstRNmsJLjBv0x9N9wiqqtdLZsRXVjP4S27erP49W
g5XC0vdJU9GRbJr1U1kCV41J6BItIpEoziBcTTF/Sj8Nz1T/eA8UgzyJMNLOJUj6FeFNSGR7955l
yjlbFrRdUXEsyGl0SD7nQ+kPN1npnj2Hhp7BiT4Mu5I3zoQlCWN9ubMEQJjZm9elPpc3cyczUGZu
bezN66gpszMXjXaBmtYuoR18ObZM8ewkyYWf3gWee51plKu1Q0qalYdinyWVf3R0THaj3VvbEf36
dQlqbQn/LKy6u7Yn42rq6LpJowLCzR1Edz0Ie2OTdkM0Jh8hYAiPYzIB+lbnsoRTqFpjk8ZZTptY
6gZHsH92pP/6T0n2PY9PwiNHYbyCAaEXOxLhsQs1/hO34fHnQxTIXLmTZdwQD0mS7s9D1Gd/Hvfn
h7kGSoNV869f9/P5Wn3Nn4/8/Tv++fHP/xmtay6tti3/6Vv8fLPff5004c3AwBl0urwGqyHuQvrx
TeRjh5mDvL1tiSFZNYZh3rW1oDiGZPsH5lCCT3t3eEzl+NNpEzyDteODC+PxpadifpEDirwVRfha
4ml4z3uCD9Kg/RxRqRZDF3+P4whp5rtQUE26xIqIaRdCsXfJfUUCyhhrkzI+wnx0lkWmoU4G4uAX
xnfgkKntVv5n5BnXkdDyj75GW90n+lskqm8yrBmmEo7miJqa54E2JMjiOHhSbxPIonB6YJqdEUgO
6T3hQByNCBNvy8mlJ4bq0xvZy2pNK05xGcs+2BAMG18j3zc3jgz8Uz5Ww9byUpeSsanCNV7ax76E
zqZM0z5YPddWU5NYlk5mdISvVOlkGMUbd4h2ST6np4Ynsc0irzjz7oAvN6LuWmK2WRMfoF98Sg/X
U0wxPVqbcaUT3HSHkEOj+qye7lG0UQVqV9rDEKDMCaKyexrSmQ7S1veeQXFJtiOS+/V/EXZevY0r
axb9RQSYikW+KmdLcmr7hXBoM+dU5K+fRTcwFwMMcF+M47aOg0SxvrD32kEyfUVKRJ+c2E+ppyyq
Dfssudz/6iLfeaWdBovJoFMpcwa4ZvuJy86JF0CUfp9+R3vFrz2zvxxg3PiysbEoZ+s29vg3TXJw
arb7xSbjyfWa/LP1jc8csCIQaxuctFZEb3GJnb8petCRxegvSNSJX2rIB5hL2RUk7uSBZrCqx3DA
DejrcXhPyFVZt4CKrnnjWiBghXoYdSpMEJ7NRQPxth1isyAXMA12fdtnp9Rs5E6OKj1Kp7X3Sdxn
By8mrmfq/WIfe4Z5VKi9dnEkyZ5xx3ELZV/S5FliQzqAdjEcgJ/h5KbXScFtDIe8vZGng0kikyaZ
X3BXhFaET7z9jaVXhd0zdBEExWSAvYTco8BWdPUfxsmc5UPkvjmKXaJMkv7DHUIObO5ucV5fJycQ
3w0wbCN2+p+mMtYzvpFUA0boMg3RcjOt/ve8R6hokSlEyFjdRWQOIaHRsNh0MJU/noYwyRLqG9c9
tX7pfmIxfmMsm3+IWQJP2qfxxrtoDoqO0j9uUAiyR4XxgvKFPXhu5M9Wl3MnKAf5KLSZ6UPG2J3M
KkLYOxYhZLf360aEwRXRcbqpEJpc7C4FKWLH5pkrxtwS9ssEtZXDzo/xebP7bfdhaowHIx/Y/9cM
ZKkxy6OIfGunS6864QN2txAe23OMtnU7+QylPZAIG3Z65sNAXD23dZ/NjxYG656ckntkB4DjPEp/
gpMAdvaj+1Sz3aYnqaoXvUfj0ZbCnqWcRFUNefkWKgriaSJJpa1ZUqJU+6yz9NFPu/g7q9sTlZXz
N27yrcLMR88zp9S6CbibNronnsPIoPiwJgHZ0yQMgbvijG2giUO65f/MEwc0H9lfM9QvIvCHr0Rq
z8HQyQ9lyO94qMt3LupDYGKM7R9DQfruoLLNMEQxuy6SciatIiC26D0c3xldClS2a4HgAJbOtqsm
CAPV1spdHOrT4N445CiWGNasfz/t9Yq8uLr5bHobL7LbICHxsb0nOpMR32RumcZug5rFdG7ST9oz
JquDTOy3lhZDkXizzsZx4NIzsBSm2snPQKW62l5AmHko+yKfkUbFshWVfyvItTZ8jDhpov4Im9Es
6DpjpxGxAk/1PNSmeGiST13zwxv6KzQ0cl7wsV28hSNmynGSW5vtG6WVDejK9bI17ur+mvh/6UZB
QurVpU8KcQsd0lkGu4cHQKfFTbI9kRF1DFhlbIfQ/4tWf5+4en6LQB5GWRY9aEVQ3MaQvEqP0cmm
ofhycBtE/Oqux4GsKaJvhhzcBdbjv8Krdiqq/VOn6ovvpPmpaRPt+vtB1i23y8EcdrjV8M+H8Utl
ALvV87FdpfSnVAz2SjOSCL1fSw1mGOXdaMwF6SwfbM+bvdS6SVv0tTop0l/46faRjZxxC+YPLjF7
ma1bF+Trzp5Ysy8tI+gZ//o5ngZuPo46K9gZsurmcGKZ3sQ4LYvS9S/hYOoXzLjLoCdBvGwTNEM0
26BawnxGwKIFQUQS2J5zIRaouiWkFa8cZPcAgiLedTfDTqobUjjkcYIX4PfTQg0YT+fN9dSnBNFO
jJPnx4aFzSSAsKodddbO9pgRu93AbV7qza1CLrVS5lhuVF9Gh7EAYy6bsrlpwTzmrlrUdpbhkIlQ
3zqXTFXv9ympqUUPuk0AiKmZFxu0HKxxjNnN/CZodcxRiD/Ys0D9GeJKbdMOhaJuRchtytlGnqbp
TaPRZsbong0zSHbJSPfbY5/SYcUk2qZ2/BI9aMVLbz5OYeFt2nayoWK69u33gwO7fBW3KsSDA7gl
tK5tX+Y3skX61aAxwfj9NAVNc5TKepYefJdpfsZE5zwQtqefXKqNje6T6KIP6Skf0Iw5A3sO08hD
MlbC+BYi1YDaqyruQ+q9onZdi/99+5qOlyw0x0RtlshtwEry6nmk0A2ut1IBE6p8vhsYWoJASBpP
vjYHFKC+avxtYalXFpDnpnCgGXIszXu8otxmAdOsJO1vNAH9zUBisDflcC9SHSMfLeqy5h55UD5F
tX2uDd7MUVeQE1vBgRalcynynugH50NERf0nxJiC8R5tLzg/tGuoXIIb63dIAAEEhgzZfGC1zgmr
MKcTYCchUoT8nFhQcphl9ZQ1fxomaCjL/OklLGW+ZFTIMNOawhPWSrbfgwyfugSKFVbDNlR/tCzC
ENUlIFbyqHhphgbBLhy4ZyvzDoMN8T6qJDTvijWgL/LpqsaGu3RwFHGzoV5hXJLUH4MZ9Vv2vVjV
mM4ecKv4hD76nKMMmByoFJ316CdFjzyjNHdhz81oNPuT72qPHKn1Mh/7YRaPBQe4mW/SLb/jupwe
pK1lKw65yLS1VyMzwaWxO1XQSg5af606lTxmNQDc2gIZRIdALQnKbkrA1QcYQqs0J+qu8/eNh5eX
FrK5hIhRFc/xfHnQzBghsUcqRySdGObGgwOKN+EjH1CvoZ34SaQHPg2l6GyiI89p1CF96+1lbGb7
ikfi85hSH5dYCNbc7+yzM3/4/a9cZ1OpJ3TYXRABSXS9el0IgyT7PPwoM2SsJferc2hkW1To8S7r
EuOllXO8ZZqNxxiS9DmKyI6xRE9Q1ECIUFJ6LZnojEU9o7kVmfvdVORTD+Akk8B4zrJmZ7eKWdmQ
/yVJkhm71dKOhyAOzWHA5pk8WvqXJw1xT/xS3KOAsKjUOFUG+31d8bv9/jPpHhBJJg2BDiHEd21+
fGmFr/b8u3oZz52HApi4I5lzm74Rbk3wvGsyxJuIHqHgdO1TFnfD1snb4BKgdFDJhhFrdA8iyIqp
DQEhUhbNRpRC3shBHqn8PZms78SQ9QYz0ZwQmFfHrgVCO/VWCdgRsqyNa26fDESOeYHT3n8/tKjB
6sKMl+Sb9SvdmuoHjeEm2Ey728CZIG6gg42oRaZ5ZyK3ZXnG7t2O3lH16kutLtsH0CuMjLrJX4+T
eQqx8gRVvSeA29rCfts5tpVuixrt3ugQekqwTTVmAvkLeGEuxFuXlyvC+AgTRzSyCPANBs64IyYu
clJ9W3sKEmma74m4M1Yj9hMCdtgAx0zwsJ9l+FF15D/YX8QulV9ZnQRPgz6r3kioWI5dxVyGpsUC
lgNnUw+29TAJhmN9vOMarEjMUixqauZIRUH1BBAUDoGyxpPJrLEFZIVmed9Dw1wzHUNIFIn2yD1K
W8N66h5IQPvsUvPItZq/gUZgsOrnP1ZMeJrfhC2IqrBdBpFgKcGwkN6Cpx/C1ayh8BNN7Lo5/6MI
r3riR0ulRd+hLz7a0XqJ5zKoCZNr3wnrXFa8nQR9qibKi8rIp3PyaWLGQt71yEu7xtNAn0fKqadn
/hnZk7nF84hsTGO+FnG2+qWMNq78pL7EiD0KArFNeydccYwJldn7cXCNss8oJkrHcJthhR6XUgHY
GQqP/N3q05d2mkuoCkuvacSrxI7AIXgiW2QuuThFzUDOpNYP0PovrAQ1d98zM80E6RcKK9ZVMXy1
mpOHCvmhIm7jIdT69yxnHRb50Y3XauUGmf9llUx+tNZyaRkIC01Sse/N0qVGhFY4gecsKYZVOkU7
tBmbuLbozuviNfF1jak0WlKaSTKtMj9D6Vq8yzCJSd3TecnYGHHX+8pDCo9onrIZQbi1Z2nkUDkR
G6weAGnL6o5sg/ZQzfsFux8WWTy12xpVtBW2MRXjW6+xFXc1MPUOgoc8Bo0Z+Q5oEfZTU090hMM4
HaHSzUqzas9RBB603nQtGmnllKeiSgkD1zY4QrKdNNjwIZ9+qFCyLqGtNVst6lkbeKgAJxGSQCXF
Kgzjb39EpJhZ5bbkFjEUxIvljSzXXXEaTGiuAbpxQ9OHRckIeJkZ3vOIuRLbhJ4h1gY/8dz1iFlz
z1r0E0JXOk+QIqk6m0kFSKgcVm3zQ3vhHurmJ1NedNHlZDxURJ7ukyAg3SFzd1Hobwq7P5UGnXtS
7UxXEiEVQLathxeFJmRZd+HDoLkLbWZtMTc716lLjCbqrmAOQM1Ygkg5GkeiIQBjKI8xK8qBI5YA
dv5WsROKuxY8camOUZyFnPrmouk7/HbIzPYlGVNw8ajHBiD6DGu6Q0CnAs2T+GS97A+IoCQCAvTA
8EiP8IvNLXMtYiuUuvBKcxrHWvcwzh+yVu0FopqN2Y4P2OlQ4/fROC+G8mOcZG+SCSgXDlEWpe+e
bLLnsJ/m1zFocZ5ZwSuK4+hQR+3e6WIOePRW+67ryBWBRLZ2yBu+ORHpgJGtYcfOXswG/mvNCY9P
xif4rMcYTx6B8Mrymgz1JsXSwyAIEt4smrY9KBHaTbMiuifxZenx9IQl8+z0rViOzuhsCofU8zrU
d1ysMGgMSBmQwrkeDF2t2Kj5BDRuueWaUKBw5jrtcDG8cmtNrsnBnjKuda1DgtmQ3Gif2V7kobnH
ahKmFbu78m2QNkACouJ3GckrGyeWMwxbC9AxEezoYTJhkujukIk/FsnYXZPU+etMTG/iNNtNSXy3
8+FHmIjOZGiC9mCWASiSNbXJ9m7hkNGwKvwLWHz5kBTpT9k7r9Sj8RvT4zfhztj8XBO8ve1pT5IL
4E5sF4upc/IDQJMMVlCb72l1IM7VecJZ1XhbfJnDXatmlV9eOZTxFB26QSbPxM2Kg0X4PoxZwxv2
5OF85HB9XXpaZj3gU3qKAC4lee5lGl0I64Vxz65vxeKlODgmQLKc90wzbAllnbZTa4TExSDJ4+0e
E3fsuCtznOorG+8Ae5lXQr6qxcpoQ29veHr4Zr3+6tdJZpn2vRAaCAnk7CGYYNuQuGm4f/77n3//
PXdSgS+59PbIg8K35N0sOu8lz7q3qvROxC+A6Zw/ZAXATh8J1gV3ASgZCRTyP1/QWSDsy6ylcoqi
oyFjC0tA1D87tQ65YsLJOX9G3feWNG156dO+f47ZuC78Wibn308LR2sXXCThKdNk/8xYk4FzaATH
36/auixRUINPHRlTL4KpaKF8+oDHbPhWlUEAKpSu8JE/WCxDap9nmXv4vAun/ZNaAiNd7FQf5hA/
Ay3qvmvl75IpIezZyCp0zA6nSVzs0ZMTXF2GNoyd1vxrcXdn3UuawNj8SIAsgrctg7zuEtnE5xIU
ndJbs3suBkFqQ9eHe8SyrCOUW5FvEPuboaxJJ5nK+iV27ASgtm6gyOCrOsKUpdfQfwjDrF/Quw6L
mLHY6ferEXLZvM7Kh04RDN3nuBBCZjeQXYyMtV9QPYW689FNTvYVhNUfrZ7kE2s6d2vhbPjvDxD0
qUQlaB/WWP+/32GYf4Sfef95gGln8uk/vwM3s3+/w//9Dv/1Ab+/pD8m+X9+SVwpxbGJ0U9Gndtu
YCTjXbOC5jHUkf9bxvPvJ78fpOgFDSqznt9Phd4n504M/x5hyaZ5HHIqzyxqrOPvIzRSNnbSZ/qi
z9/x3//l+qtQq3uaE/7J6BnrRDgl59emRn7hOdcG+8zvd/t9RBThBGPlbMFj4RGoSgl7tNzv3y/+
fpgM7zUvTbYyHZcmSLLuiOYYdWXBnMzAoMJCjdcOu+HVhXny6E5FugpHOW3hYviP1qRgpVmKeUzg
+I8egXqPdrcSEiRIFbjDMQgkLI7Mpr1OC8UMozN2RZwRGZV29dqTHZuy4UlqlrYxYuaOsJeeKq99
NAKOzVD71Hv/BeBKi2YCPrr9N8nEuCnGttjLW9u7b4YaIBmmWYvijeWfTWyO25zzcHprAwmwtwlA
sPBOJH6t7Ja9oOb3xjVb8eso9WBReRUZNoiIUxQbo9ncsfcSex1IDv0gG45AnFeiwoKWaIzsJgIx
Zvs6rXUCcntmQXeaQR5E19DTJi9kzXsbN0Bo0TZEcRElhBz6FmXAHKTVf1Q9Yr7ItI6siw3Utjo0
GnNOb31U/GMfph7LFwXut3bl1k2LddPpDKFTkDwWGoL9JLK9wihEClS+LQsao9zOnrBVjGvQrSH9
d9vueSdfYi35q9udWveAq2nzt/1EkUpn0ix17hFuO4QwzSZrX5SDcWkZeB/SVF5+P5OZWx3dkdpE
sjCx2vIvSdPxe29F69Q3NahJK0K6VxhzbBSkb0pg1kByGwTaZzhXhjXqBrY1XEITakUSMLJTUyPg
HyaSSAoTSUzNK6vrSLJkywskcV+hmK0Wyu0/wiLTb0aGOzGI/fuU3LoC9EP1l0IaJUu6EUP0o0/J
iy+Kt5KwSgcNcjPshywIl8ykIcFG6oficJep/ll4Op5Mm7UDE8Q6QVRfVswrcobi8DdwE6ixXuWY
wnb0NPACOCzxJs3OMBd/iOfh54jH9COJk2ubAF2zEGbAEljkOrl8DRSmhZPiHXFrgogAJ0LFIR/S
H7pL6RjUWQ6YzyL2FpolMQGwnVVcX9jLTP5ywVNv4uvxvnjbwH3WoJ5oUNoKML77tgKU73N+dd4P
BYq/rt8AqOIErrpPsLhAWmWc82cXx8ji4e5MSGunCB1cVa7yqHWPwiNQcZjksnXaYq0Iid6gsjtr
7McWQ6je9EFVtz5Gzi5D9rQF5qmS7AfaCkJRoV4sEk8XqHZ6eJw4QHFowKyPmYlrWbgzIIDLgurB
z8dDRkrWANtkHYAW6udFRkXULjbWcs3yBMp2AU80dNAW17iwp6DbUMrMQfZrfGYrFSfhpnAdti3Z
sEScxZKpJq4r1wHk0ZC1RBnxtFcPrIy3eEYRdxjxF/ayyfP0lTvVz8haJNoJKA0CRa2KT+2Y/WkJ
37th4dJRb8FZXg0VZmmn11FdF7zUXaqeCp15u9Pp25QsP2wgQK8HphhVrN+lBSJQL/ylNBCElYNO
48FY/rH0LgNZwesih7XQZ+7Bhza2IM+DUWYobzb1g4WU5mBp6POnuIag00M48eJ70RTcH2dRLfZt
Dmz+qKiNcY9rlbauXe+j6933HHbykjuasxCRoW0rWZwcJeO1BYBjhRztc1Qsd2RO7HsuQE7FbC+a
WJa7qqdFU212ak0uI2U2V93A81Y1jGc00aGJYWYGAJv8CQ3YdLyPm3G89WN8mONiVj08OBqJ2F/n
vFfXKM/pp9IVW7NDkxFrnATUzXoRXCunIzMZKXJmVW+JOUKxjPOt3dOdKdu71hqpxqS9SLyfrN7p
eWXBxZ9bAVduGi6aLiMgpsuXBsJ69hzmXzvj2AiVCf+O91svcEKL0M22SKv3NWEkeBGsLWk2TPKS
2qay4f7YpZ8ZsYmrTp9OfoGaJQpnRU9bWQuge3GtkEwEhGToPwzYEIthx8MlQpJtZuJmQnY+9Q1/
Lm3oKm2cKwWcuY2n/rUvD7WrmAogbjCiSzSF1UrV+M9CHTu3ZIZpj7za8WNfYpSWmnr3g53oC33J
LRavqJUrNgH2LIbj1YeIin9cJtbSdKwBcfcpsf2j1kblBv31Szhbxao08ZYMNFLX/naE/6Of+o6T
LsOXggYzm0aa7PAupiJcmaZxrlvsjqZHXK8S6uJ68sp8Irp4jHm9CzOb5OjCUlylI+osXVvDA3mv
ZDNfD5a74xbB/Td9CDriTgClaivywV6b2QSGfyB3OFKjCFiqYTaL2vK6Rd1qEBjiV81vYZQ5hBWm
JYfk4E0rPQpumRreIgee9pTiaZH6J0Xmn0nsRZ7vDcM7Vmzadpie3/0JMKab/PXzGh8aY5jyO/fr
rZ+Vn376Nc6hOF6PO8KxYMqTErYYVfNtpSQWddcMpzn6In1E86GSRW/YAlrEShWmxsg8G+6M/ftd
3cloiW4/YPZrDMPCHF1z7wWyv0OWLq/c25bjlITZcpY/b4DWMlz7/VxPpvdSY6zz+2ATPv6ZeOXT
v2+lZipFbdb9+vervz9urNBxgMZnbcl3V9bQH1k6fA3zr/L7T95ga+gu8Wn++wmGjvxNZcb19yGy
ROeMSpT0tN/floBXfKQjs6Xf725FxngjloRjwz2PMReRgBK3CRCUjC6ppHXsfOey/y597zFKk2uM
moaYoa4cvxt3mFjcyXARaLw9A0sePLbUuCNIkioAfWxl5JGIlJms74JALFuZ34M8efXz6C1watyZ
umOx6VwmQ/JO+sLJMHjFy0wDkckMfCJQC0V0skJNHR/jEFcU49SH1knmYKs3dvh/okDd6TFWvrNn
AxIvYxJ22FXM6TvK5MBctRL9hs6mBo5NebQnT3u2NaR9wnFurrXR2+LbQidN6CsgbT37UxYoT+L2
XkbRk5e4z92Y6ZghgjfVED9TpySlE+owecYGl/a99MY7RnrklvXw0TavhTKYpVF9Wf2+x2u+aIxZ
L6UhRdUJ6wusaO8NA1mquU/BjA3Xj2yPLqtbjmQAr+f/wOkYbzydHaGjsXiomn4nWR6ERvIWIKdl
osfzZjXkrfuA6txOoD2V7AubCJnXtCmiAkF56d4Zxr+bjfnqIhFY9kx+G2XCHuuqL7urT25Qf2sB
3b7I6/fJTyvoIS7T4cF/6njw1mP47IDQGE3nxUk3bQWkq5niazNJ+1GygVg1nUl/H6VrLOfVtsv7
51K4n5qgTOT/kmvdKddhLOqHNkg+Nc1DjeHVH1E++JjRIgyYtnFKLKvb+TpdhSAkKWfpWufGe5wK
3nU99aLvEpeM5Xjc4CtlYNeOS2lFeAoZb2rV9FYq7dsfsJtJXbe4ubrQU2chV6G5bOZhkyxFyLJW
hvYbGkJcv7yni8REx8hszfOw0WtWdZLzMgo+30Od5fF6no5CVms3MmNIwLHMIKfH/AI3IhPRekwh
iCAfSlcdEYkLNSXDUTgZZQobhmVjG5fJKftVMBIlbOklWcm+Qkqrm8seNjYXMyY2L9BX/dFiLLiO
uAdF2TzrHYBy0zknYfLUGWD7XDN/si2cesV8LqcrJ40Zj9c1/Gfdf43rJllFmnh1zPzGREhn1xOm
ODvEUZxFW95FU+7Jt0VRFEdkTE7HyUrwMG2bEs0kJMXEMlKi3NKz3kCh7szmA3tCddWGYdNZIj/7
kPEz4ouufj+WdyqYGBLD1eVfNSeur30UgP6d/BOj3U1vafJBijx7ROSRcvG323SEc9PZ9k9MP3WT
DIT0JH3IsarqEz8llN1OG4q/rmO3cPkmez6lkyeXu3zjLPH3UlFXj2YeT8dgwtJAo+E5hJLIAHWh
FXP5GTkbuqAk/szFm+CN7iOADXLjdnGQlOzlswYfpB7u7fqWtErbqDEXDD69l6GUX8R8fsWFWRxx
i6srxBxoHqxN9wG+kattECfpOTAfe/gEy4S17iYz3erMibrHRf+nmHIMAYEG2JlRZDT2N00p9Moi
fWLtkVyEq1VPLKQ5RBzpbVUEgqKvKnubNGcjSZ/jeqx38GpXkMz8yCUfy8r9W+ySkldb/odGC7cN
SmmsIDTNAlAqZdI+OlyuSJrmzKAdQZSPXe5Gm9aHfemN1jyzhg2bGM6q7HWO97RClYtTc0oC96HA
ELAtED/REvjFJUs+6i4G4z4QAlhiPL4ao/gQbRqx+sg7ENIEuzCTbjxEOG0aK4bxcbSRtZjzh7P6
knCDgK8wL5nmnMw8bZ4i+It+xLnjjHkKAIfFBqKziReidHZlMh6jRrcRLkX2ahAv7E8ZDMTJW9nZ
aIB/P+A12hhdc5OMjZZ1Sui4qGt9lak6W/KzVjHisf3g0dG2lRHssrGPlo5HJxoTWskFQhcq8hFP
uVTokUe4Z+SkgoQzlwp777IgSp00xYqDrbiTOFmuEGgrhpYXPUqPZo66ns4x6lkauIqjw3KK5yll
QEnKKSF9sqOddVwup1hfKkhsbGiSfQtCYF15kKNkyEPROv1QBtOBCHR0Q8/sN/Ruk8AKn8esT1AC
U5fGydGp1Dkz4YZDWn1AbpzfK0B5azOguRlM79BBZD4Pk0uzRWT5ZnR64LWD06DWGXHz13aNctY7
TxFY9gpf5NLqpyO2Wwckg8E9RCTbzpxdjm0ccjqEFx1DS+YMp66uX6NMgtUfutc2ss5TMBxSz2CF
mDp4rhv2IMJXDx5hAhV3IBIPNO+Pwq60CPQAEUgD6zDrkQZVofeqK/04VDqAI983d0qgD1MZ5RwN
G9dtVJjbxIH2oDwm2YH+GjBeJrTODk+FV7zPiwuyaNvgIW2xXRkJ6HEf9ZUjlLvuc+DJYTo+NL3X
PFWOhV38rUe78kqw1sgmEzWWVoOFIm0RRAoVAC+1Vq/gXiCU9wMTwINHppssvv2e909uiwcYoO7a
frK0GsewDT1Rq4O1nTvtJhl79ccf8DVH9fRCM+ucZhwGu6ysseRzk+Tp1vaoyaMhuuKFJByJ3IiF
KmjH6QUbgiPpSdTjqKmOupdQEDcZzz78rsUkcJvVJIwRhkJkFWpHOvHUGVask16S0DUf8hhEKCX+
izG0aIqk80maw74dYjrmkolDPydOMfz6ExkeIz8FpyDkzatcnThHJZHU9gh/0BbaGms+Lwk2BpyR
dVBJAs5dmaw9HDsApocvRhRXPzHUnUrZQHXux7uqbf5mMdp/UVX+NhSsuUzhzHcN/zAEz3FP9lxj
Ee2mZp5DnhMtmadk+GaW/9Bb+k8zJM3KsaZmSy74txN2wM3K8bWB/LM4uJh66DKBixuye4VOZW2a
TDoHU7nDkoNeraBAaYdiip+MXEXUZcZJJwLj6Nr+1o2gPFlJHdJr2s22NVI23AM3fh/t05JspOpk
59MNBq3+kieCrWJDMkVDSHPWtj/kHq0sIQB4KLw5HePzs297z/bGZuT4OlFY7ptO4lvJ4gezKnc4
1VlQk8ClLGbiWjmGL8gQGUH64pMHUvcj1yJqGIe+b9trrRWbRLJ5btDd1YN/ZrjGPMbSqq3WjeyB
abYeuI/5Dx71H/R8Z9HK7EFnFrI0FIcWvjGMAb5PkPGgZ3edtVOoJv0wEKNLlfEc9rXOGCvs4XMb
gMXrT0dNN69lXCQuY17dptCd9m6idyB063vlzu5GTTtm2lSewewSTRqNz6KDC2NCIaJW5W0ZZrZE
Kq9deUH/tiYvcZGj9QoZ3lQdcBRcI9ZCFANkbA2Yqdu4FJLFaarg1UrtNdREcANtti3oQhJKMmFx
oWctvE5+0MrS+nIzWojLQI0C+aq1q9Hxdk4nBILp/IeQ1hEyw/UCrzjF/q1VZNIYmT+t8oaUd6V+
siz/6mpZP9e2+hkHk8wZ3QLqkBwtP7b/eAW7GyI5V23d29c4rJ6JtL4TRysJnWHOoUp7l9ihuXan
uF0OVftUzb502QrniYy+RzdT/7qVTEzlKkjGZuOkQfwa1unFdZoQOetV41VYNGoMzwmRR2tmoSkX
bXSwKihYyA+vqRFeIFTxRE1T+0YRuyQu5NZ0YrqmFuMmFkzOOjC0Ytl0oXnyKeIX8TBc3DJ6sdFB
P1iNPb2YmbtodOANIvHMR1h8P2nnivfCzX9Qb0SHLGd/xbDgWAf6BU6082fpjOMpcto9zJl+a40e
0VkV3DpwXDcdoFzdMcUIDZct+FyXdlZLknH5Yzvluc5GytPSrfY9ayYg16y74VQt+3D40xjVuZiQ
QLc+61bDFeaSs5vom4IFThnP+C58D26VL1PBLknIUWxzJw/upAuHiOgCgCd98KCQJSAYVHfdTlkg
RWaSX9tWZwbU1gXQFULMleOGVIoKZftgeAtRBgcr0vplUms7qyYchhMl3iKPpU004+9oKtt1rLlX
b25Oet0JYZ4oazXEWX+MdNj4vY4DMwCQ55n+3ejr8dji919axhm+316ZQh5SN40v6NK6jV6hyMjq
yVg01cjaotHIEzKZHhuScuqt4+nb8tLSNzd9dGiG/NWWA7pry131U0fQlTduUJ+RlZwN2taoDIKL
58J4cjPyFnTOQKi+9krCXV5z+3BXjCMR5wT1xQ6M9hT4nOxJG2pb3LuPk7D6Eznt5j2D3uwLMBsw
4oglI/gvCgeCLnC9wLqAWtTeGysjJQa6zAlTQ3mSHvmIrUaNlOdudvz3IVB0CRpQi2Kes1XrqiJi
eiTi8t/XkWA2G1IEXv0SqeTAAnBJpMN0lEY7Ha0YC5KKejBWFAPo64ijpd+VWwexw6GvmAvaSM1X
ugtu0sxtd1Vg4uG7OARKYM0n6HkiUSuwuJWovibpgU7rMDAuADlf0cAwA6WKRlh9hJdWriW0n4Xq
i25d14zReBOIwxg7EPo9RHdD1/UHFLb94ffbWEnbrMZazZQUVbHbldtpxD4Y8B4hxsYhG4DWIhM2
zB+0eve2hnEkUkKKQ22dTyMa32ZRdNWZWMP8jVSIv9TxFNTZsQrDtzi3njhoPSoUA7EDWsVlw4lG
DAC8b/vLjcxxO5b5U5wZgDEbklm8cWFE+pflV/aSwEHuRGRIciwbRfSufO2Sj8kNGBdoLIskj7Tm
FdaVA0YQeUVnrztr/OFqbam6QVsFSzhNL7Qvu67iN5TFV+Dwhxit9zFW3S3h9cexOYyLCuiiX5BU
U2B3IfcY2Y9PWtT/cHcu240jy3p+FS1PbA+gg/tl4L1WizeJEnWjpFJpwgVJLAAECJC4Ehj5NTz2
yAPP/Ab7Tfwk/kAVuwVKXaou4JyW90SrdKlEMpAZGRnxx/8r6rcyEmY9z4X/2VLC44jGCN+Lr0It
OxHQJq0j8l62DJ4WBgQPijsbgEtKSMq5NNvQ4wIxzADwSczrcK/JE+iooESkr5ZXMpPW4muAATcr
5WblmXTXuik92Z52VSzMRxqKr8Ko5jOFO/DICuFKKtZrzgxg52U+Iup5slQL+J9FKabSg7gPqSdn
IDSB1VqazrJioEsz6agUxAu1DB9Xmkev9JK0kVxQTzMVMtvOZRTH5xu0/kaLOPIGhggniKXAywpy
Nwdu52vgqGOaEXURiBBEU9KxIidXQe6MaZk1uP+Y5wv9CnIZpEkSclYKDH3hesEmNyW6YNIHei3w
RHI0jz1QSkcO3fi837p6JNf4DxhqCmdzvKKNclCT4KlguI7InkR9Jb6Ts16UQyBZgNtGq0G/rpFF
PRD//gio7ak5C8kgSPAsirnZW6vFHYDTkWTJdyXB3kC1INmu1sd+5t2G1BVAp124vneTrDMP+jro
9crVlZhR0IsUQIwKEwsNBFtIpU0dFSK4tYrsTr5UoS3EFGHgKgMA0fcCsbEJoGKhAkNRpSezkkdr
R7iib3poGMnJWp3dmoalDSBsTWgo1i+BLXljdy2kPQjn+suQxPwquvXV8ixZCOmEvLg02kj2oqpu
BDE/jiLjyVEJtfzMH2kavIX60niKxEVxpKsu1Gvyui8uiXMID48hrLaDBYEefpgArFZTDMC9wD2l
KeDZWaNHCxWQsKrinAVvirTaWZVng7WsnqgOBHVc1DyC+oqKF9WqKCxOPNgfKeCIkVXrRGxOfTLT
NJTk05IQiAgDRzgLlai3KY27Gd1yvqCosIGKR3FGvr/SNteekU51GqFNObiNhXASFNq1qVV6fcot
WChI6gYQt8Ua0dcmVi+CFRtDVkGrZzCbCK58J8Cb5IlAv3Ebwygx7wvNF6HRhI9BkUWY7SR9CkR7
bEr6l3WhgrJ36T/ITiGb8YAvzIZuKtwJJYkaHU1PbS2e6CUZ5Hh5udC9r4Iq1qw1yS1FS0jYaHAL
3bC3SH2S1BY6qptYK+mhiR8l8nkoZl8h/BlzTQXhGSlPwiJbE83nK7KKxR1UEbD1Uto9StzYRz5M
P18FCXIx2VTIzjMfXiXu3VCECsaSknE1XeQrpFlTmJMK6kECt02UXEFYZgWgnZS2lBgBskCC8Ism
eMKplUhjE3K1hTCXgfEnm9m4tjEhF/THIYC6QpghLkHfG0RT57noDeBoUnuzDUQWyWLobpzbqsq8
UyDbPV/n7mpsuCiTLIemUPq6XNCJpIHwprs4vdHMs0wpTmNRp21DOM9zomtPgyEKCjxF0M/j9WKa
lNS3TQOX5kiXugn8SJSI7CMJfkRKtu66fCQHUlz4y7UypCogDWQVXuVSWE6CRBlZsvGF8/6kIDVr
UWU+Ete8YemWptavkeOfKGHk92awCS8CA5c4S45RcFdycK6qCopQEAz4edAo0DZXkUftaeWEx+Zi
/c2auc+yGI60mbDsWQ41IFg/V5V1sxalCyvW4AFJbjQtvywE4S6LQayD0Oj3N3p1X8YiKTXierZK
8FyTVdENWAjymQw0GfLBE3gc4LWLBfrtwF0a5sQBGMYSndD1TBmmpENnZiqTmYWskydMgmhx67jQ
SaoJivPqXWaZ48ifsGT0XlrRtG9RCehRcR5CE7OmNLugXSzIxhLk7xm8Y7JKu5Iu0cfv0LXnRbRL
mBua9AV6+Qt6WEGGSDJr3Qt5a7p/rfiDrMLKgMo8gbgsTugwyon76ivAmpSGN5twVUKKh+t4Dl0S
GoLX0PBR1jLNSSWXPRe9ZMgyHpdCfJ/C2LDSlXvoKOisUs7iPJ7Qv0iONAsuRAH4m7aSVahlyVgC
ETra0EVlpeJtDoYpXFkTWtfOkaqAiSiAbXtxPItzxFOjE1j+YIfKj0NFONZ96dKSk4dl+kCX23Hq
xrfa2rn2ZH2er7W70oLf249wzTj7a8MAgFso5PRnZvlFo9IFRG2jzo4ClXlsJOdZKMNvviTcaWsD
AIN8K5XCAp3BldKbDYqQxu9outa4a5vIWljpgxmkp35ANQVK4BRGATL2KDF9nQHAqVxeqOMKJH7C
sax6VJSQuzxaZP65UgYnYNXJnYZU8/VofbHWN5fL6ilyoLrM19LdGkK4HtwyFPXEszTkT+sMWh57
N0XqX/pwxPQVlUmVvrwcKkTiCyvq5ery1iEBD7nlzOoL4Ec3RQ2DZIWWBYzdrGJ0CCb1NnYW0pkx
Q4Y2KIcOfG4sHPSQopMyq1G7yKdyrmt9Utx9jShddNUvDih7mGKGaVJTgkI+ori1LKdML4c4q76k
UILQr5bQUk5KfiV+XeTJ6UICvg57Shhp4ZEnete6aCB1hTx6xDqtFs61ARs0SRRBdx/Jiy8GtDh9
y73JsqYGjn25DoiEr2IMfWxMmxPE4/mJaknHGScwzCn0IqysJOoX0SWqr5To0uuy0u4AAT/nbjb2
dBUjCpurDUtuk6yRQ4BIyAmv8WcFpGgugDjH+Io6yYiOHNRgEZrul5JwBYXaNEjVuWRlkEOHYEjQ
f6GrgFSBn03WsdJXxeqaYrOYsK1dly4YOXXPs2z5zcrpxI/jo4KQrQcs8wymvJ63gdXdKeWHwFDs
hI9GwnaFVllxlJTa7JLjpCes8mNzlo0qwOKUFXL4ytg8Sa7nNNQTe/lQKHDI0ZBQQQ29Dlk19PiX
sysrj06AwoR9RwAnU8FlM1oSsBIeqT2ANuR76GMJMpZ3UHf+WMdGkYKhKkEwOtKozKp+nifB0KpC
sP4AXo25ySkkyb4+XkG3fcTtWR3e0lEdToQ6HLX858hfUQQMNPg8LktSsAuNuqlnnUdL6D2AHHpD
UoZ9AXZoC3chA9OKOXKHukdl3gRnkxRgAkm4nVVp/qBAZFDHSlKyoegigQyK4Xar90Ommd8URqvx
iyiQrinLL5BwozAqDzRlhsIFAuS9le6M9ApqTXdj3fsXphGYR7SnPqfC6iECTMyiRU4kgMBBFe7L
CqCLvmH/a9KXjeefg914dizkqGSZLtKQjVLS6ClYOHACVjKWir2cGQV9++JxFUM2oMprkGLUp3rL
lTgwN6bSd56LVCVBqcHYtgk4Bi5NP/lWCVDDGHgiDUXWgt6PAva5I/jdL9CBGa7hvaeURLubSPMX
8vHc3el87m+E6GaTU22XTSKIYlES8bHO0HA8zWXzIQ1WkGFY/ZlrzGeuNJUt5xvZRCql4YVnLb9F
sXsbz5xzmuxoLSSRvgaUNirVyuk5q4qVujgqlqI2Fun8FhOnGke4k16W0ACnlWFxpcpy1TfUCJmF
xPf7EL2Xg9UsoBQGwkQtxMEKwmczt3RICYtgoOZLLuxr71QLIrq21/FFnmOAjNVHXuQo8uhGS/IL
Ac6uo9yq7lOgo9yGApKHJjWh8n4WFUPady4WooVEL5rGiVgBxF9oI2X1bTHTLkjrQT3HJYTE2LBw
xdsAKcHUvzNl4xo5HZBcQnWZbcrTwkPlMbRsOJzHmbM5dTwi7kw1LrQ1zUCyB/Ypcm7LWK5LZGdL
9wzqyKRP7uisxDEEyebSrVYXq7To0yj3JYOmfxWBLYa72fC+xdLiLvMVuEx9cqdq3TJjfeOYHioe
ngHWuwpNSEmAPWxhU1N/hHSEhSmIp0sK7ascemBQSSdUrSeZJVC+AGbop7PjGYX8WDUHYhpLp8EK
LzJbkb0FWUfKX9DjYTSjfT80Ue7bQGtgqCgRGHRDRvLSGsT0avW1Su7JPvKfprcxUciEjBCXHSve
4izT9bmrkjU0UcGIrsncrb9FGj3PVTnJC0mgeUXks2us7aUxIVQFgWVYR6kKp8UyfJZEGe4M+kdI
e5W5yCnlkm9x5Bth4SXjWYls40oO4dsxqXs46Kb1cxdCnWUyLfKCqp8GUYOaSVPJCvuGdFLptUiB
kd2HyNhC0gO5ROW59CyvxyAp74L1WS4tofn34ZISqUiC7fQRbsO/wxpyFNWUpgSSA9eixT1e5FMt
Ex8UCoA9ciDW6hQS9RDZMMLPtBybqa0H3O4ia3MJenE1CkgAkkAMhgWP41qYco+Gx8gEeMYVGhXE
0L0T6Xuu9V3BbMmT9Vq7VWK8sskNqbeAgH7pR/eOTm2iIJNGdVQ7SyXkTAoi92KtXhdIYvFsoswg
mD1ZMpQilm9crVAUTcyTqE5Je/EZEvUjSSVbSwOOrWTyje4rF5Kn+HU30ZWxIbOrQ33jLOHrBQM1
lFfrYQTPZw7s5MRJwnSkoZetwPJdrcwnCTyfYtH4lYmZwFYFs5jQ2H8chh6Ma4IydUoLbTs4TUSn
gB4YwB4dNnoxKgwFFiZquzFezq0W+Qh9Do4EFcaD2JoQpQ7JSzxA/NzT19VpGuhnkqHVbp7gaSOm
8w0Q5coIn+N0daJLbj9dRu55vtIuuV1NBCsfrrLUGmTOuh/mFXoBUl8q8GEU3k/kQjiGY9+AscMA
Gno/0/wLVyV8VO5CT7+vPCi7c8dJRmuTK5z6WOk1eM5dgKBdcdNOp5aj3Ibkd+Gdrh4MOTiRRckk
AvGSr75GmKtYQQpESvcGKCj6IwwKDEuMvzqCEo6Wuj+jWZe/NRznpNws5Bsz8fUzYMV18U7R79fI
h4QC57dIzXsGCyv6zeuvgQchsuEM+Bj3Qb5Wz1dudJ6UWfYgb1CwXRaZMtYV/i9Eh+6p5ogPC6Dx
UF7J8bjYrOOeGKnWmQky5IRFeu0mKF3HfLA0k70rM9KfLROuJRSU18vbMBSuUQRDLzFOEViEl5Zy
+REUJOONkn6pzBVUJ2vxWHVU2PT8Fb3BljuCMwC/uUF421jF2una8ODEUmugRL6cprJnDd1kpfS1
2D+OIXs1ZWQhBSCjMxRdROCopRyd615c1ARDOCygstoGDuQSvZ1g6fSEClyao83oFHXg7aVPP4nL
0SzmOryKlGkl6mB5QwO1t9REkk3Ur3UruI4X7mkRpMfgKsKhulAfgT8hYLdAcRcXQWt65pMHFYwr
JSFZrtZLKLowV7OE1n/6g4TNAkosKRzQOXSd67U2FigCmKASqnZeQuTnP9BIuuQ89DiT1Bs5wfHI
juj3zDS/96vr0I0BrGliP9SmEKUg+sAfULWc9WaCNSBSnngrUT8uIKhCKZmQavNIshxu4Y14oTuT
ZUJ6Iic0CAjSDVH3hrUgigSx/sDKcu6oMGj3UtQ5E6SD46CCzDWCTGRBYIjzW0qc6blxUqUh8LzF
bSqFT9paP7EW3EWWIprhftVHCJGCSXiBCsm1QSR36s6uZ2iKHcsr51hexujX63ebHKSFt5EMOvBw
SUl0LKSMQaE6768dUotiMdZydnFcqP1NIuDAq6Ss+9Ko6sPKlppx0qeD8tZzJLmnKUAddEkGdPt1
tlnNhnEYPMAIr0OlgJzEiiuYKK7HngizIdmYrHe8dLi2LinqOzmQnQ3w2iQlZ1PJS05cXzlJ/Az4
AVWaQawqJ5B44y6XCmrdEA6HkHseueuC9eErtzC9c0GQIijHF4tzUG3yWFqK90DQ9YFHxbTsZSkd
kLG3pIdIX94vtdA6Ap5G5jhc9wMZ/6ootQ43nnGcC/p6vIR7gJ2zKPq4KGVcpuhJQNFMeWNhyZC/
lNVAzBbKtLAS+nYAtwryw2ITT6DWqRywCbdZobjfdMOxuRX59xSw1R6cPvTUn84W7lO5Wj1AZxIC
SKGLUEyD4FiXamUnYGobD4RGDj5bh12IVllhrrl0XtOBeg0UP8Bdor5cID1Tgl25X7iIdbjwRNyK
sLnSgjgXiQOuSJnDLuHBNhCUl/HSuq/i7BsJVxpSBSMZA6DhAkelquynoJioI1uIuMkpbMh80bnG
WcFpsLmHbWx9GuE/1CXoxxpcQTHQR7nFcg2yhPGmn7BxofwiBpSUZFwKyPaUaycdb7/94wuEsc8x
LRuDP34k1n+2/VuKwMdJIot0HoQaANhCO93+C0Ssf+zKXFqWIWowQQGnMfXDJ9K+1XgppsmSYNoo
x846rcYwKFXjsIi/8G4Ww+13XgWRDaQphJobSAoW8pVV0iGjUGMammti5GyhzSZZXp4Ii3x2TCqW
TImnXnqzgEKAt6Dm6uXPrnxapBv2um6NlQAiCCO7CrTkepPmDo2haIJR1D7O1eweXC5MMHMixNlx
Ks/8oafqGBwavVUQc8WJdFuIbuk2VbjIEtjSfzf7QhkGwNs6skYuueN+vAAYx41EMzR4o4mLcCD5
WLRc7mtejBaissApOIoKcnUiLnPjFrLTwQLsw4MnqPyLDvMTJDayLyK9I5w1AA4ADQTxcYj42iBZ
wika5yFJNGN1LiwsYZqQsDkra7TwbOm7DwuOZLLMRXlphrI+LBf0eQgaLVZWXLoPMwWBJwMYnq7D
YEBr92DFYCcqSVmSpsaJZWyOBRGI8NoJ5nD6wf7or+9kQ4BoKSG7vlZp4PJnZPgipChV9GRP5DB/
jjT6gGOHYmKwjgO0PTYDIxOjo9CHSHbmiPp5oZJ2zbxCRoEeFJ6zcLJLjV1w7hcJkH0BWg/4Mdaj
TX1p9nUzuCIbmU/Qa4572/8mKO4z2lxArMqVeaTpZTQAeya9/DLVV/e5G9EfY+lwf3nwc+orGY3v
KoM3wCZ/BBAzgDoVUqiR4dLrkFQoAvtgPnM/EIeuWxclYJDAPaRD1c3WQ1lOpsHqzLcoG9ARr0IX
m18s5I37RS9UQlLfV4/CmU5v4mxBX7Yxu9CWJvI2GWpANb2mF8MVl0LOcZSSJZcdjpjNxoObPtbm
RqJcZGwJ4CbkXoyzHKTJqe7BI6OimEvcn9kIdw3cJHIhSxQHAVED0Kk6jUpz4Yyqp7FY5afbf/3x
RY6yW/o9VkNtpRlHwNLPRE0buyLE7YVyujbJH6+w6ZkSCxfxIkj7IngMGgYRZzUU1N/DEuihas6X
Myfup5WOf6EsU6l1MUeeeSAn8RIejP0Kl40+91gagguPsFuhY4O+i1gcsGU2mz45sxE8jauLYhFN
Szd/9pHbOpIy0sGVS+JhgzR3ZPZR7RttHG4wOGdC6xTESiGd6dUyH1PHh7wKkfnBUpSOca84qpqq
cJ1nNxyccKJCm+I5zgw463psylD1g9UXv2jCsTNcu8DYEInIxoRicT8wE4tCyaoYK5YDXwOcCmFv
ac4m0ZJCVrb0rkVLhB6n5LIUPXNKoZK+yVBSt6RpgVzauNQQYAmdeCiCfjsRs2B94ghfKGyMNEu+
dH09JnSFuM/hQg7YekCDZzZQM+tpvSSzU1EaYUFBlylC91LVrRz0rm0F37TFg6hYzwgQmcMsHJuZ
OzEF2RhLJQ1PYqnN41l8kXjZSHfoh8uJkM1MQvBUWA6rjaed0JAJOgzp98JybxahsZnoRVXeIv95
5KOlIevF1PE2wSjOSAgHpNPCoAyPQX+Jo6W3efBm1eyUdMv62PKBZJWFNl66TtZPa4hHXuLJE2qX
sr46RRaxV2hwXC+zgb8uB2ilDT1X+xoh4FMEAOcWYPyiBMnrWbgQ6WzhC4w3KiwdmdlLJA6dKkY2
b3FCItPpq5Q5xgpcB0eiUPnD3FhfVmscs5DRxwXqBtV4X8+PwsqnGLqkbUvxyqGrRUyiWj0ZKxYd
qTnIIyb/Igzyr4RLB/tapb9LdNZiolux4RsUL/cETX/qj3ban+8P9F2n9AN9U8RFfxdB/n2crbLq
j/5/YDPf7BkBVEGSDxVFtmgrgWpeFyUNYnjYUOFb2f5eMg41QzYVw5QtzbRMFWleHvjKQH9mgh9/
uuv5vu7r23F+9AnmW4vXCq+05LS2AWz6uiLJpmjSiAZLFTz7r2yA2qthglmxDE2TVUuUXx74iWwg
tV4GsnwomYasomqLRoGqITr92gLKoUm/jqrqaNp+V8L9XKsAPu3Wq8A4lA1FYgXwWWWWAiO+soGi
HWqqoZoaCg6aLrNEPpkFjLb7gL3O59ZMyZQMHcIzjQFfGQAxZPpBLBmQgaKauiK/WPwzbYPW+8A4
1GXZVNGK10QoMwy5uQ8E1oAma5oFok8HnmYZ/P5zLYPvDvpFEPyXTgT50MQD4ucsExJNTazV2l8t
A1k51DUd9hBKgJqCqT6bBWTx5YxqYQKplmTh4yPZgsZK7fSaJrAOLd4/BpBlq94TiLl8rlUgS+i3
MKVftwHaM4pm6ZKq8CG/v+dXq0Dg9yrCvhqNxQiPK7BXfjYbMLGWNhAPNbphCQskVWfPm9LeVlCM
Q5LlrA6Q/5KOzV8e+Jk8ovFyTv36OrAONZyBRjuMIcmSZiIx/2oZmIcitMuGqSjIXymiqn86C3w/
pdoYAHcn6nC/ciaYFGeaYUEdPhMZ4yX4k+1C+XT7oA7m2vkCA19g6AoSirKhqiivNRaBoBwSF3No
WITJXCXUz3ck6O2PBOuQA5/AGDvoBrHy3h3B4tQkbDDAcLEUDOvTBQay0tYdCvqhrEM4ryFGJivA
gzHqK1+gqFwSYEY0v7sC8/MtAwXv1WonmJwIIplkU5JUUWIhNN2heGgZukn6ij0gcZGiOP/ZvIFs
vBzUv+4QuSYRHqumyV0JuTirvne8XgbioSLTTquBBlYw1ecLkWW1dXDETZG7AUEPp55l4fOaJuBQ
wBlS8FZrUxAefLZVYLb1BcgZciiSFGGxcx+mz7ZhAUE6RNBQxx3oqmFwbmqfLm9ETNfSGQhyHRzJ
EjdGkcwBkfLemWAeysTIBkcnMbJFEPXZlkHrlIFZ35dVk7SBIWnkEcU9X2Ad6tiF4NjQoar+hBel
bb6z1ZEgSMohh6FskBIwNY0X3gwQORZ5+0QOIuKarAHp8x0Jta5oKxuQREa5VFVN0VAVGi2a7hBn
UEeNEKJL9V1Z5vD4bBuB23xLEwiyfqjpGkkjGoEk7SUp8PpYlA4hf5YkLIHIoUUQ/els8P36+uuR
Qe0QRdLjfEqQRirEAhwzr2wga4eiKSqyLHOl+isZ1J+4Uf9ecem5XvC8Lch482RbCXmpNXz4B7ts
ydsBvhci6mqDpFvW70q727+sCzQvY7/UJOrv//EUZWEal9dzx4vCbbXk1S/rrMyrbxt/m7z54++f
/fWzXv9oUBdCdp/03Y+w++GxN4/t+MmFbKCuVn3/UOf2kjLQb2HKr1LvqSFfrIkckX/M9L/9p8ZU
X6/fhs1+Lw81fvrqVexm9Nd//+pNyEbtZxpD/cKreG3K7//99Y+6se7RPPCq+c6U26IVu//Hhn3Z
hT96Z7SUp/bB9f4762DkQXAwtYPcfo7i3TTrSdeXnbaTHmV2Ol/aQWOdsaVaD3wchc9ZbCe7kbab
9eP1+7GZzzFwbDtZY8ZSfcS1tcWlHdrL5rD1ReLHw763Ov9jNpyhtt9un9DzBQ59yo230MEO+g38
7d4a/+jFfrwSUWlICtbMbqTtEu9g6xzNQy98PWidM/3xKvyJydbkD8/ebqB6rkoHw/Zc+/n1mHUq
su1Ur+er7DHwng6ibwepOz/oAX+IdsPWE1e51bR9yHbQg//Sv+79191g26E7WGw9jvCYhqvGuB2s
i160RKyh4VE1wuTWlmCA2A4OfvsW41rDg535dyPXZtG4kbR+jr2aH9zN4+fGyVsnw9uO3F94j9Am
Nha3/qHn/njPDJxyle6mV5tB72CygzVHboSLCw7oCg7nDfdRB+htrTFADSRuDmt0sCthXfRAYDem
W+cr2k73hh0+spH8aYxsfhjpfvz6RvZjcxOaHby+kbvn8evUXVsbvF0IKJe3H7b3z/+Tzg+e//NJ
HnlxY9dJdQq07axP52HZeGnbCm/bUc+8x/0AAPhP+9mezdEecBvnyDbl2MF896xQ19vajjqxn23H
Tgh1d2PV/kdSO3htE7uM0rS5HOpUaPspB3bh7cbZTrcGL3Yw7N6gHeziCQfp01NzMdRggvaTzfC+
dth0ZmAROhg6qmovuc6ab67G2bWd9blHzL0bZvviunDs21H3DFFn5NvO9sVZCkdektjZbrjtrGvM
S9vRr4nonxtebYtfajvslPjE/R5i7SZZz1muk3ytB5+Hc8cOdgNtx60BR63HJUMV2wdn8yhsLDpZ
6sBdTCPSDs3lIUsdvMBp9mw3Qm9SwO1NcYMw8m6UrX3r0nVr+/7zf0YHN9Hyn//rgEV3cBn/83+H
T96qaWulA1vfZKGX7Nla6eCmc2OH1b6z2+Ia2lrmFmG0vV1YF4nbDktvsO+F9sHQTppvs664tB2c
zK23F8XKdWWl7bjTwq68AHvshtquv7pA0nbkhzdh9xa833pYBDztx6K5jGvET9uBX5zo2w1eQyh+
PPbfl6VTLNEQfyotThUg5FO8KThw0fnjw/0jeprb/z9UMAZ18nfP5eg/2mXJq4Lfj9LsL2mK3Quv
90KdCN17/99t+bNDvltt2ZaW2o27b4B3Lkh/baZYNWqeD5Kovc25/bVBz6O4jk1IWu3VLqgMm1JL
02ZJnVzaWwiUit6cyX9tzt/jqbdzViQwUD+a89/nCrjTA9s1f84bZD+oV77+CP9uRbLf4uyxEQe/
WQmvpvjzG82jcrONdo7s+JFQbfeqtofa7pv6Q71X3fw450OiP/OCZqpf+pHb+cmZ17Ol/oaTevHF
9XTrVos/PPOvzbfOfh3ZLnWnxtDyG4/21419buc2V6SDk2Q/eFA6eJU9u1ySLH4ZvDF3tYP7eW9v
7XWRSOhHS3hWmxX1ulex7Svcjft+5vyHZ95PLr5RPA/JB+2mWq+9usWl7cSHDPsEWXdmP8+DKGue
K2+d6F9fgcc2UIjdPLc7psajtZ32mM2y9xoluYPo8rs5JnZMIPYmz9JFpWUShShRcKVOd1bYGqWL
4splNo/TqEYfNC82NeC5rcGn6cGpl6bJ1m2fz3Ovsd2BGnbyiLPsaS9K6MS/xrzLZ/t5O/eb6NHe
u8bXqKe29rnhVvlinB4LM0rec4o0prV/EC/izgufmO/249S10RfXwMWh+U66SEFDJ5R6icsjY8d7
19PTnNz+Q91Of/iEDtYvjNr2Xv1D7gI70+OK82Q391sXidOp3Qy8ALa3N/MUUbr0YEA4DtdA1lwt
XWRlX8YnTGJVBvNluZtx7eG0TpKR6UHtmueN3J4CoL0b9/Pi9l/PWqlRk7sf/FlE+joUH3CFqaF/
/zHwHxU4v/RTiYXs775KEODWmog7W24PvQ7eWq9cQXn7etQuSjgju7IPpkhsrF6PvO0cantQnMTN
zDQ4/N0z/mx9fXzjOUlie97I/QP37WDY2F7vRtm+MLmDiHMcxXvJeUnuwASnWUGk2Zit0sGwZ/NH
O2wiCEgu7B7z62/sgovTbpStabvIjV7BfhM3Rq1bHtuu2KmdPXsHv8X2fmJb7CBumkKK1bjUAERv
P+VbJNrnz9s5HwyQugPf2vAR9Me0f8iXeZJybw/93VD1e4SIYvftry+Or/Nl84ijYa39qCPQj+HB
8dxz3LRhjZpgpIMlTYHp8b2wVxI5pOi/aP8JfnvMDiZZ0lgv30fvYNH82fwNesjojaiphuCfESHf
+HBT/X0RwUsquC0Cv1luaHQY/F3NEAF+uOkpOvDuv4XA6ePGeuogn/dbne9uzrXuLGrrh+lYcLxs
uRto62062FSoTmPY7WXyeB5XcyfKKY82ntKBS2PySPE23E4Xt+GjLHDsPVsrHUy3Pw+Xdtzw7F24
4JMYMzSLuF1gdwZJGu1tDuqNrRdcr5o/ue9Cgbu4LA69cN8WdVt6210ytONo/t4x9LaKlf1xJ/rJ
JOyQ4P1pvptkvQNrvoW2Ux55j5TH9kI3q4MXOCIhGCbzxj38426Wj68bo3lM+Noctgs7xPN507o1
3Vtb6/biiGxHw6FJNV9M23HR0cH1NIywJRtqO+7J0xsfIXWROzlJ7aA52y5yq+N5vLfA6CVub9wx
kSoY1WYULHWRqD2z03xvNXSBKjrzUjfbj1C2pDxt18M0iHLb359yBzY+83Dv5NKSdL6Xl+kCCXWW
beZLOjJiZ7cattfcLgqDkyh4xiaNcbUOLgCUZuxm6QRurd1Tfv02N6l9+26YrRG6qDiez0myxvUJ
2giqYIncPerXZwwYpLCbvqKLo/myvoA+76a3tUQXt0LEU9NsD/oKC87uOb9uhmvQqXthldxFS0a9
o2nva6wJGEvaT3i69ZpUu5r1iC4uH9PVXvJW7iLBOM1t7nVxY00g2teBJYr5c/PwkLvIXU4LL61e
dt1ujvUyhntr9+2vr7Zbv86PN4JL+S2qK/vLMev3XNipFzrPUfP2+BYz99eHvyO4qjsGkahteAyY
ZdrbpC6W17j2uLmgu7jcTOfxfj6ziw65l3rEwe35wfk827ZUPuwD57twpUBu5nVr7GQvi6x1kkt/
AQNO7Kf58/69Ek7FLsLG6+jJt4NGxQJBeUXvohhyGiVR3lgwlkWX11u04f5i//uydi+AxX/BrF3s
1OFvM51ExbL15esoCry9ML6LItJRXMPsd9OrXXsXLR41pUrDr9csZ7Vd0vLXj4teFET7DbNaB5Yd
PAEFa3KM6B1M9wVYVXc777XOdhGvDu3Ar0PL99I+htXe1qOs3Ju1JHZg6il9grCNNJYGPO/t53v5
Qo7SOI+lWkCh7aK7nMfZbpRt/N5FN/VtnIEHbkwWir7dY359h9wROVQZyZTdUNtQ7ePu2b/vGHjB
2v/rHQM9dk8TutpFCR3Y2/xNCrmLe99kvtmDUEpduMAXdNRl3U8535ZbJjXAFCq2xvr8GG70cX72
e8g/Bea1V/eulQjaOoEeA2y5Qt42Xrzwf/35E0hV/M5p+KP+nh41ncdHmpx2s906m13rxEfj/40b
uG7u+dfbv799c2C88IANNl5IBxe837hNP9reojlwByfVbzEQimaKpYPiEmgPJwApn7ivF2YXt/8J
EQYVx8awXUwYUbWmbbto+T2CRmruvZ5rTTXc2q/QiRo9N99ZF6n5aewdnAHTacQBXaQ+iOubN5su
8uZw5jkHp/WX6W/XO6O+uL8OfPcJgAdw4k0jS13cyBh5f9QO/MPYXjWXL8TOO6P8emR4WsZOWe27
M0npIPH4kjo5jfbIl6Qu2q1e+h3fGbuDhXEK4tVHW3vP2l3s6zN7r2WuC845klN29GaLdHEBJucI
T+DeWu6ih5860LOXNwMyqYvWMAa2y/093QUk/ny+ajKKSEYH9bD6dkqN+73LulTzdLc9Ry6plr5Z
yF3AKS7J43ir1ZtGm05yAaTn7RVuY/f5t5fVLrpWb1z7LXNEraHW1s439sJ7a2mI97sY2oOCZzfO
1hRdeKK6SasOC/dXB0Kbu2f9+qFyWz3O3zFHFwXvO2+ekijazXFrjy5c3UkKIejq+0Z8PbqkddLR
d5qFduJ68XtPMFD33D3y140+XYHtDsr3fIki1b0xrVf5xHt+ptYysJN0N1ht/5fOmz8f/WdvulPX
8yNO3XdMBKs5wp4dpC+354N9cEq6Mfi///1/JL5d1hzVz07D2cDHgC5EB3m3Gw+KUgGqvSa/HCpU
SC508c7nxPJ+9t47B6KNBEwHz+hH/nN08G8HN7bPZc9rMkKjJ6SiN7lbDr++ek/tzIu9BsqUxDIS
LlYHEd2lLQSe8OR6tpAkzaztyzM6eNUADpydGepd8X32HRwuZ/YqdfeCj5dpf+iq/8b0D9Fc2+zP
69nXK+tHnYSNZw1+7zz8OEE4mkf08zYuxF1EXtdZsheGbsVnWgcaHNtNECuJ8t2y+7Pd99qOf5jm
vZ/+e4gg/EtmAeu2hn0an49hS++Z/Ce6Y9/7b6/e1Pdt8RTM7fgf/w8AAP//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Sheet3!$B$248:$B$282</cx:f>
        <cx:nf>Sheet3!$B$247</cx:nf>
        <cx:lvl ptCount="35" name="Additional countries where farmers could benefit">
          <cx:pt idx="0">Angola</cx:pt>
          <cx:pt idx="1">Botswana</cx:pt>
          <cx:pt idx="2">Chad</cx:pt>
          <cx:pt idx="3">Comoros</cx:pt>
          <cx:pt idx="4">Egypt</cx:pt>
          <cx:pt idx="5">Lesotho</cx:pt>
          <cx:pt idx="6">Namibia</cx:pt>
          <cx:pt idx="7">Somalia</cx:pt>
          <cx:pt idx="8">Guinea</cx:pt>
          <cx:pt idx="9">South Sudan</cx:pt>
          <cx:pt idx="10">Senegal</cx:pt>
          <cx:pt idx="11">South Africa</cx:pt>
          <cx:pt idx="12">Togo</cx:pt>
          <cx:pt idx="13">Algeria</cx:pt>
          <cx:pt idx="14">Cabo Verde</cx:pt>
          <cx:pt idx="15">Cameroon</cx:pt>
          <cx:pt idx="16">Morocco</cx:pt>
          <cx:pt idx="17">Dem. Rep. of Congo</cx:pt>
          <cx:pt idx="18">Cote d'Ivoire</cx:pt>
          <cx:pt idx="19">Malawi</cx:pt>
          <cx:pt idx="20">Mozambique</cx:pt>
          <cx:pt idx="21">Zimbabwe</cx:pt>
          <cx:pt idx="22">Niger</cx:pt>
          <cx:pt idx="23">Rwanda</cx:pt>
          <cx:pt idx="24">Zambia</cx:pt>
          <cx:pt idx="25">Burkina Faso</cx:pt>
          <cx:pt idx="26">Ethiopia</cx:pt>
          <cx:pt idx="27">Ghana</cx:pt>
          <cx:pt idx="28">Burundi</cx:pt>
          <cx:pt idx="29">Nigeria</cx:pt>
          <cx:pt idx="30">Benin</cx:pt>
          <cx:pt idx="31">Kenya</cx:pt>
          <cx:pt idx="32">Tanzania</cx:pt>
          <cx:pt idx="33">Mali</cx:pt>
          <cx:pt idx="34">Uganda</cx:pt>
        </cx:lvl>
      </cx:strDim>
      <cx:numDim type="colorVal">
        <cx:f>Sheet3!$C$248:$C$282</cx:f>
        <cx:lvl ptCount="35" formatCode="General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2</cx:pt>
          <cx:pt idx="9">2</cx:pt>
          <cx:pt idx="10">3</cx:pt>
          <cx:pt idx="11">3</cx:pt>
          <cx:pt idx="12">3</cx:pt>
          <cx:pt idx="13">4</cx:pt>
          <cx:pt idx="14">4</cx:pt>
          <cx:pt idx="15">4</cx:pt>
          <cx:pt idx="16">4</cx:pt>
          <cx:pt idx="17">5</cx:pt>
          <cx:pt idx="18">5</cx:pt>
          <cx:pt idx="19">5</cx:pt>
          <cx:pt idx="20">6</cx:pt>
          <cx:pt idx="21">7</cx:pt>
          <cx:pt idx="22">8</cx:pt>
          <cx:pt idx="23">8</cx:pt>
          <cx:pt idx="24">8</cx:pt>
          <cx:pt idx="25">9</cx:pt>
          <cx:pt idx="26">9</cx:pt>
          <cx:pt idx="27">11</cx:pt>
          <cx:pt idx="28">12</cx:pt>
          <cx:pt idx="29">14</cx:pt>
          <cx:pt idx="30">17</cx:pt>
          <cx:pt idx="31">17</cx:pt>
          <cx:pt idx="32">19</cx:pt>
          <cx:pt idx="33">21</cx:pt>
          <cx:pt idx="34">23</cx:pt>
        </cx:lvl>
      </cx:numDim>
    </cx:data>
  </cx:chartData>
  <cx:chart>
    <cx:title pos="t" align="ctr" overlay="0">
      <cx:tx>
        <cx:txData>
          <cx:v>Additional countries for seed distribution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Additional countries for seed distribution</a:t>
          </a:r>
        </a:p>
      </cx:txPr>
    </cx:title>
    <cx:plotArea>
      <cx:plotAreaRegion>
        <cx:series layoutId="regionMap" uniqueId="{55F74A81-B9D2-C345-9637-46DF17AB7FF5}">
          <cx:tx>
            <cx:txData>
              <cx:f>Sheet3!$C$247</cx:f>
              <cx:v>Frequence of selection</cx:v>
            </cx:txData>
          </cx:tx>
          <cx:dataLabels/>
          <cx:dataId val="0"/>
          <cx:layoutPr>
            <cx:geography cultureLanguage="en-US" cultureRegion="US" attribution="Powered by Bing">
              <cx:geoCache provider="{E9337A44-BEBE-4D9F-B70C-5C5E7DAFC167}">
                <cx:binary>7HzZchw5suWvyPQyM2YTLKwRQFtXm3VsuSd3bS9hFEXFDsS+fdf9g/mx8SRFShnFbumaeE166Hpg
mRBEJuI44H78uIN/vx3+dpvd3VSvhjxT9d9uhz9fR01T/O2PP+rb6C6/qU/y+LbStf7cnNzq/A/9
+XN8e/fHp+qmj1X4B0GY/XEb3VTN3fD6H3+HTwvv9Fbf3jSxVuftXTVe3NVt1tT/5tmzj17d6lY1
h+khfNKfr53/91/N3atP/2vV6bi6e/3qTjVxM16Nxd2fr49+9fWrP+Yf+Jcvf5XB+pr2E8y1TkxC
BMOCckSwtIj1+lWmVfjlscFPOCecS8GJiRCSFjx/+O79TQ7zf3xd96u6+fSpuqvrV1/+/9f5R+/y
18dxrZ0HYBx9WL6zun/fP46B/8ffZwOAwGzkG9vM4freo7lprsMb9enmEZafNwk+IRbYgUnTJFRK
IsmRSSg5oUJaCAtGiYktLB+/+sEi31/O85Z4nDezwOPwHPnrxa9H/upGTTcqfkHsDfOEmBZnnBBK
qIkEO8aenQiMJBcCTIOYKcQx9j+yoOfR/zpzhv/XB3MLXH349RZwwFXoV//bvXD+zyMSP38ADHIi
LMGZRFJIU3DEYYt/45QIPTG5aUoYtzgF3/X41V9c0o+t6Xk7HL3QzBRHz8DLzlzKXwb+R73OPg7v
qpfc+vKEA+acSmFhgrk49jriBEnKLUHpl60/8zo/sJznAX+aOAP7aXy+7fe/geNZRDfqBb2OdSJN
ZFpUINjTmGM6C8IQEZBlguMxmWVxBGY63vHfXc7z0H+ZNgP+y+gc9sXy13ub3U0WP775z7sZbJ3A
jjappBiiLcMMH3kZg55wwsARSUtYEITZzM18bzHPY/4wawb5w+Ac8d321yPuNVGsi5d0M+JAOJlg
sKMxp5QgeoQ6lScmZRRj0zIRAW8ERvmWb/7Igp5H/uvMGfpfH8wt4F39egts7tT4gq4GnXBqISIg
bzGB1Qs8i63UOhHctCyglWADAj7nGP/vLud58L9MmyH/ZXQO+8b79bB74Vg0j6/+876GmCcQPBk3
wZ8Arb+H9VtGI08sC56ZjAG5BOY/3/XfW83zqH95iRnqX0bnqHu/QVzd6ekm/xiX7QtmuAb4eWJR
LCUSGNyOkODIv8GeQorLLCY4hdBrEv5o9Acy+WMreh7+b+fObPDto7khdr8Br/8Q5x9vPvYvagZ5
AgIC47DRqWlhYQHS35iBSCD9IEMAz+GQ+VoSONC3jv9HVvS8Gb7OnBnh64O5CT68/fUeyL5TsXrE
4Oc9EMRVDiSTIQpKj6AIHZ8CEBUouB4M0DN0Hxwev/rhHHx3Nc9j/2XaDPgvo3PU7fWvR92Jbj49
vvnPg475CTVBp4FUFtQzyK+OE1kMZAiOAoX/MIFgTGYU83uLeR7zh1kzyB8G54hfub8e8Z2u9O2t
fjnQKT4BQRPyWFDPMDB8dpzJHiQegSmSwPrFIa2y4Pm3nuYHFvQ88E8TZ9g/jc/h3/3z18PvgIxb
af2CnoafmBI2NZeEQ9oEAs6xp8HkBExCqXkflMEbzRjmjyzoefy/zpwZ4OuDuQWc3e9ggY/61Zu7
6tMLRltwPODkTSJMzpglZ5THOChohIHrkaBx3vOe4yPg3BR331/Sv7LC17l/scPXR3+xxJtfbwm7
rdJY3bzyb+oX9Eew4QlINgycDUQCNBPWDAzHgWFLIozAXxE6F3d+dFHPW+N49swexw/nFrH9X2+R
f2YvrHIScYI5ECAQIEC+P9RPjlnoiQlqD4RrAceGAGOaxYYfWM/zdniaODPB0/gcffc3yAKudPiC
50CA9IAsEB0wZghDDnAcl9GJhBQYFFBQhzCyJEYz7L+3mueBf5g1Q/1hcA751W+QAV/eqbvwJnt0
xy9AQRmonCAoMGoR0NPuqyXfpF0GZidwEBgH1yOBh4L28PjdD8T/Bxb0PPBPE2fYP43P4b/c/3p/
497lJ68u7oqTV/rzq/t6zyMaP2+J/5S1jqv093X2eTH9Uucg8r+g4AnCG3BNBtoOFGw50KFjvZlB
YeuQAzzoEd+mAT+wkn+x8R9fYb7xH8f/svFPf/3GhxIEdLS84GbHFFJfRCzoGxGcP5TKv/E7lJ2A
vwGLIEYlVB3xzNl/fz3Pg/84b4b94/Ac+t1vIPSAn40/vuSWNwg5gfyXAcVhVDALaMwRyTkIogQY
pyUPhRZOKHu0+4PL/4EFPQ/+08QZ+k/jc/j3v0UC/DUpeTj/P+/q/5N+zfrf7vfLvDVu7vsd/Z8W
t9ev5mfkd2hxu9RtE7365+cqvn3B0GyA5o8QAR9kIQjMIBUdy6PkIGIgSsh9IjYrzPzokp73VMez
Z+7q+OHcHh9+A5+1vat1E71gbnYwBbT8YOgFhZgNBfh5dUacHPJlC/olIGwfAvZxyPiBBT1viKeJ
Mxs8jc/h317+erL0sEEu2083LyibQlCGJlwmBJQqKRwF65ioUnRyaPek3KRQwYfONxAujunq4Yh+
d03PW+HohWaWOHo2t8blb2CND4eS8Uu6JaCuzARGKqBWLBGDVsQj+kSsE9CIDj240BoNUhGZnYXv
r+d5IzzOm+H/ODyH/sPvIF3rHKo39eNO/HniZGAMJTFoOKeHpiuKGTvGnkFWAZECQ1pxX1o4uKlv
T4Hz/QU9D/7TxBn6T+Nz+De/AfwX/ct2noMWLeE/2PXCZFAKhjag450vTyRcAwDnQ4hEB7n6GP3v
r+d58B/nzbB/HJ5Df/EbJG2LNlZ3L+h0MDqBoIvAwUPT82HbH3t/A57LgzgnJIO6DiN8Vir+/nqe
h/5x3gz6x+E59IvfQKP7J7ScZy8IvQEFGmhElIQKIbGJoAvoaNdDuswtiM2WINAhIaEycLzrv7+e
56F/nDeD/nF4Dv0/fwOV6L4p+/Htf97bA7LQkAVdJwIDrzTlbNPLE2hFoVBGhqsYTJh03h7x3dU8
j/uXaTPYv4zOUd97v55uQpmuVZ9eUpw7aHPQEocllCWhT+Lgx7/R5g6tWNAZKqAxmlv3W/7R5A/6
0A+s53nknybOsH8an6Nvr34D9HVTQ5x9SYdz0OeA3oAXhzoXhZa4Y/gpXDJiYJlD/P2Sin3Lcewf
WNC/wP9p5twATw/+YoEXibWzmzLf3LB7upvo3jQ33v2lxh9+ev+SICrNpn4hhM+6pwccV5/+fA08
5n5vPdQkDh9xRCQv+5spzoBePW79pzl3N3Xz52u4hQfXNOBDDlEbBIzDLbz+7v4JOgFhFTp8KYOa
PxgZlG2lqyb687UBigb8pglXLb+K4vVBWzk8g+sIIIQA9QJ2C/wX46cLpWc6G0OtnrD68u9Xqs3P
dKya+s/XcEnz9avi4fcOS4XjC11Oh25j4GrwqfzQyF3c3lzArVX4dfx/rZ5PmZEiw65rUThFOInM
7mEpvqWStzkZmvUQViSz2VCcG0N7jsyxt4t07LwgifdwSS5bDNRiNstQ7pZDnm6qRJxmFYsWrCXW
Uhi1G4RN4nOj+phnU7AxmHKasozWY3xZccNYk2mim+Z0DIfARq2w3LDvzQ2Zer+vjWEVFClZ1WXu
YdyGtlTygzb2qJ20k0452wY84W7QVZMj8bAwteLLKLsYR2xtjNFSmy4y7GHo9Ip37Tn0tO+Cehp9
1KZ2HzuTqE8HJIlTh5UdWPIGR9rLnHIY6p2agjeTgG8cpmHPKLIHGjOnGBRxg0i7Ka5jp+27dM3K
QNsTVYVNtIdRL2zWk3U5sJshbTObMJp6Fc3G9f2PumvH9RRaiZd19R0ivYu7jjqWbrSDxrK2G96M
LpbJJhjMYAH+uXfivgucUoUrpSprMUSyXUtUtWuistyuuRKuSKLYxlHfrSjWph2nyLT1WISuzpt6
2RrYcEZz7LbFxGM7MQd0leGLLqH4vBuEh2qWO5GcvBKNqZ3dZhhHWxoHC4zLYlkFtbVu075yAkmI
K6PScCxsZF5QJ+rUqEPLa426cKIkSFd1jU+5tty0IdG6qIplUtjdkIl9IautKLi0x6xpnASXeNvw
aE1IWq5UX121BS4XmCvLbkoz9bKo0Dt1+DH06SWdOmIXIXWbIK5sOEZ32cQqu7CuRoJKO7Z0trAM
hOwpFfFCGKsxMUo3wAE7F2bt1lbnGwDpjjYo9XOEAcyisZMozVa84eMCxUS5WAGElKJzHTBtY6P9
aDY6WlTZpZWkLtYMe7UihctTaQdFn72PY+11KjG9YhrtuM5CP8gn2zSL9lKA+XKtbDG1bhujwZ9U
Gtj91I07i2TLJs7uIlmV73A3hXZSiOtE5uaap0P9hgex11a9+T4cEgcdPrWCi8C+KXDhNSq/kDIv
3EYqu+P8Fqt8Nwam2BI5JvtiqJhdJqRdBflQeUSqRQs7J8f6oswO291sDBeq/6lbNXRf1yxwwkgu
K9YvDBJ2V52q/SxKxKJPztJU1z7Nh+59QapF1jXTPrLwup+GSwoezO5Q8wmj4bozql3EK9NrKECb
xms9IuUM5cjsUfK3w9QLl4tpdCcDnYeypXZUp9yJmnoDqoobwgLdhtb5Rqtcw55NvFg31amZxNaq
p3TNJ4kdI+pg3WjchWWXOMoye88oY3gN6KW66aLBpmkXf1KsAEek+Coca2tZUPQOIStYTmmzzGlQ
LoYU+0bLz/JK7aSh87MMHEthVA5ueeix1Bz9UujSHej5VAfFLlbXFUsiW3RFbHc0rpYyMe/GTlPb
MDlZk7i1YyF7J23MwR0FejMxfYtzVHkWNya34L1e5LH+HE/TZMfBaL1x+nSgzhCPeBHnlk8GaV4X
UhS2NX2AfA85reivUp2GdlhbyVmYDBuGuItLB5oyrLd6HBakNEw36HtyWTUqtWUfvOu1ppuiIIUd
cHUBKQocMs7e5rmwS41Du8lytLBw0tmtIcJlFIWdW7X5KhLlZyIzcirp6EseZq5Zi2AJ32yPauJu
E/HE7VD7lmaBFwe16VM4LU6bTc0KCXXVF8izCtZtM6n6dT4GG2zw3mEByT01VoZvonqyA/A4PQQG
TuNlkqSNn3VyKVmRZbbAY7csSuZKQbNNjd9abRSsk/os16PcFE1EVy0Nl0hU0g0Tatk5tk1VVzuS
t8m6Ee1lJ/p0ZRrTDkuxCyEIu2OTwh5L+aIpcOUUOoCXGeng01GAb7N44k2R15mVsZSdjnxE1Tuj
t/TBWyQuFWnsWiV5n6SF8ASvL+EYfJ6GeCvJCDEKh6UfpL3NSqK345i6UVZlThGZkYvxkNpTFYfL
OvFzfzJTvEyC+GOUy86JC5E7SiC3LuLSqfI16IliGaKKeJSXEHineCvGsfdEEXNbZBIsx7Cv22gV
BWN3inRXuYmVFOdmMka+II3dyz7fJI3u7DFhqd8EVuegNHJLzvQ5Y/G7GrW1a2YCLfs+tFWeQixS
lvDLmlMvBed/WYjSslXVnNZW6+eDYXgsJtJJ272yGLI7Zchlq92pjExfV8nkAJkpvRAClBdEfqQs
TwrjNsIT961R9ef3P4I+sWVa+VxPNqqrziZFc+APOLLDfNjSxAiXNBPnRTMBiSAhscPKWnVJiO2B
9ddIG7E3tDs4XGRLCr0ED9Kdc5G1tgq6bGUEwWIKwhC22ucCvKPd6iHzU41v0tR0rKw47USwIBau
HSqsjwxBuC0kfZfyMPJ5YJWuYsFoj0Zbr6PMlG4i1GjjwY8n810ORMJvZFh5NWGx3aepI7mZrhJg
RVDvMG2j1KEr69blikFsD8q6Wk9cndUxKW2zrgK7FRFfm53unW+TliPudquLEfYJuMB77vr0z38s
vQvv/j7516HDHxP5+q/FnT4kX/W//aXdpX81/4UD9X76mK830g+E9+nC+oxAP/zJkn/Brv/twx+k
3oeGg6e/UvIX6n3Vqrj+KujfE+/7FoV74g0CMbQQgljAQCY+tNU+EW+QaaB1EO5RQLcPgtSWQlb7
hXjDrUbOkAWkmhMk4bI1TPrCu6GuQhhiRMANX7ggA1fB/ju0G8ObfMO6LQI0AmoDBDICaLrj4JWO
WTfQXhHFZa7sIanVomdi3CBsvoviMHbC0Rg8xSECduFaiOpCj2nr5DEX28ggb3icUohao3a/Qe+Z
VABDYjNbE7zwIdeEdEUw89Bq820mQOp4QlFLC1uo5hob1NoZJEo8joZsoUtULkTRDnYohuF8GkKy
aE0jeNjjD8nTM2sAdfJ4CaBoHm4CwCV2INSgcB4vYYpSHaDGUnYYQXCnrLYPl/U2aaTloqvKyKnT
2vJqZkE+9rRznvneQ4vj7Kvhj6mIg8gE1UtQ+aB+dvzVmtfj0DLzNrLIeTwaqduGaHLNXsCLyjxw
sJluc0zHC+jSPg3C0TxliyZoJ6efegyLw3JdGOCVKW0+BCjwgWIHO9S0mS8iJd0acFvolp8mA91k
k8jB4aXchnDntl07rXpRVDay+nMm66WmkeHBXxYxNvGUng9JE7sEN5+mFHxpkhnv2xj7aZtMnhmO
aM3yDkJyFBK377SxqMb4GoUML7vMSt06Kztb1cswyZZF0OC3GK4gueM08HWWXY9QXLkUfKJ2y4DN
kuCUkrrxzTjrd3EwrKYip+6gZb/BrXpLw3ZjTQgDX0368z6zB8ysRRFYqU/ayqkgQl42Im7swcDT
jTlYTiQMh6dh9N4KM2CwPPCNDj6x1O0VV7npMf0GaNU5kDOyGS0jtUNTudmYyZXq5OjgrBtOoR34
UqNKeGlpFQveJN2qmUYGfDzvL4xq2OQg2XqZySAeQepFFNANRVSzxhlPnbEPQwd6iTPbymGVA15E
onfyBt30lYY4xRpXMFStMEKhkyPUnZLB/Awp++TXFfxVmbbRPi6SZQt5aIUvEtM01p207CodjEUO
ycBQKXGGc8fIGumHiMcOcPj3ItG7EDfGaoCo4XS8aVbFKLxRbs2c81PJS3TGgqbc5R0G1q9WTAFb
IJOOHB7U8TmrWw9b/SIfzvui1VueSxsn5CzD/bCnKE6XtQLunFTIzmCtV10+pfuin65rVU9XTdel
7pCUH0nQMXjHcl0CQwQD8dDXqXaKMQwXQZme91FX2pUV9stUDA5TRbkqis4ueTSBKTK1glzNjYS5
4QXxW95EZ32XlHYdJA7nyTImrdppOu1pAJS/7kOv6gzt4FimdgEZuDf0w6Ko08rRvFdOOYr3HS2J
XXey2ZYdXpZBXDuMpNE6YmiTx9lo9/X0sYg6fV0PVW1Hfda5U5idQj9CaSPuhwc+3g6JsdG4qt24
jT2edWqpzFS9LUqu7ClQma/EAHQhSzeFwXo3lkVuV3JdsSw9beSETyfuZDQ5ryaNF0nrWOWqHFC2
76YE8pRecTefGDqrmuB9Nra1rZFIHZ0Jy04h/YRE4M3YIbGc2B3Wmp2aBuS4SdKuyi4ATsDTxB1V
WfoCKbvA3ZuOGYnTNkW+CBU/jxMj3xsxEOOYXuXoQNpH2ft6DNxhaIVtxCmgliVLRYtiDa0WnzR7
n9GqtVmCBkcXfNPiMrBhwT7paLOKGrLKo3ArMyv0w6I9TUkZOxWcEkc21ICcGLmkJzEwybtOFs1a
jOIMfOpg10B5PZYYe5JAzhA0Rumk2NRORAlsGzPbFrX6bBhmsEFZnHldpKZ1XSF0yerxDZ3CW5oQ
dsbMfhtj4P18NN6aoemoUp1L0I+cYWr5eSqnmxaU5EUnO2RXrWVuqx6/jQJjF9ZGutBdC+dLSekM
udwbJDD8gSfJWUK7N2ZVXeYdJAqjDDOv5SO18SinBW7My8Kayu3Ea1AByn1P4XW0rJu9AL+BWeVR
Bu8fGeuIgnWKMsvXHSn6Pde12wdCelnG36gRpJ8RrHMhgb+dGmyA82y4BlI1gK2Q38RDftZHeX4G
ik3ny2JsnLKNjH1DPzUmafYR7zxIR+OVGZjXRte/rTvmdjwe1wq0IQ/+cFGzMIrmc8qYtcf5qR5r
cwNJhgsJSLUYEtqAOvI2b0Mvq7thQ9vKchA18KJoksE3J1mvDdRqJ8D56DQZLjcl4fm7ht9NOo2v
+/oWymBoV9SwnZpSqXeD5O9JlQRbkTI3SYpslZnZdRtMws9SazGmuvMa2PubITJSyNTAcWuIUDbt
itYrTQzqiqYLFuXcrkAO2CShwEuatrWjkGsW2QerQgEob1Fo5zl+16oAO12U9LZZFMGWi8ipFFUe
pYGylVVYS8VAcWIJeaPAky9MlNtcEbbrVgkdzR0parsWrF9LFea2KYvqvEXJaLejQd1pUpndBXDo
UAMZNwtWg6jIiiS0tElZ6TOlVWdPkgpXaq5tM5tMX3bN4OaQnnQC4mUVmSYka8HgpMQoNxR18Imp
AUkcEe+zGGUeQmlu0wLCnyHfTWHug5iE90a7DpKg8EEBwnYLi5yMwfAlyyK/osonqnayYmOOHK3g
jwb0HgQ9mRRncSTa05HumRVCQq155RoJUm8KTK85uKRToZnl42wqfJQscpZkHwJwiIsBmqp8Zkwf
xFiVuw7XAo5A3LhtWaGdZPJyJIW1Ixp9LlViXMcVI1vRIBBv8EVqtMVZfvgRdejToOPY5iMnbtRH
xaIou6tWGu/H1pI7A/gt5LbRXdiw0u2yOr/scf1xqvrJ51MXLyjPsR+mteFUHVllolYgvMh41eR+
EPaFb5VZ55EB9JoSxYsgpW9DKhaBkep9PnG9183gBNMk92nBAlsk2Pw49iBp1EVwF/bmmymtP+te
4uUkrHFz/2Ocat/ou3oNKXS8Nttyh8d2WrPejA+K9CrLptjJe/O07nDrmTG7zsohusRJ4IJqqpw8
iyj4z763Ifjr65SXK1qQwU6nsD6tyqo+5WTIdmgii2TPK0hLq8pAXtkItQ/HvWh74XdxJv0K+IqH
lCQuI5W5LcCdJHA9fgub4GME1plGK9xURrAtSzYtRBnZHek6vwzUvjK6bgn6emKzIlSbtC4GGzep
BJaOunXBZOhASAqgzrMcQeUZS2szxQFzBoamVROKT30dZ+e5Muo1TcF8EMWGpcisemlV2RvJgPTc
iBJIHEFGsZ16UH+MOnuTlPUuzUnkDDUQyMqQ+b7tmpWiBrAAkIgqkTYOMzUEdJKO/VLQ9jxTtN/B
FUMF0TwcYc+GzsTy0VMB7+BVM72x4hY056LcK/jTO27bVJGPTZAmC2xIRyZ9966O6sbRcJg3uZm0
oGJboUdMM3WspO2uSZAgJxqKYmulxLItWr5N2nh818L1Rj+N+3CRRKyDr8j7hRmuR6yDO4OnEZDU
CF/joBg8nWiPh+V0KiqObLgrmX4Ch21HoDbeaBWkroqDBE4obe2e9cGyLIZTuNCkrllk5hdVIt1A
psTp0jbw0mDUu3stuW3JzoqMcQl/5QnEjqL6nHbNuGG4OKNZbSywGYd21zSTY5nVbay6dNlHYe0H
EQDeRb2LmkC61Go1vGN7wzWyZRYal2Mq1TkDdWasQuxKVkenJhs3AR/V2yTS66zB9Y4EejXoJl4j
MzaBfjO6EE35Tma8WefS6etNNpTIJhmP3wqQM5NA4WtGzB5WhDaEttNGw452GZ5ytw5Qch6BtgOS
1zYqkmQBol7nJBLH52l8kFNifm5Ou1oP58aUdcvOSGvIJ4TpBIh9bMzRWgVZFPhBn4bXKq9uwzAv
Pg3j4GfWchywuoRDPrjtVGA3h2O2Jbzxh94USxOLfFMyvRnemaE0diyWySVrMidl2QU3LLIKSmHa
9xUDhQzwwaD5cWOki2aIwM2iCPl6KKYlKmkFxI7VThq0bA8JgwuH0wLSC3I96NXFDjL4M9qpYCNA
YJuyXC5MKADZarwkzUC3XAO/DEQMrDDDfJEkMfW6PEzhFaza7kwFwS0f8Cqa3pp5UG46scyBGy0S
IyC+YYUIfFyUL4w2+wjVnHSNYrSl/cidMCCVG8OGdquwUSANG7UPa6mduCrbi2jMLmvV+jwqe9AR
08mGuy10TXhQOs3UZ64speEWRd5uIe/3mGzV+wROEQSiPnSTvmaOQVJyWhTZZNdWfhr1EMan2rWa
KNoFXR26WGQpyOIDVHtIeNuDpLeasKjgk6M72o3mRWFZC10DA0xGM/dFmobLIu7ouhiTi7Qw5Lqs
xxHkLGuPRFNc6dgxULknwop2eZa+ybtSedMwsW1BLdjeNPSRYVZOz41l2XfqMqJ0Nwj2VnQG3bYN
KjZBmSVenbN0mbdIeB2O99zqq9BOy2uj18amI1biNgNJzoZDcUEHl8Jo3vAoYG550NZpnMrFIIv3
uhvQou6hOjV0TeyIqUv8LhrTM5FBvsiT3oOWZtMTpRmflWioHUzrzG2SfJfSQuxJl7dQP9D9QiRJ
vjWhAmMPxAEAdDSsOz7WfppXcKBwW3hJa0EpIJwu8wikvkCytdGMyz4W4Wk5kXCbq+ldNfJsT3B+
i1GplqVlTW7OpsoVUNQ8HTOVemOASsck0S2pVf7RMFJlJ3UEjjVnq7hLxHlYNdveYvm2kvQaWB8I
jDXwGSDjmwKSHRCD8LbOS+KVIovsNK3W98EpjxDQE5qF66mK1lZIsrOqY+O5JobHU/NTZkXJeV6O
ll3UBrErox29dhJ4UUaZQ8G3hnYGKkzTwHiZB4HbBoS7vOd8AYquN0BC+jGBaIepLfK2uyKxTr0k
joftwBtQxFl8njWh5YTJXTkVtdfKsfMhbCUb2ew7KPStTFCgFiQuRi+HjMLFdUrPcFJEq1DQ9/Gk
+7USOZxqyADtqsTFTqZtcVrVweiZGmghMnoARkV79P/Z+5IsuY0ty63kBqyOoTVgCsB79/DoI8gJ
DkWKMMB69MB2clSDWsXfWF2nlFUkpU+dHFdN4ihIyuEAzF5zm2cL75+mcP0CLrY+yxhcKg+H5pIy
814SVT50ZbQFTap2fThWp0F70d4KlQ+m9s5kcORYBcMHqas5ryoWARW52Mg1YIa9j301PYZRJ+5i
nnzQq2rPZkTYHJYFiHzYYLEukl7ibvh9Deca/LDbL80a58EUoYQQy3ruV30auLaH6fZVVDc/eA50
YYUyrp0GguS50iNmFnl5Wnbj0dRUv03oawI91hmW1XQKhNGnNuxTYDk0+sTCKvM6/+Ah7zyrrma7
noh6x8rQvg8iztg7chf97BPu5ZEa2V2ok+iEcbNxngxuL5uwvOvFGB3Gibkc1fAHkzD72jUqzho5
eScZDEthNCm3wb3labL3KrI+xwCh8lQSDvCe79auRWjshubExy7E/xfF57Af47NpvsY23oeVz+8s
EL+8CWOS4127bwDWdvIimtcoXcAK93KzlinJBt0X1u9BcRHyaKW/5jFZ6mNSlfO211V5Md24ZD6f
rkqI+sRxl1usG5vVak1PJLbpyaFD3/JIgLnx47s47GkBCSOSfT3u0FulWbUC8fF75d9x038oaTBc
16UHNjq0l67HRsKERvUetNxuOq9zWRnObTGlfL3v2DTmiVY88+OFXNpBj9uxE24DhWpyWGvgSipi
QNx8do6nsT6kna3ySVbmqpkz15H72Uh8hdp1ILuxjy9RYsmlmZuDbcLl7OIqMzxe72vih7nvPLmT
blqPNtrSTssNmWhZ+CR8TeIRi2cuzf06f6zaBgQ7mnVMunpZ0GBfGtazC+UCvKej+0RM4alXYD7U
besn8XIedTJlap3c01iJaz2BsFnLuH6LNWClxSxJ0XEpcwn+YTOK9l41MtkLGy3P7arzNL1x0M3v
6C7XLKTq2pZenHOoT97oYHMSlJtA1rzggJmKOSkvDGXXlkvhnloKGUKQeGvOGYQRQk7sbahxeVbW
4Mxaj57XckwOgw82WlTBksep99J5/ZBRT8iTtAnJRCuCLecp+nSvC3Lj377qMPvbNrJqI2b1UXkk
fjT8XcVBebZEvqoyRG6IH3tq0nPVlBvKliJYWv5WMfMSrCbKm0ksmwar+TjNgXGZKONcBDw80PKx
qQQo8YG7x6FrXE5KU+1jvytaZ6u3KW0fUlz6kGJzn5Y53dClyyfd1a+0n76OdrlbeCQLdrEkqO/b
24+5Np/HoPR2KSH87KnDqkR5qXmcooITwwkc1i502KPgyqbc+fY9GHogaE0U7dmpp1F0cWETX+z6
u9N9ZohZjxG2+QbQ6JJFaXffUJeevlHYUXBZS7Ux7QowALT3vvXJmiVd6u+ZqPTVBXXGpAoOa6e8
o/K7NzeGaSFmfOdRGPPKiNtZ3VVo3RtxQiSbH00U35vF1XcoRT96ZWBPQ9g++jKoHhlga4NG4dqy
+SUchv7eX2WYMSe6bNbmKVqjz+EMmmuM6/TMVih2Js/wjRzOSMHLcWjpoxhYsgeq+hUFe/rI2Hyl
YvWeY8lBaYZGPIxtNqys2QUkBNUskvXE0zn3ZQKNywrojYzz2VvD7k4BR87rGwIORSffNx2jWVc7
l9eBc0+Bj7rcpvXjVMmjCKAzImPE78LlvgEenxHD2U5FPb2fQn3oxngFKOSTIiTTsolqWqOwMUM+
3JA7zYB0h0tnTr21Q+5N1qK4DtsLTftmk8qhPiUDZQ/doKGk8eIe4E0Qno31n4Su4xfmermjqEKD
cp2RUFT4rJcl3XpsBIy8NEUyrd4J3QrITY+dWi1CaItchAKuQQXdh/Rcd0m3QTug8iZKsnWi8sXr
3XioFX+VCwffEs5xwdHSZTaATqJMhx1a34uOmkM4JSV2FwUqqCe9FX20G0GxZ80g7jD7egTR2hU+
wjwmCbISUSw6pGIqs8UXNltdWyMoVy5zguYpHcpDCPVRAeUQSj72AukHYPS6nUEblx8mdDybqh1S
wC1Zrzp9LtcQ8pYVPGprH1npD6C4q49JQqpskgjIdTkduFN3I6HnSmSuDa5GL03m99W8YfQ4ybTa
AHahmbLVbl0hvbHhzPMKMMKprvnv4+b2E8ITKCISPAt5Fksn88Gaz2u1nNNuV1VSZ0zYs0zSa6Tj
Akabz1Jw70IUbTIRACCKppBkdDVHXfJHGzcfGoyq3Q7V41imqMdRDBVW93u36qOmKcoD9aWUE+qd
Zm94nRxj2eQjk9UuCTSA0Fqe2ujkj3LNoSFTebzWKExdDVosel1vdIr0Bctqw6I8mtB/VEmnDpM2
x5hO4UcbB9Bu8G5/E8UJNqldHQJkJM1wHSAaOnFzP5npIIWd9zHPJlctL2trl2L0JlDPS1VQU9pN
zfGAiX9lIB92M5ZXDjpp8PF0S6hjNsFY1Uhq3iGdSVs4kap9PaHSAzFyBaRBM2Y6hSa6e0AQ0EU3
kqJKPkTDCsEKT/Dvmmk5d2nPMsQ2sU2no6zx2u1Yk60Xlm/E+WeE8y/EM3OuXJv1IfRUjWzuXOsV
kqB0Rxy5U24qTwvUbxPtgPZCAnDw3FIIem7bT0M62Wyo0n4TMuJtZYz9h3SCp4OU74lhW6OP3SZj
Z/fc7161V0OjlwBf78yFNiYqsCqnk59JS/hOINBmEaVtMfh9kNVSAksHeGo6QOuRTauMA2z3W2/d
QF4GLo55Xx1oCG5979JXb2oUTxzrZmvb3ocOa7izlILG6QDYQ+yP0sE2IEc03vVSXpVMsgEjjx95
t1yncS2SllzmWNnnqt6GffQ08PVROodoOerPgLdoHrv4Qw+9XWKiZpcuwJebHoDampnIgRVM/Ncw
bQDmKvYyBkiPSoMvAq2Az176YNtJD6KpZfq4DNAaeW3KdkQlxcLG8Mzb3+O+aY+NwxYkqfGLZhzb
PEIDe07pR9XZ4CQUvc5g9uq1VlfHpw+Rbncac5W33lp/8Mc1PJZddWcGEu5nU25ixuk+SJA9hiCp
tmPDc9U4WxjKi9WfIFzzlmY7zzSXdb3lbZ2cKlepXDoJbQRpyvvUJEhE44hXYEAGBH6YSc8HCQAo
vuirpyblaiPteInnoS90rEzhlQwaRzKVm9n6wMAGevCwIE6uaooIZcnekOWdDzfADXoMCMPqHW0b
kQEVT/IUoK1t2xMkcAPkaDqLuJw30UxR2Kk4Rcgi66Eewq/N0k37wMjqZQT0S6G88ryb3ErntKqj
UwTpKPBb94EoExwXUSYZnyJWWO7kcbXVfWozquwmjNQjDdb2znOB/yC0y6PA7kuh++vYp2cStvSA
WV4lNk0DwMv386BJaN6N/DI4rreTKM+jP9ACsNoG7UCR+rLoDGr7WIO765DDN3r1xm3sdQbB83np
WfpwK/s9w7wTScTLEETPkQTdj3QWZ33giw117T21y3BIpolltFofupXrc90qnpsK4sNuuUutX16g
gKufoOCsV6AVXfM41WO9jdui6+YKBERV2KCihTdjU85pYA/tbD7bqjqH8SwR86rq0bmH1MncYzp5
6oV6V2H/hOROMxtWoDupzOtFBrlQ04elGdpMStRXVUhm7NjxIqNMe/G+s1OSy9CsIHPrYoX0MFsR
HfP41tNC6jfXX7H7IEci0V2LfYENu6TgZ9V9s0Db0yPjbEGhsgKaaDT0Xf0YNwSowBTfmbZF3Q7U
PStF2xTKcOC6QxVkkemrTQ1d52aOpxoFC38Po37YrHE07xpPoM937n7xQEVY3m/oJDdaO3E0kGAX
s/RBgdQtQ4msVVFxJMSUIPdPMX3GWNRzLztk8RR9HA3JQ8IHPOUKr6JN2xw9SIvuXx99zlAAhaow
XjpuENCnLXf9Z6HiqSAsb17Z5C33hrgvkwSF0IzTNknHW3UwIsB1IELKA8RUdj/ZJbclnlrYQY+X
GOUXCSUH/laW4etUBeuxWtyHlSX+k2KqKH3XfAIdDmQvzulIWU70MGSrkhckcAV2r/+I9z5jN1X9
paui3J+hyUJPhoBe9vWdhx43i/zG38xj4jKVzneE9yKjqVgPTEMXMSHn5aRb3QXcK3jI35JqpnvT
jxCP2+iqBTTZIRhJJuSbHmlwHw+9d7RT/VsgAXaOZZ/FCHs5q9bfKkE3GO4+bNLef028vsfKNOBm
qPxtKkl/EqU41rK8sbM+OZvbDwq1RG7iyeY9AwVLwOcY9MR5Pc9u67muy6GElmcITJYNh0ylqGf7
VEGCli3KXx/iIC/9dTsE4wr6OoRAAEI36CDTw1J6DBskBTwrKnHmA73zqPfgRMlOEYymx1lA8Dq1
cuNGtFoY5friB9IrBkh9MnKLOSIB5dmMIgMV0DzMC0Vh3zXVbor01jTrtJGs+VLJEoJSHyCPkOu9
DqpibFWdlX7zXAeJLch6TAf3pEhDoHeT0XlY7GcoiWWmSNucE4cCcH5tSJSXVXRJvJpuxmSZkQMN
R+YEwdLKcAuJwhMz4XRmafzsgzpUvs8z5tF+myLOZGSspkKYYMiTKjiO0P8D7Q3L58q0e79WnxxT
7oFZOl+dQXqPbeleNa83fsc0CmsI3oa0a46eMHFe1eV93Br60rLhvYek+guT81UaVDmq59BYmBLY
JJQIx2//9e3H1OjwuDQcxKOdlL9hM6QU9ZD2p3j02r23xOIiXcd3rk/J3RIbtgmABKCfTAGJAyAB
H6EKaWJ+sEaVx7GG7KRsNT8Mql9f8C/Q+5nl+u23qeYvSx8eKsChpylR9AWXe2O69e8qE1ZbZfw+
52pi0KOGcZNpQ8Rm7D21h/x82ZVpNb7Khl/oHM+/mTIOs04s7p6lBFKeWeXWlUkOVmr8zdx+1FDE
FOE6+yfrh+O97yY/o34cHowioIF8fa26ib3MtuJ7iCC8XTwK/lQu88l2tT5OY8sE2BD8J4dzQ4DW
VZuRobVaIZ0qiJN+vmriF7Fo2AJ4sfQvfmSCCxvGI7wV4gifwjlMw+led5IdoLu3xZIO5duALirv
ZxkcecdR44HwhTohPo4VaBbwaNHV0eizkbJ6b+wKvVfXqm0fLNU7wgto9sEDYtSnKg9NUx6X6GMy
MP7eT3N4KhPkx2+/1jAsFNFSu0NM2/hR1PEpLNGCtW3zFMRNeE/i+S3oSfMepoZCdh6SzRTPzTu5
XaMmSP7on/akB8/JAFzRsVHvZeOVR5NUYY4TCeR7nDRVIQMpjmotAqoN/sTPJ6aml5np/q5vGXoe
aInea9Ynm67qysKaoclYs8xFPyUPsOu370KU903i8UcdLPLB65tXtOr+sdEo6mesiVM0TZ7NRFRD
o2FG9q4XsUBMhIxRoaeJeXs3zszfmBnhDER4dI+xDXbju36F2H2J7jkxWxct/skNSQQCxYQZ79Mo
45VddmKe79JI3oeT6nZQi128rgP7UMe35xsG4AuNy8eaZyW15I4NtL1Pbz+UCEcU8ysU1vBKsBFw
Qz25GYyCN1+xMEG7r8lNRuPvNO0gFZ4CkZMqvc7eTE9ciWxIKTkvgcgQUOl19NsZulY7kAMEM2/E
b+m1xTzqbIX8esf9+rzUBNXfGFLUSMCZa1/o+z9+dCy5LknWti2DKIjqAkIuALHB0TWJvwetCtJC
pVfu0voUGHYOQmQU9jiQmJ7Gko855AB6G07ABoKw7bOOrh+SGOQkGouco04SGyOBPLfIyVXbjVtW
Bd712w+fcf9KYveEkYbDYXYqm5ALco3eb9dWy3TnUvCDbdNBSwO+UaSBOUsKfVeChslLlbqbTAyr
kIbjxt3kWOOuLSE80AbSLzoH/lWuC5pxDz3uYu4pqx/7Jgyu336sQ/wyNVShnG92unrDc5B3UVOa
a9Kv5iqt1xY9I0tmBJal+Iwo3V+n54qVX9cGxE5Cm/4Yr+tjAFAvCzGKfduquPAxzeXOWpAjxFTe
TiPiHn4tdESGgo7x//q9QDaEcepH0FlGDB+b3gabfq/yjBnV1iQpQp0Ino013aFsWoi7gBbluMnx
GPfuqyxHdTE9C45gk2+GHD/Fi6PesYsr80JMmOalYWoTOig4Wg49HET/y3CthCr0bMvL7HfzdRDy
rit5s9U8uF8Xt+Qr5tu+8g6tbSibj3C1uGMXfhFdH+5lMvMtnA06C3kpMpbYYB8nqruKivRFR+k9
ijy1mZAkdp4hE3wPvdvHY9DmTYs4xUYvel2SAD4pw9aD99pOEnaBYLBHlEAzgKDeFNzSj6WudwOn
8z1iItJ1O55szOb7OjR75a177XOyL6uPHlZgOtgv0HI2u4hXp3CNm8cmCZL9ooFpLa/o69mxTsNH
2pAmo2BBDsl1dAvJ0Nis255D+wmqo8rWbv3cARN90qCrICRNCqjrq0vHx+rik2rMGpre95pzmGJg
KFIL2YfTKE8VGZMNlBZ4tmvDH1xgREaAw24pzgF5nloxHFes/gyGoOoPV/i/FeKmP9oCIVYAu59E
uBtIHcFu+j/ZAmVYcbNEHIrMOr7agZo7RpJz4zxTOA3tENXnfoSalLRvQVIuD7VCBG1vDXkNWQXj
psvA7LdohwL8hSYG5Rf5SLyyPspuAaEW8O40dijjhOUdmhHV5HaMI7Q0QVOQXppzolZZyG7YalkN
56oe4h1tuhic45AZJQHKw0KxDRug2nHwMGvxWTYOHeP4nMix3DcLhKB+CR8dMz4/eF66C6rg67wS
6Odqzo7gun5L6MLOTI/9rhVek/VdTEgWmHqv52gLyhra4wow/vIwBSvgotLPYtJDJKFVstdjd1He
/VoS96HFK0T7buSe3EAXePAOMgQk3XtmeqBGfDCefaiBte4GNNlrN5a7kDZHWqH0EzJINiWEEJlu
ovJkNX3QSSm26DQDIOODRv9kkw+1GB7q7qalGgDbJQFo6fjkFg0cv7JoLp9UG3Z/aML/9Nn+KYz+
yWTw06//r3kOoAv/P8rxv3gOnv71n+Y/no361//8D3h+/+O+/df/0p9r+/sP7t8AH/GH+xdzC27n
hqErjCECo4i8/+X+jfE3Pqzz+POAQflyMwj8aULAoG+QiTjRM/HhqocVAR/3pwmB0P9BvcCLb9NX
/JvlO0Fv8d/yIdyO8/g+HQS40G2YFGblBBiiRm/f8Pt0AE3ICj8VZBVM1UCU5DGImhPA1HvXzy/J
MmT9WI+HcHYOpcZyD7MFhwGLPy8NEPvFBTITHn0IQmh/BY93UI/D0oBC2rbablCB6Y0vxs+hURci
ud60qwPz30T5UIXBcdDJo7XdXVWG62a5uba8dG98GmZ2jjbJlD7AEtmV+kDaSgMsmR51ekBQ3Itx
+qhqdAAQJvXjtBR6tSVQV8R5Dv9NDgR4B7h7FzUwZrZg7LK4Ym9SS7s1ISq6CQz4bFHpV6TZkAi0
EvNptU14+yIrRXKrzVLYscA7fLJLCb6dahBT6Z1K43sIJ3tErWXJXeM+u7BNirkTX4fBbYN47rJW
extLFmRY0ANWrFBgC/l7WLG+aKP0MA/zuINmwGVh6z0lzr2MtjmWt0Y/9pttifohVi5LfbozUG0X
fiw+RU5D+JrcOscWt7eWSZ+zGkZs11XXUsNDABOthN4JDqoaRXQAjf60HHvqe38Mrvi3icFjf1kx
oQf3BHLzbdgGzknCyv1+xSyi00iYH2IlXhfTaOBuoyxQIbKNkgGsqv6UwR7x1TSQYfIlRoYFUI4U
gacEcQrgIrh/k4W8WpJAAikBo0g4RL891FaAX01DMaKl7fw84uRehsm5dwF8m77jezX2L3J1twde
H8zi+6CuasgivKHfTG0GSc64fIHY+00we46iiWyr0gWwfw9703lBvuA9aaoJYMy+zPSoaUbLJa/1
nBQ4U7HftNz7gIkLl0W26a5ZBXjd5B3ljsynuWDTAqx9GH3Q1NW27/o2X3t5VByGFVljgSqLZNww
OH/lHv5mSMEnJ3KvPzXhedF1WEQBPy836/kAfrOYZhgGg8kCOfTHopzL39Vor8ab0gwu/ybH6ztA
yjPukDbBisz49BGbqYzmz4OyJw3dAqf9IW7dRyS0bBFYNn3XlRl3tw/u2ZXL5IJUonI/qQhU3dUn
Oxk0rHXwMRDLVwt76Q7Ov3j10RMO2OMDvIH7MbRbonxQEnx4xCuxmTcs2yR26SaATKwr05NqBrBn
JvpUwnmVw/ThMsgLF7zwailUXX8NJwlT7uJ9HLvRFJaRj61XAf+PsXJ9T2+MRa0wi+kO3xUgxNj6
EOiOnymwzRy1T7KxNZdFUHvvHsAH+NlXKCE0xD63zQdZrCkYC/ImDnkOLzX86HJ+DDuYOJPOHUi3
nBKl231FujSjWr1Biqr2wSzBdcI77oc9+kegKznKwzyOYm8/QCIDcTL90lELUpK3Afo+C96yGx7H
npxST8IrPU0ia8iN5eTmY+o3FhVrJCEC4TDZwMu7SSr/PZ70HycY/ftN92PRDhQZwxYx6Q/TLzGA
HbOFfvJFBWMySvA3s9KXqun7LCHsDaNb4C8KimAxFuU0eUKgAB0/8q/fNs+3NPf/C4Hvj0//IYt7
yIS/KAS+H+r4zXp4+/d/zvzACQaQm/o4NDGKYPC7RdDp28wP/3bk0O1sDxzeFwG09tF8/Zn1MevF
p3FyO94DQRW+QLjv/sz6OP3pdswBaoHbhHL/9nn/Zbr8oYLDiJM/f/9+4sctPH/X/92sbbjQ7VSX
EA5H1Pk/hu+g1k7BtRFlcinTV7jsu1eblJ++exh/c5Hbh/x4Eebh4wHGAGfCdKafLoKMSZL1JlfC
HIN+k4ox3jCBfLC2sSkMF9OX/+b18DgxaS6itzPjIkCvP95UknLY+hwg+RSo8n5l2m2gqG8+K/i3
isl04v3X1/vZKwkyC4ekoaK7Tee5uUt/8kpS0sMo7NfAXyoLvd/qQbTvgb0Mx41rVQcG1BdZpJoI
yDbAe8iRq+zXX+GnBu3bN0D9hxUWh1gWt+Nivk/DxC1eFyYgot0qtqUjaQGkBNf02Zr/+ko3ROCH
lxni4z1MsgRPneDg4Z8Svt9Ns+kV6rYknhRQIYDfnfU3tvWus27QtfDqH+LdX5YPDh1F3ohpeDsD
5C9rNCk9LVsYWTJI2HdBOHzASFpUW3EzZ37j5n94kn/ZEber3cb+47A7DPFMf7o/SOiXCK5uhlkd
IwapEBa/BkQjVfz6Mf7NC4siTLIH4o6SGzf24wsLlrCjZWexRmHcOlodTSdXe9MHmSrxD0Xa3zw/
OGgjzOHF4awJzjT48VIG2txUgH0DMOcykrgjiHsvh2zhOSFm+If7+pvl8cPFftp7MBSQJW5Qx7WW
0tzvuodY+IB8FJReFKC1m+p/uOLPFSg2H6TePgsxCDGM4Fj+8fYCG9gRCqM0ixIMBDKY4oBanbzM
MH+VcVnn4LA3FWjqX7+/v1kmMfysiM/wGmLo2U9XHUWDTdws0U2FANcjkIhnuF8U+Yeb+6fLoPv7
fl/LWJdAu3kMN56MTg3Ogv0Udv6s/2FT/3U1MuiDQohKMdAG8M5Pd1Oubh5XYLPZZOdOZzQY+wRR
K40xLMkfuqn49cO7tZE/xhDkwRtLhqOSEC1/zjqLWZdyghMM8n0BQlVjhGIFxBADIGYFGxQoFKCi
inQ+sPGh++p6P/2HG/62v371FX7qdNGcQ++E1JgFFlKsaRne4lJAqjZF4SEZJNmusvrkT/MFRq5d
783PQwxdaNmGH8yArs6uavmHh+L/5LhHDEdR56Ofx0l3t7O9bgv9u9lbDn4sMvoY1zQ17Vo0nk/f
Iw29QqDqfqfLtt3GMLls7VB3pxiSmM2A+VqXTo3QaFR0ABjYhHlivP4oCF93AlVrLtra5oCFkx0k
xN1JQ8no/mGJ/nXH3752EsUpJiXgQNzbEv7ua9f1YDGjao6yFJ74aJqzuVzabORix1vRgFWoH3+9
ev66WPGEvs01RTzDzIafnpMO3NyPaRllSz/TW59rL8h4Cnh+/0/J4O8vhTv7dgLwt4O9vr83gNSx
Bx43zqrABbkVYfkkVtVtEjrUH359V3/d6RgNTQNUERSTugGy/vgYjd+ARquxIKe0rtFSMowZAYay
/fVV/u5l3aYzwpmDw7S+FaPf3xAcuHOHniLKyEAeYNn7bOMZRhzeHahxbZ4m7PTrC0KX/9NmR40J
SAuRyQN3DoDA//HGdJQq6g3BM2jRCBIpMIZyHXJDojT4MtdOY6ZaUJrY+zIEnd8cWFUKtK8mhYcl
ykFPB9JlUW0a+2ltQ155GLDWy/4OumiUrZ1rxILmB8xsgvEJkWsl5pkltIRN1G8j8oBktaIzX2IN
3eoGOvV4Dvay52V0p+eesQPnY+NVRdkoubAjbxVscsZW3kLxHUGlw5UxO5mQAuYsGeyaxSMepHFr
0sK11ZWMVpuBlDMLH/UcY7ASjHZDWurdTQ0AUfgKY/H8CMzfRhC8iIlCf2nAXWBH1sFQgl8eBgsV
q2rXBDZN5M4EmkwMpuNLsu1qM8NXPvZQk6kxsUm41SEsXrtgKcvkdyhv2q6+WW1T93mKQ3hECg2U
cYU0dMJkLDg6lBvCzLCFcV70o4mWSwy5f53XpagAMTfwEzWFnkgoXqbe68grqFAHASUmTfjsmMwQ
MX9Z8FLhAU6oIJi2IShnMKGsGHAAl54SPPjiY+dhip9Xew58opswd+l3vgaYQWAsvuCbCoxu3yIo
K4GiY4aeg1k4GZvuIFVp1i9msIKobFaBo++zxJAjWVBAjLLKE2o1rARlM7URiKd2SqILnLcQrufx
OFbqI49C0h9I6unwcztDtIDPYTJFNBK1EBiHV03V2nv4bULZ72EaWIBhP/Dw1J9FEtj0E5HJCP2V
V88pe5ujimHKwYIa9hkSfYG5b7rxjJ52/cIXoIQG7gEM9mMYhAGU0Fs5BlGYcJwxVAq4Yw3dYY8R
8e6Er1P2mF0xI9pjillQI5EIf0YvlmFg0+SfYihXm8dypkwCmxEMrHAfDppu0H1hdAEO62H+qfnf
1J3ZcttIt6WfKCMwDzd9QXCeRIqUJfsGIdkuzFNixtP3B7q6yvZ/uirOzenocATDACmJBAFk5t5r
fatT0g4IEzIpfTNzjcyVP8Ut7SUnFm9NWoaL2AUetHbV1i6QTZZojWAsNdMhCCtTPg1dm9eOFyNJ
KlRPjtAv7k2n1P46SEMX6Y2fWZwpfBtVX31zJzPOKMM4RpB8xwTuoOLKwDcW727YjsHnALNi++6g
S4komvoa1oZlnQjcy2EksR+HamrgH1Y6dJ8D7EL/2KNJQC4TAHF5h0ESTAI4Ve5S84nVWIdGArBj
0SFJO8XcD1T8+ToyLpYQ8MzChUvzUv9shqFRRiiIBcO7QRXVKlEZsg6Lii+R6HKZofnOSGp3GXj0
MaJtFoURx97uJ5F5mdUIx0zfRCmRplVeIPs6VG4mEpZecXc+4xTfZAdu2NwnSVnpYsk3NwZoz3Fp
IVnNpI7iskr1Tnl1E702L1lJN/W9UUKKMJ6B7yRizKOZY56RwwUumArGCMVTsl5ZVn6trtux9tVD
btd6dUGN1GVfgbb5u0LSAdw6RVgYF84x26FBPRlBly+Ltmg7jrGdFpOC1R0xPwoDt5BVsBJFXWZM
pAPpDsWis8eq+zKEcVs8cRd2S5vRPs/QB3EZqfE6bVPNKbgKUsW++02ceLUe6QrlvVGT6yTpQwAa
cSW06VsGqSIS3qTG0nky06ZsadClEeqFbGic+D4Flex9b8rKbETqmeVmSA8sU3H3YmdsreEtcfmt
r3bgKPI5bsaMe3HJQDmcjUpVUN21OP1x+w3Od4DxrJgXaq4p43Hgu/fjH+PO/0yJav4rX3+ibv35
V/9f4q8ejZ//ewXq9D4WTfP955rV4yd+1KAMEsWph9BOZ8HCWTDTZX/UoHiGyd9cuweLwCA9g47+
rEHNhHOLSSZ1IRYGmsos768ilCDtQqEtpVHVoQUFa/C/BcDSf51nkbk9N5hJH5tLXmC41N9WjSoX
d4WnykEdpq3N6tXMkwFopL1zimTbUOZelO743PXY3Gk+wVTxmqSaFmnWcy/53GdRtkBmh+bD2lOz
XuvxQg/Gzag3IFHGDemt+zADKKdWE2PWCzcWVIdJ9kc4xlfaG0ejjg+RU14L+8ot7us/z4Dowf28
2pk/HNMtjiGYeLjZoPh/nQA1fqo6sQ+MqFXHbadcFMNfYsg6hlF89XN9HUxIuFDT18s8iL1efhkx
qYaiumdJiVIqxlNrb4fWX2ZhuqF5eGTMb/yLOiD+hF6ksmyR5s3VDujqgYKsI+TGeqghhUqf9LK+
1G2xH3EjVjihbeiTiPT++RP+upz78wMyeXXnBiX8yd9meJUUAXY9ZEYqlNFYiy4hlnLLbk+j7u5p
dICvKS7DkIeLf/67M3z5p3Xkjz+MKsFl0szJ/WDs/zKbde0wAOdJg8RuV2Y9vFX5uMmwmjThyRy5
s9j6AZXeWWFZ6UXhmhLJya4TZOTftE7djF2AWqvZx+0bnqgt+mVGWQvMaPuWYMc3gwjwJ+01IbET
+Nuygc2q75QYn1TJfHZ0z2ho4Qe1C7VsPmttnizHdthXoXhVu/hQY8XXarEMs9STtQFwxj4MWr+y
j5M9rBUmR/qzjr17UYAipMD4jtTyVWbZE8agDeL4dZMBShT92bXSJ+Xf1hu/LTf/PHj0oymd0EJQ
rN+6CCgw1bIeSkhS+qcikEB0cK3W/qEfMP91eFtyL8KQXxQ0ezgMUa4clCw4ZdgvQhYQWi/3Wqoi
8zv3SNCwDf7zl2vYv66IfrxBeG4qdy1uCtwWfr1uFKopYHJpf7lTdTYb+2qHXPdINUQCD1LFw2V8
tIpxFV30Atv2axz6X9zReAv67kkNPL3AbquEL6ipTHPaTYq9nEIow4n20aC11GbTio+tBMO7tIwv
SY0poF47qbH1y8lLwxYhDk1rpHoNrdXAwoQ2RNhJAOZY4R2yaKYLYCaxl0nk8+50D63unSXbS6dm
B8Nc1ogPF1kPp4NqbBBTv+xTbLlFjLCOW5ciPjutsw6KD8CdS6napyLsTn1VrBRhItEvz0OWorCK
bglHGxjTxjwqgb21lPLoGvlVScNdFnwWIALNWjsnfnnx+RvP8J6/wd/1THdaDqXl1Uy6KWSBSlbP
Sg+UqujwQFpYg71WMSFpFRuYAXvM3TurcfaxpX40fcp24aXjsLVzqniK2JT1qe/bp6i2tqGM1tWb
jVSqDgukzOGMqNn0TX2qsfHpMdhNx1o2ZkyftzgW0XgAHLppAmNlTMV6HbvRMkBIaaUVklZacEq1
HHCCZJG7rYrs4ETjUwyzxUlRs8M6cht1933qy5Mey3NkxJueQozRJOOiqdqTiJx3rfLf3YWe56fG
jq4i1I6Dlr3iZDnE2lKpmVeFRbFnLu6JXj0WlYNOV6x0P9kwVV1lgaTfjhw7rbd4RjHaBi+VTJZu
emT+TD83WeKF2TJ3XqFSWH/P2gLfprmeGntn9tOn2Ar+yFt766fPBh7ghdo7d60rLr4pb/FgbPyp
vNkgrEPd2NjdhEnIVK5Q8rwEo4cQ8Te7s3ZAUJa2m6ws1b03lvEq1ZegNK6ZqWxgsKMODb9ZrbmB
orZGBALyODvS+MYMZ9j3qjLPMRNpuxsAeiffhF29TYO/mjTnPs53Xbv27Alncf0K0vAM5OlkqvmX
Witxh2ZHdwjOmuIlRbCL38oZq76jmrLQoBq7lBxd+K1xYwyLljsS/uhjoYqVrIobtvpQTpsxs87w
SRbGlB1V8VIiSFAb527I6KPx81sFacqW5ibJx09pPWt6+2BttPrWL7KVEMOynrJFOCmfmtHYFhVI
BZQkhP5xIVa3RE9XQRt+aEZ1zRDiaYl/H9zoI/aVRa5ndFPiDyW2zhUGHlYk74Hv3EurPekm0IRR
veL8RTphIikJs3VryW3nME4kfu2VabjJnOImHf3cB/4ePO9L994jy4McVIIss1eDC/URRIMYq7OC
+WRy/7Cq6numFbcq7z/lgql5HwC4yxhXnSHmur2XInnuD1YiPvAOL4Q0rsOQHlv4iXVoAxyqbmAz
PmHgsmyBKEZTF/0hcM6G27w6EXafuFlGIXhcvCjdBGY/zau3Igq/hQWzG1g3L7Ep27WddVvfLg+9
6VB0jv4YKj1ZFi6LXd/eKkZxSet+JSP1AMroSxGmR6swz0jLAG3vJOZevWXSH2jKp2T07/ASN0pa
bgq73AmjdZa2MYaLcp5KoNT24kkDdq0pfzgYutdhnX/40oS5o0MUqfKlb42ah67gYGNYwT7siBXY
scDz9SUVTqDktoFMr61wZGJsxvqsOOlN1nIbuyMOW824aop9pvj1B928tVJa94Gqb1OaH6Ludj2o
f9HYnjYheIkTsVdS8gEG7jCE8hReRD8+/kSZawMme1sg3wiKfiH058kaF7E9rUMFTp/fzY7VW2qg
y42PwyRPQykOfUGRwbb2vgG6KWo+Gej7zaDbaWr0WojpqWtZzBu4JBKwo+HgvCKt+8OIqmVjV1fp
qqfaD1bxaYClXgbVSlPkuMjerQiYeyee1LG408NfAVI5CAzZi1E1l72DExv4P0isVdZpa8WEmcjq
u6nGDUvWqxJ13pB+LutwOzRcY5qyd/sRsVH8HJnddtKrpWWmV61zDxQyFp3aelWtAoMMT2XkbDtw
+5G28VPQOG68a8tpQ13qrqXWxW+zfcM48M8j9EMc/HcN/c8BGms/2WvgcwlC+nWAzuB+xjn07kUK
5MmvPzkod/zuCf38YqKCrbEwHGNl0aLNVDD1OqhymquhfPTiDhcJgxDrGZY8/zNrvp+XfP/r/xMm
Mv30n76y/9Annt6/vQfv9dd3+cu6cP6hH+tCk/wwctuo6f2ZGPPnolCHbqxRglY1JAHMvlj4/bUo
JO0NUMacR8IlTWYJv+z/6BEJKkGQoiAjp9BLcYaVzn9DmjBLJn6d3evz5E/jzdEoYsrwW1Oq71RX
NrjDvWDqbSI5vDg5SibfVDS+TzgnvKrN52HJ/U6KhbcTIUKcbEKCVru1h//rjaXiRbYxY5lMPqzh
46djeflxnv8snXgsSn85/XXDUk1rTj2iQcVt5tfTX/fjop4Sddb04x3OM/gvqgsdqgSIUYz6N4vY
HAogKXgT7dtE4XMRja92O34qhnZPm2bpgHlfRNhE/2VdZP7nkZub2KrNP6Sh1K5+fWdm5SiBOTDF
CGJ9AgHskoTR4vbQZ8R0BGxkqJplOiGi6tTuDgl9WGNTSZZOhV6wgWe0pY4VLVKmkHWL+9dQUtvT
c4UVqfYpShGeORVICxX6HnZCmtvXoNGuImeqNOmK5RlmTgVSBBgPkUgpRvo1V08m+vmlY2Kpbkqd
AIOYSBJFRJTObOrR1gfeTnpYFeQovZc4bHx1wcJPW5nQEkGXMGPVY3frlECKrAFCnDvY67ZvmqUi
7GM8gCeBBJXSsddPuQ+hph+mT3rkXKZaG/9twcsF8NupSe/echXOzFm4o/z21buCWYwdc2qWoamv
J10oW0Cy2xGewjHmS+WWLp7GVgL1MkAVa86HCpPrDlpxqbWjtVWZ1x+GUf1MEVbF0DymHppZf9v3
gM7am17a2LE7h49r5kv0/NqpzK+DLNAGOhaWw0EoG11h7uFOxrRXXTxlCZ6CtVOZ7spiMbUQgRi8
KoWA65hi3WqGPLdTvnOLhuJAylQWs/lBOuMJ72PMQgggrzr5eBZykIVguFYADrGAgPfYGtn4Ghra
sAaHdXT0DLadMMczxPtD33X3qMuZHfsO5qYCiEq363QWyqqm58zrCt+zR3Cbk44jph4hASQljF0q
lAuSWuKVtDAO21FI0sFo6TNnN/b0WrQHK6iPQ6Y+B0DzrrlmXUQPnyQJEe82Y/qR94HBZ0QQEjSM
JHguNpj13vLQgQJsj3sklA2UkR4Hs5E/5VM6XP756tf+q1PA1hUK+JzRZDDNz//U9kSnkVaOgzs6
6WDR0oagbW2pZ726yxwfqBR2vWIShctPRZvKdD4RB0qoVyet0edLmSCFzZhkYmcBbAMSotLrJbyu
L1T+jXPaFrvaoT4Rin/r9c8BeL+fvJT8LHJouXPZ1u8i77xuHBHrKoZttTkGgWbtcrew8N6lObFM
wDPSCS1lYRc7ionVIu5wWOeJe5hwMBRDEOFJGVRslyAb5qci1w2p+nCbAxC7rKrewEoaLhNzulP8
DRaRMdAWsXsdcod7wuYKGzyJiu0/fx8PFcuvd2NUGDaidX2WCCGC+vX7MIQ65FrM2WQUZz0C/wpJ
p1v2ceF6RtsvA6s7Rkr1OS/Oo7+3QG7RvoFkYbnN3jCwipEo/i8DxEMD8utbYjSkmYswC40fHddf
3xJhwFWllSXQkBGYBxoVbOPT5CxnDovrTMfOj9fcJr+JRrFWgwP+o437pSyNI7rWyROogqjmt8A+
4n4PsGQCAVI0a8hIh0kzegibhrP2XX1RZ2YOSBNkjF5ZoFa5DpuwvHM8kBXjKOoiMPL/crz/4ywy
NFth+EOWBZuf4t+vH85qh0FCA2N0Vm0qa1F1T6h5pB34nih2PUWncGPF1FkhNgRmjot/QGRtyvFr
SLcYaBMvCuQtEBHgd2xblASG1T+/x4ds5ZcvgPNB13X8FLxDxsHfZhCJ2tb4eDs4cXH8JBG+vCRO
3XlhQPmEIKFj02j9GpQOAS4qjERFgWwkQpzjbZ1EOy7+cGX15jUtjfpUlXlwK1h/7cYW/AI9SPVq
Z18cVWhX1QRq3otCrqAGg5FRlVui9PaJLtzz5LizwUltX6UVmcdaVbNPlBwi8BOFBnCizChPcSJE
tvUxtG5+pN0VL6rKwjXa9tmqHkYOUC73geJ+7kZjn3cllPSxNNZB68xBQMTzQOMBpQG4dB0FLZzq
FgyGq+/xilpPUsRkklTBUR2WVl4oZ/x396Ii5Km1omtcR/E6kUJdZZW5EU5R3/Zi0vGj2eLKffow
mSPei9Fawu00tgJ7L67V/GZkBAnJVOkvqK4hFFjtWSPja506UGGwOvRUorV4U+VGTX0pPDS6Fa4c
vbmpJvEutKg3mlLkZNhU/7Iq0XDH/3aDc2zbZPrjcH6qOrq3324FgdK7wg9C5gngs4VogvRUmO1c
RPPbJXNBe48tGLPeo8Wdlu+iUwhYmPen+MpQ70/hp6ZgJJsE0qSFU8pbXdvhgSZrcwSldHHAGB16
ST4TsJPmcxYZ6qKs7fIcABF4rkv3+thPLI21agNr2Op5gGwx/950hvEaJjEDVNwzBUO0ifaoF0RU
ZTO9RFPXURXULw5BSdDGy2lFs7x+scrM3BiDooCEn+RLPNrRDsIy/uD5WaWEK+yTOeTVkFKvsqg3
oVqZF2ug3Rq61nOWptZz6cCdqmTbrx77ZDxYzxZRNwPMsOvjFXIKps2kmLr3ePLx4Eb5hcCi7uTr
CZe6HMY14tP4rCYh3X0BzSDI08M0bz12PZ58bKZDGy1koNDbUKYvdjpRtOPd4+DtDX9Nf9E9Vr4G
563o0pUL4MCLe18/FS1eaXQJ/Fex6gvQOoPpZB2szFzRX9TO7qC9jMEKp7r20yb1LnVbSDI66qYx
l6k/tDuzLEd6kv0yc7LuBU/eeKhnuu6IdKieJvszEywWFfjtKJy4E0iMZBNz3b5RFgGMraCs4Go9
thHYSRLLgk2rs8gvptq6oJXbCvjV9NHdcN3HDNcLc5DxoUEudhCa/Brif6ZuYaVbJ6T8k+LeW0fC
nJ6YJberDMc7V0MfrrJpvm2TKDYuuqBotvE34hHVT35GyasrgxOtMeVTN6TimPkT5KB5M8rBU8aU
EJdwCG52F1VHHE/x1TKK3CslIDhQ5lXgmQJlQxdRxabaAt/TiuwdsDvm8+3ge+D91Y1vRP0Nd7t5
TBvnTZ207ja2VXdLYvUNv619fGw5kapsSKMRnj6/QsmMepWyYFtNzQqiuXl7PISjwGk+qPrusamZ
itgOdPYwEufmbYiT4sbrZ7tX0hvqM9NX+aIyk7D1RN5CQ5UvwpdbTK/F9fGcbaCQSIzy6bE1NPp3
gTfz9NhSRn1lSiVeBlogPTsJxenxEBAYcHLoSJ0ayeymbTiXxsiGpOcihWYGwgtNUEQs1+Jq83j1
3z/szs/qNPAB875boaue64LDE9Ux6B6Vw0PDZOPnwbQWkaa/ZLDIqTKxyoG6CTnEhD1uNrlx7t3B
ODfKayhT7fTYI4vpS1m4Yjsinjl3EpU45AJlmUh/noiMBCLm8KUgB8BHhJje5WYXrgjDsvbMsc5K
aLY/bdZDWz89HsR4gBKbHBEcGD8eupJTHLiw8Iayh+k7mqIFf87TfjQZ5RLp/LW21HLbyACbiowF
RAQ1plY/D2S2BMgV6+FA/T9CJiR7bafUun76sWmC3/KH+vp4beCO5dnu8431+MlY0a7QWHFG4+4n
y2iNeEJ/aRPbPKtF/drVHLF63tLZejxnKqn1eA7f75/PtUr747n/4ufm57DDgdwMQw0TVDleQ20Q
y0hNK2babD4eqoQvo5H5tI51eEiPfVoXBV6Z2cxN/tpnu6zO3VLclAbosMul+kyOaXj2J59wN7Ye
D1oMgjmnhrCpBrffGV2Ng5Aolqs+uOdUCafjY6uZd1Wl3JhKx/AHwQpMfa4tKmfQnmJZouibju58
6Pq0768lOiKIjjkdIbYswhZPeV8cg84anjTyKRq17AOQOHpy7TtiUiv7iWyIIaCY6e7aVklxGsvk
WvEXpKlMp0RpqQpHAi8gbOQn5N2GsdBTkQPkM76MUZsBVFC1Y5sIEPmEro5OKkiXoC2Wj5zSfqGs
Q71C+DY5zUXvhuaSzf8LDria6RL8tXdioejlMurWjxc9nhB5I/ZF6t4eP/L3fjT2L1kE5+Wx//FS
U+2UdVtljQftCwi2jOTeCSvnRkzBaSgS//zYGh3Q6lVCLisFMPuWUqg/Kn5FWIBJ6mg06ej4cu1C
/dy51ekQLUMc7BvWhu9+aDqnUWQQ1BDhrKbYGV/Ugm/PtcGm+EU3vrhRoW2ywiQldt5MiJLdVmPQ
kpDDiw1z3NZkP+z0TIejFTU6xLPJ8YKyo56sVfYxDQxjL1ljPpFicjB0vz1oRT8+DVqBKcJk7o5M
7/zYhcXWXJFVOixdBRaQG/fmDqljd28UKFzkElYr2w37O9T66tAOdBwfzxb0HK9+mNEQ4smspUSj
FeXBrCbz6bHr8duGYrpkM9x6kmWGvV5a4dHw+/CIqyY80sg4cHOZTmkRbqMmBfSZufKmpVq2VjIQ
3FVV1rdGmsZ1pAHz2Hq8wtGQLvnUBLbdzCgw56FBFcXb4xWPXUM4fLPMKDo+dsFF1rYWyinv8WTZ
1N9JOi0P9WBerXbUj1kR5M9d1NvnhHbnY+vxkPQUqFPJRNEWMn9+7BNtxmkf0t74e5+u5ZAy0/hS
FSnr5colelKy7qFK5cDjyiuU2fM41QFTmrfcdqruKCnjiHHpsQd1FJ2UAHBni+rQ60hEBKzWqMTW
FJhKEtXZPabsZTm1u6hB885BU2/x/JDH7worV93t+31kyf6YOSHfE27ifm12Tb6omyE6a6Ms8d2f
0yyPzo89TmHB+yaNx6w0+yoHue9ik8Fg3jKbSbtgtHpstD691VAVGDP98tQaYo9IFnljlqVEy1oE
fAZuCBbBNMdDWO2NwST9Rx0XUSUHeA99tE8CSJ+KiTCyTk2wMfBdKiZfYGk686TND4//ScRpx4af
9Au4K/nEFVcHqvpaoLK0qujNdqvvHerWwVORPx4B9NbU6me+ZdAEO4vPDuX8r20zToatBnDXc6Lc
3mNRwIepJMGr4C63Dtygpc87BK+yHIAxu7m2b7hmdojOiF4pTWOh1RJeD4nON0Ov4NLNMxLLnvyb
YobjpQRnUKlG+OTi1Ibt3He0dormjt0rfE5V7M6awpbaWIvKFw6Xd5wRLzSoq74Uw4m+33gaRuMF
7JGONEElZKoRw3MDYGqIzEVr6/0RDKDtydaxvwS5+pzhA9jl0CZWjZOQJ5P115h3ce5HV64yJaL/
1rjtUXZucdCsyngVKom6CbFpVX4Zs2i8NEkT7ujkrVUEhquUt79+TFLBCS6LKn4KInWsF2PROh6f
0fIyF3Ec0++eqGoYxyyUhcvUpXyXWpDPsVHRrpY1oRsJ+aBBZmImJtzhZGQTja2hybaF5Yr7j6+s
bvqWxjb0yr6Jwic7M578cP5zlKZBchluuHTq8qojpSGEtG5Ofo+YlVWJlwV692opAhWw71ior4m0
ASlP7aq39Cez/0Z/Z/xCEaOGElZA4U+mfq9M5HYABKKFZTg76ZfmVaRptwgtuXG1hsOtq+awMqgv
z8O+zMryhQ0rG+klTi5ypPmAURGbztQEOYVU854CRHw2KpCZ81aPjvaub2181m3dWFd/3vZrzHOR
m1XHSK9zVrkUz4iGI1ROcWPgXt0pd8ucligFX+lGTIPhClzcIdFXhsgppDJjxy8RvE5RKVZW7sLX
tN4CsFUfU04QXURSLdF2NevpPCT6yzA5v/w2NJaTPfUQrGCIg0HdB0QCQHwk9zpzo5OtBuoTeTbX
Mor1l3C8o2dsD/7ItIx0nnAzpAy9C63TynNGn3qlRLY4kBEen+c+btKAGd6QF7FsCnhD9uBk9zCA
d9A2uD6UrHt+/FpmEEuBzOoW72MCALF3S+fst0T1WJCqnzUFIVzkRsG5sYrXWETh2U3x0/eT7dlq
r28fb9ktsmIlEYXjsJ6iJdkD0b4pWdVzZ44Xw8SHKf0yOrHMQYkOaqWrdyiEinVeoA5RfBHflTp4
NfGkr1y3wRo+IjEdQdht6rYsX4OiphZlVNMxHOe4r4zP585BaFFBX8G0VOPkMHg/Jj2jYASxmvHZ
ekyWEnjA+zweviFlro9W2VyVOc2IDG4oEY02rR6bfhK266CuhmVMa2LU+vjymKVlI4M4tlIqi6yb
co/p84ulZvkGpeGr1DX3STOl+ySSjAJJBBTwsfl4wh/UeIdo92uZlybhXAWKOjsBkBvWQQaQQCUa
Dq8EZ5beLkFgq597aZEvoVvfsqz+nPvucFAKlbRXlhVHhmiHBC81fmWmgky/mMQqs6PkVa3nJJka
dViRkhhTmRP3+kFZJUrQr9CFc5Mz8/rJVpozlK7y1ivFLpjCcq9IMGEiauO72qX2s1tDb7fiu2kU
7q3aN8SLHCTatTggAKHyp/nM4qEwwmkVjoQYtiJlotjxSwwFSix9wHbhVMK46m5lXtVSKddxFeS0
fthXqna511zUvLvARBXB+Bg+mXYcPZFuX3mTxuCrCzfZUQ/8ikKcSG7t0OU03q06DL4DZyZSoH4N
03abSl05llLSTI/6Q2+bVH4axoIeD4HoNdwIfkZlBaYPPJx40UeQESpHHn07rY+P/yUMtAQ8IAgl
g+ozwXrdxTZodFTwdVc402qv6oK7BdybvBMSx+Ji0FdN1I3Hvk3HI1fk92Ck29GDtC9RB6nuSpt0
ZkrYDRaKkipbuovwgnBGrocR/iNou0uJ/OUorJpwI1XtMcIZkDRiG+G9dLk1zQepadJ6PsM61roE
pCfdBH7Qrod56UtidgNkrcl6bvSEQGdIzj/Fo/IRNYzSxGBBoSTb+pBRISx8bmSNsL+M2pjt0Jg1
IOZLzuB5npZozSmdKBeWWucxS/I4LQltEPtYMpwkOLtow/aUVmrCstOmXkI9ShcA0+KnJijjpyQL
8rWU7QUmCzqGXk2psCbFhvzbXR4zE6h7N7s7QD69KYarlzQJYn8SZrZShrcsH4cjHpSB5T+H8u9N
dyqOWoqlLEgSsSFL4VQUU4+N58//BKX7Y8/8VEBmGelmarSKFGdAhtpMjKTI25UmuEvN0C+jgjre
7Mh+8umkLNHQgiktU4Y6m+9gQeun3+hYOKVrFvcuVG3A6Y2yJycgXwpZWNtOJQmOusndCdo/giB5
ZiVNcE+jReuyIqc+r9wY/tYc7ampRPWIKrwarJryivJpIkuCdiIYflVXh5wSXOBJOuwdv5vLeU2A
c8FQd5HQuIalsa6Sr7UEWxtQX0cXNaAtirXqk1WF4dY0RX96PBRWOZxI33K8iHryMhXZpjF77eib
swjW7otLU2bvuhbueweUPSW7aVWZ+uQZ5Kk9xTnpli6LDdQTAT2ZghBu1i7NIQwt/0TDqV02SjYu
AqEaSyvKjdPojEQHCEenk0fXlAJCl0btejTiNW4W38PCg/YtiE5FNuPzMT170C+bZYA1aK/FqDf6
Qb4UakursAQa+T3hBDqqILy3MSezZ9RWspGydvZYLATkZkp4reocEHNH61yH6R5DWYbnWK9wsCXc
XBDndUSm2fofrKbGhQuV5opx/SV2nYiw+SHajX1hc4EpAqEVsmx/1nLrufsWlulnNIPVIdWGM0n2
iPXa/juGovyNPtqJ2vJT2WnRlmRH5uRARq914iZnXFLPo03EeF2/Yurq9oNhVBfaEl6NGP4Zutuq
TGT12YBZueFnoetmqkr6ETedPvQJba/ct1HhN0D2HXZJM7bnqgmXxsgSYCGLPCEN3T1XmTGcYpVs
+d6pn7NvUyvTZ6TFl9DPk5PaKGjUWNCqZvHNsHNQKroWbHCLFjtbSxOwXVC1uUDEZkgA5aBcDnfk
+40Xw34pwXS3PbL1iZXUwRyJQvOZGVweD11dnYLEtb/4ofZGweXDr5AVtUk/LjRkBBsil3CO9P4I
yCzPkIwSLcUB1F+TkIbcOGTjjsn8LojrZEekVXQvCJRrRnt4E32JIl2Aywkk/duyM6atTT+Qrw0P
EufpRnPDcTs6BmXffF5F+ejljLnGVU1yP5ifR9fPdrGaosa0/dFfqFk9gRWOwlPgEnE/DsFFHyRM
7zIfWPy1xZ1kTFxVZpK90tTniwEb4dG5NnPHuWoTME6qmNaBXg1BpinES0nPqMn+kIV+r7SlnEzz
QEuUpNfxrXHASodqzqTOyLsjxBvWVkDXs574q4D39Oa2T0aE+pBQWDwzApKS92huyEwwFLWtS2RM
DdalSE1PT6riXI3F0dbM9lBESLRFHN61+aHWwldLRBQfg4T4DjtpV01ix9terwtUrs20xYLAlLJH
Jymqtv7ax+GyQz7qRUKQ5Iv6K8dxjDiRB47wl2HoxDHq+nz7Y3roGrJeG1bIYrtrnY2S/G/2zmM7
bqRN07cyZ/boAx/AYjbpHZOeFLXBUVIivLeBq58nUDVdf2m6/zqznw0EppJJJBDmM6+p/UtQgfj0
XMs9t/YbbLjorh4Jq0h98o/Jw8ZGK/yHsYGfjKCxfDSbsT5KR9z6UuL0oQ61HEAz+2BT7Tm+Xw41
nretTWBWlgMI3zj3d1mFSL+eNeM+FOLenvBWM1tfZ/cfnK3o8WTRZwCXdMHDX9T0KdbF59GKio2J
it6dZndP5HLsL7oTPORGnyGzh6VMFEjckYp6OHm6GE6ZbtDyJ4Fcw6jzqGProGPrak+VKl3nrSwP
QzO628Gvbdr5XQ8IJPpIWxMHtyZr97b0a8BxkJeL1sl31FJJCJ34BO/sHqsRDznYPl+Bh8GDsTV3
kdtV1wiS9FUvk12E/MnKnCJAOj7tv6RWMhWyYjVEXDTDA/VqCWQJUqd17/Q2Rx917srLTD/tW1ms
SsgiFfGaiXPpYcLDB7YT8Ayn8s4FpDKkU8lIjf4KEAd6qAM5spNDua80lAutCGQQOxGOxHESHxNN
o+kZ4qxl2/iN5H76nEsUl+0cmzsUJYfTiNEqvFFxWqiMpUKXyAAR8ygHFptAuAuRPvqB0K/b96cI
vcBjC6MVPjJrR9r69rkZQ9SvgxQKJ1GDG9R31mhoh8bqvUurZ+XW7ULvBO0Nen/jH5yWZjSeBMbJ
R+32NDTyME+kgKTiAm8rGiEQyp8EgdJJNiPkBzw93Spu7nyPyUmmc0KA+wmN3EeRGeFlGKR30dFt
zNFruvOd6pleK6ptEeB6rQBvPTo86AlxNiNi4GVlejTAIiMkNUNPiXCxcYi6qsJYZW5jEjHyPUKH
LnLqts0uCSftqU3QUMwDt1rHYfFR1JYObcZ/H2c6MkOcPoWgDU0/8e/quk/udZdEl/JnSLWVcm9Q
5SsbC1uymyC7BLUDIHlUp9CSsCfEeROKpzjhRKidUVbS7qcRO7e5THCoMPCB6Rv7AqMCLSsxhfhs
EYl6HWgae26rp94mGvGaVmmQxzAH/DlAVkcnftWj4gF2CfdAm7pVoc/fpC3SmzoZa7h6VpKC6S4p
i8xhpT/BIXqDcvkivHR0V4U7PuQ6WTTORls6QXtsvPvzkPXj2jTxYzKDtt5NtRa/NK0tzyLs3otu
+mB1LQElMdZqIF/4ac3KmCkyaVSFVEykV37LAkGPIbFe9G50rpoHnrw3JgzaAp1FVrY1TQKj0ZXK
1sqVg6HzxGf7eawT4xB2hrHVGN93TgrAHrRLtS3ITNYSX4h97QpznStNL1hrWJOgmIAyG6UfeEg7
vSubs82Kmww6Hz6VzXGwB/PVMBQsOccaPjGxQ9ESySTP537X45CwC4LZ2vjBOsaQ9rO123xNWVJ/
sFuAQGUfJI8UjcN1KKP0PhAtSKFFs9+SDwMGY+1sTRvdi1JUu8+jlN2blQSfwKPYlpssPQJYMZ4z
J8hOMsagptTEvrWTnCdcrwXD8a5O5S8zxSbSgh267mjAAYrONr1MMPnshmpTZSPwjFZzr8ihA7WG
nEy9o4HeHWd475To2OPhXG9m9LocxblN6rQ8mNURwcBqkzdBtEW17yzQGVe6yE4zGQ99xqamx8Wb
nzYT7o3jzY/uwOUMN8bxbapL+6Xh/u7TyguPlieGYzbG4abM888Rz9Nj6iYI5qpDJ+j/ox10F+e7
HNORj7CAmVCWQgUolfyO7a4IC/MNM1ycwabmYhv0yDDQ9F+cmEYATgvEFa0PWryEgw4KdN334tHs
tfwH0jzTerST9q6YBT2DgRmXhbr7EqZJti5lOd6HtEZ3iFqM91H84YaZ84gjbXGquqJB4VXl+ZNZ
4NI+VuCdwuk5DdBpk2oXxpd5nSUzRIVe/IgbClyki9p7rEPoauAKv6RaNW4c4UaPvc4o1d3uvKSQ
TUldTTrK5FAJVHcmy3ox2EQBHXTqXaQ5n01XiwdcAJK7tpf4BBjRtynOYV7Z/Y2tu0YWkDa/YgqA
8G5O7DLhgZk6U1ob5CYb0vCtU/PJDcT0mRrVlv+MTpLE4CPyJmTP9Ym7NgdP49xpFzSePyIiN4pn
9AkxMsbJSR0sbFk2E2XENYFYc8kaN7y0WD4Z408Lne7nKPP7AzNY3zsTcoeVne+HFnHy3vnFd8Jz
WXTy4rKeEBAH+I+GWnA3whLk6jFjMv24vbPnKN5gQGXfjO7Jd932xzCCxmDT2QmLQWT7aINP8bdh
cPILz1tp7+LWFiMrvu/DprpAkoftFMhDU8afYzWUV7fvRm6BNR4CkNz1NIMGafEpz4kcdwVCANR7
kVrsgwBvrXcv0MdH+OvNSjp586HKeHrnD7S0h58GYpFr4Si2c+5e5JSwE2TrZCNw3rhM2oThxYDq
SpDJboUGarPz+0kee19sktTYzNNrbyTOWz27/i51KetFRdJf2xE982SOyFYlgs26V+oH3xmx6AbR
CR6sWVdmHz7OQVU/tXBNxNA+IIN2ANQ0r6F3zR+xr99rGFIcOzOw8cdJxXpw/BDDgEl+w/SUb9Qy
lOREtUxxtxoqCzbRK7J7wb6U8IxSrB4JBnlwrSgZt3HtfhgD7uJF15gfUE8BmrQgU7TM+eZj22zN
2ueU0MH3B394oEivH8OB8YiPQfnSusARagLxFaqg0eOAyv+cOd6bB3mcMp3bH7ssaZ+gY1TYexnt
CbXibOsOEVGD4dEhTKv6DRuv1WRX1Tf0Mt1TBIt93XZW9S0YFEojnW9V0Fh7ukXRpQTVuEutwXgx
XVmuMtrGz0aK8H0b4MOMuwF8H3PvYz3z6WkEhbNR15co0ue118Rf6DR0vwLHXeVm595ygbFGpFUA
h3DWWAPYbE9JVO1meP6rHN7xY4xGB3HHILadPZb7VJumx2lMoWHF+7xPmrfaJQPJ1FtFOmF2iRk7
CvCpTyM+ta+Rp7XHoq5BHxtN90fknyU/dU3Y59yRGbHOFP60veE1zJv8W5HOBOIww+bGv1StUVxj
hDYOVZ9Gb2mbsvGw+vcZgBB2v0d30OnpafEdgUX72DvOE4+5Srde+dSb3vxomvYv0y8zuGxQ5YJJ
YrAdRrLb2Kk5rgNfQWlRGweL9I3GbfeEH5F/yvzCwSxK+96PpfPqFeUFPQ9q27WVv5BSJBfDUyCw
aHqXo3lvFfl0R5mhWddUTA7Im6C5Zs/eCWk75xlF3KfYw9ZqhuCWaXhNJb6VURe38X10EvvBmPtX
Gtfa0TFTa7MUKRJ9XE+lt53T3r+PiwQ3NS1nPi43Kzeb5j5Db+q5bvCLEN45UgVvgzIc/jFWt9FI
ny8SadetW3UZCjxIkpfRr8jJ8ydRtAYUoFYcyiE0PgioEm26d2LQ3A6RJQ3p8MVxu/KxjJr3vAQE
KAuPZ9Ebd9MAt9nx0/jBj74x4wLAAULuq35qVqIbgmtt9zlmV5jsBmRyHyVRGloqRXkPvQsiotRo
Lvt+Rekcnz0Q8PMGpXJtzS/kIHZAqUnbhQ8c2hsUPqY7UVIv9jK2hMqiidmW4sHu5vBeTtDZunI2
LjNiE7s0wLgnF1pxjfoOLfgIBIBqJqE+ZD5m2R0IgeElaZzhRfryOa7at3hgF8ooSaFVAimgG2pt
S/Ft3VJRozc3Xggf2HBYSCMysCnb5rLUwNnyxYZqKk6JHVFRL0vrXA1edHYzC8xtlB3IAbv3vK83
AEhyRGz05Nha+RshyXxTJ2WiyeXEUa9YXfq2nKj/QhXGOgsfXK47gVl2ii566K3UPnVurG1p49jv
QsKXnDPjM2hTFPcNuRO+r229Vp9OzpZq1PSznSLqp2M3vlBxR940Yf+Oyia4GOmYnzXN/PKyadpU
JFF7GWfGs8lyVM55/2rlRfnqX6PBLrfIpuAH6lJXwSPHKk4OHAGMJbAxSof8vBxSGVIlUNQ+H5mO
9eRIdkZzas5N/WXmdNwCUAenAdPryvbvl+iR+21sLUgYG/wl0gsJTHopbftiija6Gth5bYq0skiV
xfAy5u5D00b+odXDQ4pwgrdKw866ViZWSFER/4rCb7beGe9D5j+YmNvDwsLQJAz6a5DF9hWvB3sd
d1jEebFoHumwjLt+wMmJcpR/mCtMRyNsuTc6f+iR2txYrrUe4y4XRQ9K+9p9T5rzATDf3Roe8MDK
KcYPzXpRiD/gbZm57YGyXZDQ8agj5947cfe0jW0CEHSPfait3bfUGruHFKebF8NhbUwNcah7I9ul
k0uNMNGLazFgdunTeNgZvtW8uJFiFSI/8t0VxjpoUptCYIYq81K96WSCnr9Hy09371xabp+V1v/K
tbB6sc3C3HuiQycqlj179dx9OMp33go+CPbTw9Tl3W6mAPKhzfGOXBHkXBgPV0BueDLUXbhPaWoj
2zitanpJIRIFaffdGwSEPnxoi5WrTrEJZnud3A6lZ7SSIJOFd6A2oruEwvzd8qMeueIA/OQeQ5m7
cfDtH9kU7kNcpzf4rM5gdBBCwODrbHfiyV5qPpirGAf43t1hhEgajaTBIJMlzHoX7sZuHqcIwkL6
QBDb3enwRv44ZMj7oeqiXqxOc+tke01UER2drHfomzdwJT2Dio0Rzx+BckdBeeYmZQqcJWLbSqUy
ZGB3CbU9+MoJf8jGOrhW5z5ZNNrvK5pz+uCx2QcVRip9Xza70SY+Kpq2v2SgLin9FtbWKGvnDbv1
ZqONBfBdJ3i0VaV5OXRmklECRPJmU7nNXeSTu5vm0181OtW36FAEobeRedVRVx4pKFY9WVU+nZaf
loMnKGJpk0dFrDUwZKvH6EVAi4c8/JX29viUjVpwMhh4tMBhmseWeG5CpyNMxfrZTjvtI5gaHPhk
mD74NilEWKThRiaoHGiaZl+LXv/zbFSvUZjoNoAgwBwR+1+Iz519KbzX5afMwkInC6EE1YP2WGGB
+lOW3hEytPvV1vQ5+jaLqdU/hLVr4BeI7yqsbOdkeb2D+VlbFKs/TtWL/uheQpD5B0tVpHucJlao
CkCAUT9mo4lTHU1nwzXeLJr770WuQVvFMPnqWrYgOcM9RzfCc4KWar6JpdVcYjBTq6nPm73sq/CK
PP5+WQICtQ6AAEg3XTp/grCRux6bNchHjbapyQGfNR24sEsL8M2jPw1QMNM+Rrf77sOD0uGlv1Qw
NQ9OZ9cbrW7bt7oCK5UKI9r1pda8NfXgbjJJidUsEIs3VNaEupN1X5lgxFHdf8I8LCbLFt0+tzwL
XTMELzLbHLZp3ZJ0R6zVYSyij9/OUteM/3gNwlNHiFYNu6L3jPvlULsDptGEzyT3vDZXfbZNJhao
2vMBX0rU+HvTnN4KcIGrYrCGC+ZG45vXGHepymjN6ta49s8CGb3nyK0EevewBQwH9O1o419OW/4V
+wvMzcx+hb1l/DCCcHlEoFtcMUjeLj9VKRmjsKe1lXc1YOO6PdIEPKHL4V+crgFO7JFpn7t42jQ9
IydCBPRQmHJ80kTkPdbRfvlBOUI9NVoIVKx2JjIA3lDRmDzPVoEGOw3BdjfNWcBAGf48FMJK0ISL
x/KATA4UXG/cde3c7JUY17dmcO+MstOe/LJt76W48QXyHY5cCpKA2pUKoF38jgsoHIL4Y2tTakW4
jMXOmaR2Ws6WZXA5Ww4SQRuB9XUDxQq7P73+VsEPXJJ0Fr1q99frNm3XyLbkdxz4KgqK0UxwYsAQ
Y9Paeoh3tjtNp9rAatfS+fQr2vwDLilpn7zT+f8K7Lb7pdu/kr7C97MOgS+NkUJE6FjmmuHGkWBz
u2YSd4M6LGdBXvx5Rp1xx3By6L2m4oTMlThNrvHn2V+v1RbsgyJ+DkeZ3lnk7nfL2YCUL+XB2Aak
7R7/+s/l9b/eFqvfigrZbIMI8shf/1HoebI1I3JQFO6nC3Zm1MEqqb2EkZ09mPZ8zucmfA0HUb7k
7h40uYsbnsQ8JspxNEwSMzxrrreurLQ9GqYp95Yb5s+EohBWGtv5GYy/KFsHN7dIj4MO9Iln6u9b
S+b3fgOdPSpokVNmvNGb7dY48jZXzzB++YVu78FDwNvpIuPWYGSPNlz23SKd3HaFN59oG+D/hks0
ikZRdVkOk4+mx3JWd2Tbf/wH325bNCFFJc+9ku5WJyur2vvYn9t73+nDq0PbnBojxZ1yICuuRueM
/0C9h1KynftMhCupIdBmp9F3z59PdOmPQWdb70mXNydJL38d9vxo+cWwMQnGJ78u12Lqbyk3io4J
rL18wIDS6yL2YAhcqyGzcgwClF7EWH7TweK9TEHdPI2BjdyI771kKELTv6vWPeXRs++AgVsOIURx
tMoyD1LDIN+nyMwv+ohkp0zQNdHoDy4vLQeHjQ/+E+8IgcpvK8Ois94b2IP85wHnXAQqEoDJJ4Ff
grU2Fys1aR0pQqO3NzZWcQ5gIf156ld9oQj/xXk5IzxfN7CpEOuhJL10F4fG+a65VfuAmHD5bLvj
Kc+m4lLpRryXNeg0uk101DXkAjJvPWSj/DZNkJZGgXuDVob+YaypE8VAJ64ItKkFJ/o/Z3aG++FQ
PBhF+N0qg+KuUa33smywQ0MaejcYmXyu0iOCfc27HYlzK8UGgY1hI/mkjUAjTZBt/8T/i3ltZjTw
9SF4KGpbOXznyc+5fhVaPt80fXJpqCYYkPvW2lFV+r8OUyk/XUjI++WlGOh3AbbmVVOKWF5LaTGE
r8Skdr4YoSt4wEC1GgRoGwauVTswghvZby1dWGjd1NoJseMv4D5QVkMX0Tg/tF41ls1D5geo4gjf
2gMaQrDEM8+h0WS/ihIT28RL/zrRSnly8cJw6LH2qqbka3RiIvrHRaJvTG/wLqTsHrlF/ucZRXrv
klLxOFpaD3oDKFbdYxFS+PoFXdq5Xy2ny0GoF5czHerFqeV9y0tieR9tU3iquPnmo1c/i+BpEu3w
shxmJ3ruc7+90jccXlgtjPU0VqSMY26t7HjAglQW4UPXwsKKxaB/Yik4Fbb9qTRNRP0jdlPvbdSc
6oSGBhVzdDzf2sjsdllE43lSP+ZzMsOBdNpTgZkrCRU3ykeWkCiIhgi21OJuIcL9f2GE/86vwUH3
9r8Xy1v/qH79j7dfzU/0JX4V4Oik8mxQv/OHLALqmv/hIsGC+LuPxjV+C/zXH9IIGhoHluMrXXhX
MWgZLv+pjWAIZdqAXJWh0+szfRjBbdl30f/6n4b9H9RkkFqA8wL11oAv/v8gjGD+5jfgIIflQT1G
yQ9JfBsp3994jYVNbz4x2LU9DN9XAC8rLZt3Y4/WZ7slgjv0rpmjk9B/85zwq0IieeX39bGYyhYM
m0TZR3s0QTSBA9SHdeGipSAR2+uoaOCjDbrJs74Lq0Hkq5tw2rS6/ZhWj/2UvtnUs1YgSvCM99Bk
8eh36G0M+QUTZqRTPVr8ZIm01EetAQvopBRJkYDSf9Qdeagmx2HdFsnPsTyP6E96sYteZe0MOMGE
4Yq89Nw1tBwCe1CaLwe7msdVg5XtzisfYk18xEF59i29A17rS7qeEm9Y4JrCdk8jEIBdMgQvCI/+
1ByIdW5JJ9BDRzOc7ebYOCbeExiI05zD+zPNex9JA+/FyqiK0kwiSF5j+H4rx/a19GCrgauhjYSd
nEYvquf3Krc4NpF+n9vuS6V7x0nzXiIJTmnqqjvT83elcvxJJYdKiSYZP8Ay7YsKg3qliJTo2o9B
8k6qu4lfJ6jfdOCSFEhvRDcLO9UbqKerFRnIwJhUqxhMdCcRLZpZkecZlIbtDK9ZD8rNpXHX8sWr
hs9B3TVfxfSEFU56DaD5ODboGBk2TyD3vS1wqLXed9/VX1j+sHoL15ysouHVz4xtMamr4cYvf9ZI
xbGoxBuwjW0L1R5f3hv6jQjpV85x+at9zYUvV1cjPbX81Wv5sw6tA4IiMctlNO/ijmsJJTe5R5Df
FL2ko8MVQwa/idY9qotRn24gZ7wS6lYPDmdB7d0VDl6vhqDzlN7wAzsjSncBcpGteh3OQQ4bIL6N
tn3FBhFTcXB184TvD4MTcgNQAg9qbRC+Rq2/Ze7fKEjBkSjTceVF/ibSefblPFCg0RCoIlRfh2Th
eCWhGFzZb7lPlMedgLt99DsA1I1FZl5UVDQMPybV5HE3hrnThHeQ1nyem+JDzt7LCGx18y9r0n+l
L+KoafwXfZlp7nkIrKA8C41VTfPf+OMOxY2hj62vsPp0awcp/oAbqJsxHAaeoPPpUzJulemHrcaM
2ac3sD64Sg2P0iZVXqZgYa3nPiVn7bwWJXk+ADf3DUJTIICym5eJqwuPm54snyBLkic1hfIk3zhV
/gH5Dt0l9YKyyzWy6MPX+r2a9MulxAH/reaQgXZV5sJrUsMxo6+08hPvtew8CFAMlTDi8ZbYwZf5
hMYU+ygmurdlFbEJYk09PdBEJJZUX88X16hitoWTeMcyEoVjNThb/AiW55Kl1mo0xRFj8gfVctU1
JkkdxbdF8cxNbwjhfYczFe4Gxzl4M7k/Fwhz6OphP1E1zlmi9gkUCCcaNQ6XYaw+uVJXmoTg8mPr
oPvhbXlBzcjlF+aC0SljyXKpZsvyvYbARlkMMaN76UV/TA0Mjq9WFmwL12lXap6lhnOspXPpUJTr
ND5DTRl1Sctwp8aBsLGLRXG4m4V1JKJLJKpyzCL1Kdkc39SHoI76YyDPGGfnl5bu1APoAeSYAP4K
tZiNVrAVRs10V9fmjcZz7AT3WvLdrl3kfdVTVIM0Zsgv708jnoH6FL/ilygy7e3YvkQieCnz+IFS
95awnUAWfOS/H9NKTvb3IY2ryiIpi28HpDP+/19UM4BhmED/qy+ISM0x9NIDYacAvMa9V1c3f7pT
BScX5zu9cH648JBQ0PGOqCa8xAUrigH22+31gkfBHqRV4gWl9FvB8jqzgS1LthpBgynJntTNOEau
9mNiwIRpeMr1ZJ323LBljGYW/283NgF3+RT27jVW47S26HIPztGuQSu7lrhnfiAgOAYXLY8QJwl4
T5U/ydi75ok1rOPap7DuginFc1xvel4JWIKW+xyobUMNrn9/F3/TumBhQKJfYB9DPOE4lusqbYZ/
uYsDYjd1kM+fkVpfC+9WWQObtsMMVzdq+d7L+m4aA0oMHfAFmlKY0LZ4v5GyrBJH+wc5lP/7klBc
M1AbRIPDp7Smgql/vaSuDPUSPfqvYGBEJRFOLDlQFU/9FAuTKEDJ4sRmuTOt8EZdmIenDnaTP2gO
GoWdGgJyZBP+h3ul/vDfF1EEykx0jIWBT4wjlFjAv9wrGjpUNXvxq+n8a2E611lN/yxBSHDwlokY
Fhb3LWbpk8UIPXxi71yuTc28LmXhCNOforAOFavMP1zcb8a6aokHLsQBhRBcErjSv1+dFjrWCDvm
V+BHV7LkE1p57UZXvSoMq26dxiM1QZzGGEFkroWXImWyZRWvJyCwqASsBZvdsmgvkyWok5upoo8+
ZgGi7XEQdfPIItUSHVjHAkj2KvOca5/x66gsHywUmITLMO1i77gEUziC3VhL1mDBqIRFD0tlIVdR
zGLNaPTal9HUe5SfftRxds1iFJuZIZWQTGRgQuvB5kBO1fX8a9uEmUGWHOiQAUgHEaInMFc07Yea
720Vf7cQahAA6Fc4LR6RX+bpaOVJt2jpLoFp1OqrdozPah1odD7SlS4IYkZKrl3AY8Oen9VzUwEn
0gS3lBRro1Xs1pGPEFE9ZPtluqPgcFMbBcwM2nupoyyvV8sdHhM7phDPcMyEjDerWYN1RXxSBuw6
aq2mFNZtrUlcwcC8Wx4QwCJkk0sslH1TXCi6bOD/eaPm9j9Bpd4VkiVgiQQV0CQPetD+ageD9Q8a
5Sdt3IPRyGHZPCsDQa2ieh+T9CVWS7X60+GIpcBIWNNqYHiXGZ2Nn1h6RaslFkOV8xazXmceLopd
ek1VXKO+ndqAErUAdXqMYDYYsVx7W77bEm5GCY9a/YElLFVLJXw5bTuQmsLZe9IqB/g76ywdRn9d
zYAhKnG3/HkjZVB2HWLyaaefq6QmXFbxLp24U1ZWPyqv2EQNDIhBU8FIbp2pCVwc00Vpdex2gQcq
atBSn97rdK3CmUSgd7Hx0gw0FgfjqBloT6oxMSTluzXjERGEpAEpRYttlbcIDXTt1idQXgIxadzC
oXweY8vZysh8yFSAokI6dvmETkS+rlN+G4rd8E8LyqJs87cVhToDYuim63ueievUb8o3KDPLKJrb
T8+rXlKsQ6KsuGodk3OyeMYjgBo/LD4xAcmAwPl4viXZVrjmd4Cz5dmztddcZW3IJpnbIsbixJ7H
gyPEvjTFbslNGhXtiBZj0pJuPpuLrbwx430K76qjlbdNWDVWugOpQLqoQbSn3JYh1YgQsuCAuKST
fTl6/NWJ0tuUOnwvzRerVG81NIV6AuGcfSDWSgJmENwsCyVNvz3V1YsGzjAIxnuKOBmKAJFzMJ1h
F7E+1/l06NF9UKgrriRyN3Pse6sqiZuDXsVfkj5Hn6O4lFg9otqVizkprZkw7a4y1XcT9JSt8BBS
tqq+ORgZwkHIE32JKKUQ1b5aooqhS5WfeYaKdhelXyNAnk1hnrVyvpilc4D8+Dl3qJgun6KsW0Ha
OEg1PI8C0gBVQicoN/hB4P5JN2dr+WWAvIH5ptx4Cx85BaseEVEZnlCuwQI1rfZdW8crTOAfAghJ
K8OhA5ANBdDgbrhz+/YfhGmI2X/finwDay0Ylw6ejwaYgr8v9l4WVeWg97fYnS8iLryVrb51A6uI
AhqoMUehvh2ZwAIdFCslepoQQd4huh2XHtJi9FdWzaB/oD7xHGaTYEkq0BbDrbZggznawK+az0Cg
wtkWuI+y2oI1xN/VIf8P7XJeNbFN5wZV197F2y4zwdq2ALTrovwlcvMhtw2KjsNltt2trpBKxEr+
dhr981RHr61rvocOk5Sn7G3quPiY23OVQrfDF2kEiAEiuEmSx8EzcLrJcUsdi748ZxpQ+1IPr3jN
ehu3QlVY9+haBgBmcGptI8TGBPvTetYi4zhvxyICbfAFyzPeExnwXYy03fbyYckB5mQqVjHyRE7b
x/s2xQpETCSQg8i2Mmd4hSPS36jpvNJ5HFcFydEyXpZxEfFVto7s7yOdbT57jvrsS42OrrVuug6K
3Qso5jJLSKPGVTZBmdLKYLcMoOwgE3eiKaL/0sv5y0IjBiZ181b5ibb2Qxiv/lCQeAKLaKV3x66c
rfIy+vLApK0HirkTMccqr4ELsritxybKAeuYEA6afg2hH0CV70Mk5rZFafxhOVCVaQb7W1ufnoyY
206zDbNspCKmX1CexTpTj6ET07j690GJ/V8MU99wUFGj+gxr0fttfeMTfWnU3eey3ZP5zq7+gkwu
gsXeFLPvdx+QTL/levlRSr3Zgl3J1qz8MNJCurZ5xtqbT2+tABSZyX3Tu9ba8IHQsCppPviBOIfc
2T2BtfS30izeOyve/fFwoamtAy3+ynDcPczKCJqERlvHJgWlWX16lplr1+MeWdyVwmhcSKCssmpC
J+p2OI1OuSebX9t/iNQ8pej490XfRCvP0XUHwgUWXb8Fao3rTok9+bcgttfDkCeHLEJLIG2icDsU
Mt4bWrciETd6alUZwyzy032s9fa2FVlGLca3jlY1XCwtG/64Y43bemd40DvNYqHHEm4mt5jwE8Th
Z99NdGsBa4OFd5WssWxhS5eskB1WgO3cfnjDgFKJ3ROzIvNZdu6Xum8yBFmZ2iYKNH5NB9QGXktb
ahWHqhgS50xJPeVTIvMUYksBvOC6zFHMUv1tXFXPjYYuYV/hYT5T7lhl9VsgLahxGr9Vl4zt0g9W
NCWgVDo7kdAqTjRcteqMuapsy1pYKUHVvgeTzfj3Ov1uSrVmk9Oa2+LXla6pRwLpc+HKmHB37AQs
jj09LKMYy+V4vzzTomfHshny01Q7YL7rtZOH9nFSc2ZUo+bfD3hDSTX+/dmSThE2uLajW7Th1YT4
lxTBxTrbHpPp01AlNQ+KBxxR+j4W3CiaxXFTfakcziEgN02KnirrVAWYmILeP1yJ+Ltyq8rsLGWl
ByWZcg9F5t8qu7HjsCdI7wckf/ZptV+iyrXmsoP1srWDZMn5Mf7qievWyx2pk5esGrpdh2LVHvbv
CENHH2GDIErm+ZXiiD2WpnzKPYblgJQNHWLWJEMdlg9gdaKaq8UbC+mSzRKlwHx6T6vI3dPjp/tx
wPP8KQWguUGj9ZKiA7D35vpZurFgoPfsMj0baJ1ChAB/fwx06xMVrhnBNZGtgfXfmwamVXFl9wfZ
6Suv79k0stG5+Ni3wtH30L+Hrorn+K4zRlAsOY3uIEDTXU1qwNEWVZeUDcMq9tJln3FqmQMuhdJR
xC/eOIOPMXVWkzbOEaUTd0nGXhMj8JfnQLsy1sgM06QDNd4fkWu2a32S5lbANl3uxzS4P+ccpmgl
44fljX5SG9cqHX+YGe3amqrkppU58oU1ruV17BYUVfI/ZlQEHXRVjjCifsSeV26SyDLXteLj2xrz
CPJjvSbW38N5hICcJvyVwbrXbK1Gu8oqMfjgXdgZcqPS4rmR8pCA/yeHwt+iJ7jy+tJj16cX2ar0
j2+5bGgg7/k+4fQOloIwDI9l8i7EiVLb6SkaM0qqwHwLQV93/Wn5jUnduEyrLqEdfEwZVk+G/W4h
AbefteHiJtwpvMXCHTIVKxVepXUTbbRYf4SI8XPMem2zrLPLZ6mdUxPEcCKCHyJJiFCiwwsFnZp9
G/1v9s6jOXJkvaK/CAp4sy3viyx6bhC0sImES7hfrwOOFnqKkBTaazPxOnredLMKyPzMveequ4JA
TfR2F6K6+AhSiR0s/XJUjeejgicfOzwXmKfOzONdCMi8+DXdWW/ZFGYO8jG2kr/zZJyrvrn/ew2M
sEExOxhvrsbDnZIXtix6vlfyOiQS/7b8X27Bv+Hqvx4KlqM7Bi05cyqL9/JfD4VYsOogPPBjeBX4
OxbAEYBf2YlYFlrXIr8NJnK+bG8ttOTBDPU7RCfpqgkoxniCPk2QW6t/sCGDynn2GZAs/+p6nsop
dTDrz6CdSNgvf680zBe+sbTjwNf5YsH9n+JJvbGdfItsjN7OxCUbAlSPEWeuWE4vcat8QeCvd7MC
soCl9ndzjmFs71mOoPSLc28RznfLXD3/XbZ/X93fZVrb6QFr7RdQfn6/7q3VfN/MD1Hy98kGAauP
2ceC2wym+/xf6daEimI8towvokRpMmKalHxscKJrtAUGM6ljfPBi68uJjOmfR9CO3E9VJeiWMVxi
cJpw7+GK/yve9UpRhpYouO1XLotzFvGv/B2n/7/2/O/WnvM49X9Ye8Yf3/954Tn/2/8sPE2bNC/T
dXyCHIOAnSK/88++k5wvmx2nBx2PV4AXggvrP1DwJr/FxfMP/5xBpE9J9B/7Tu/fMJjobuDqJHW4
ls5v/R/2nRBl/xU2y66TfHq2ni7/Vd+xrP+6CZGTq8iQcw+G0R7BCsULiqSDMLXHvvefOSvvpO+g
ZRqPYQfhpKnOoe755M+uzFbVDLLDbYCg8zriH8WRkq1es9Dn9wUCEQ3BVyVfXPByBwZwypvcJZHc
9I5Zcfa0SSwktEWo1XJn1Xm3mtyCOyZEPY5KuojBYiSmZvOf7V7x465L1/sa6/E6jspZTT5EMAMq
q1lTe03saljVEI2dyVPStC66+hDJeZfs5imWEr19sMt+N4uIl70gq68Md17ciHUdtWrNRprSb4lQ
C+jLnE7hBtLASOmt3WRC256obOkW3q1pegUPBHSIMLZtZ3n4w7DFjvGEhjO9kHusoy7zXkU8RowC
0FCnGixScCR4QEZggUa9GrDd8e6n7lYfCqZyWv5b7HvG7PRNxa514m9PQuy0jHKLR/EIyusb2THH
RVV+h+VnZ+fDohYZzizpPItx+sy7pS5y4NfpF7RBxjoWH/OkWVdTojIbpwzZ6rieDEqIweGYU8wr
85AZkCj3xDe+m5X+EEvsCwPgt2Iai6WNSpuxvg9tMMOikNTxtFSOt04iJ3tMTYTpPh/3kNYHYUHa
8+fPyEtbcpDdVSlhQETMIIvUXgnPPCoWIUffTWBV1fEtafLfaIBdM2oby0h+nRAGhTu01aqpjPt6
nKqFRLa38ZDuV262wYJ1hYYeLQot/0QPmK6RXR78AqZO66oF/UG5SGZzo2IsiItXW/muOISWcURG
3yybcXRh+bpzwVcgM21eB2N4bvvxeeqjF70puTUH9WL1JPU2ovixx+SJQFy4Tm1/jIdsk6DmX7rU
B+CunQthocDEoXz2TuaumfPu02guA3ntLqbFwC7LnhLiF4GNRxcUY1v0/rM4a9h7tnA2PUrvBWrg
ekfC6tXuq2e/id098rf9GMTVhtt8b+TTsZUupJyGD1rSvsVOvaDVfSaiFfo3RUrUVPGiDkDCyP5d
BmRsVmZ6UnHkkh3L39Zyn2or/RW5FpEAhc0aiuk7X8MnvV+8MFPvFXbATmVkunXatKBceW4c6W7a
dGTpGWt8kSBMVvbgfg/ldCkrzGzG5NwM078SHTQsSq7Qonl31FSy/fZ+4nKi8iJ7NKYSZPRNSlxh
Wcs4FE+xGxEPoa86pu8sQS9eHTwpG9NwBHIRJhTcUPczj40za/EH8oExUSf1lUJ9kTbiJ8qdHqT0
0YzTazqqOwDSyB01MNylPEbg0hugcAkmv3g8tpHqtoZQ76UNKaBtxZ1qg4/M7471JK91F11kU1cH
yyuenDa7DmOwQvBVr1pBVZcO8ak2TblEVXFV8H6CwZTYBdy33sPk2yPEF2LXKUbb5uDu05jJa2AR
hBxP6TrgW+0jWR9ciqDlZKY3D9bNwjTz898vCv9sRSZIeHDc8x/dyoYfr0cDko/u19hSt7YBkJuG
uFopaHJV9ap58sr3HwUm2WXALEa5HDRz32jtveth+HGd8rN1vA3dr3lGSrIQhAcvHTTXi0wepjB+
cv0RyZjYmNg2NIXwuzLRXfLQg5Wh0md7YaZAARKxw+DOgLfvqm3czH+wfpCt89Mb+l1KsOVi7LoH
oSOsT7snZTYuMgzeN4sFGZW6uuhRdRgh7WUmYX0ge5/qesT6G8rH0fdOIH2HFQKQzyjRT3k6sDIH
L9V28Y8gqkaY6O4cm1E4hNbOgqkZ6sfoc7LciY+WhtdCOjv5NCS18UXux0mbma524yMhyfJfNKPM
oWTxlFcEW+VY6Kga38D9xoYaiUyIUWVWN6lbF7XuBBC8YiBMzSM7lY3muPLqKyusr8DAJIMs5QTz
M1syVb/zSBbZxIYAiNmRLOWc3eBYDQhFygJocPKeSvVeFYDfRuSYib8x+r3KiA1SASQ2FYtbhfu8
SspD6gynuE1+A53ObSoZUpX9sSOtdplDojAIl2yyK3+3cGYRn+FRnIY0QpgyL7OxpKZcZ8kTQl0U
mRMjkVzbCLO5n5ziiSodXUZjMaFlI6XbxXiCkdsvSw//Z1TuQd6alyaIDhB88COo54C3xUlJvLb8
9YgByO5aGGp1sRoqtyLIIn7tAorh0DSfp9G6m/r+SbLmoNNJFkEzndJwxPPbQ2sxn+HCrRozOSbh
Q8qVsLVZT24FR6hn+7va/zFi1COuZq+q1oKQpM0Cl/zgeQOuxcAn4zl3nuGwMZql32gwIzZ9DbE7
mtcx82BGV+UTjQ0miPSNnSILDndX9x7IvD5bVZ31NDhIcANVfNZDcvL7IqcQd8+OmbzEcXQZJgef
FO4H+P3r1v8per/DvJugysWCOppltdcmEs9Sy6UsYbYfhKQe5+a7kK628UYbNYOvWIl0AsBvpJ5U
74UQDNDHGH0ZnGRBW9gkefXKSD7iy0zNzrhakb6Lk5tuCxLHFbTsqBtYfo65ZCmEzNplBnuYSJ2D
GJSaG9W3N0/VBIXo+Wc1lFyqQS3ZJAb2gUDzBS/PSKgF96wQsb32ps4hK9J+MfAzcMQHX1YxADas
x/4Yos2R9YTxKGfBH9rmo6MhVu/KFtpU0RHdgyEYnHLpL9USjT49KFrrsorgStqjviZb+qgi/dTR
3XohpQyG+qRSP5HpkD6hvQNjI4VDo9Vqh6w7OnAAOYiT7RSGa3cU+g5lA8Y5bYSYIugr837TBe6X
KisS2+XwMD6RQZSQSRVV2AEbIEZGdND1BHbL+Ib3Utu1mjhmWTQtI+oJNjtMsoXMl+PU/1qy+WkC
Brpw5aCQTy4pXNETBr2b3/DCg4hECwfsMZRJs7WiocHdlB5sEd/ckjkZFuppMXWVXIEgBe6YGOEy
NgL2peWIJiVeGa6DLyV/CPtb7LTmTldPXckqTPqSHMWyIUukeXXSoZkrxXoR4oTXJv6voEtxecOO
NzLuDzhGPP1eSLj7suoTKHgtrFOl4ptyqowXbhF0+q3OeGxTOxiXYSJOmk/I9GRmi7xO6Nu5klsX
k+dUr23/wS7bi4knfxPJ8qv0M9hleO5iuTSccD9/c3L46H3/peZT50tOuJOrfVIhBMqDehd5hNTp
xb09To8hl15StTu0QZfK40UIDYwtBL6Y+FwYydkPDa0wVcB7GVk/7MdXxnBnW/0aJzxhdQI3pdKB
oubhxu77lUr6JRHGRwxSWPhMEKrF5zg5xz427pCnf+mA1mUQ3SVVfk+4NrlMICySzr1VLZbcsUau
k9xGs/0OBNblOu6fagmTtarV5wT2rSVKO0vnIlAeRaDfg9fNd9M0vRWgMBeA2U95yAYFCXA2Wgbz
Qn/39wW0dnWEt/gxlkjFgQ1mevajBa3GWoCzaFZz5eiGl4jrmafbwYp1GwclrQxDwLlVcfRw7Rfa
k1MjCzASxgf4DTAJyJNo+l+ticFylGwagvEXeieCTPEShIa30rxuNnQWN8O4S53oewj2nVv8Agtm
6Nan56CKvrtYHZUarojRyWPsNiUlZQiwbpmlpHXAALzTZPKqwXjRo+lCNV3s4gjIh51+WnYk19JP
1Tohik90vAjY9otN2M4cfdgtTuyd2H2aPJQTuifjbsRvsCid7mB7db/Jux8y4NO91Tr1yjfj3byY
p83iTCfEdEdC0DVps7NTJ0dWIJsMck5lZ3t3aIxDpwcvjAZXrcEiPA6bh8pGuOQyjdQElwF+P2ab
ASFFE7cvpID7qSCPyXNeqomWi3c7XQg7PmS1vvHb6oIMoM4uXYY9AwPjrovdNQMRXH+kgdRmtDRi
gnHN5hEe8HcfmQdi8e4Qf6NccXr+UvObNveAalgE2fQ0RMbJCMeFNrZ7pPU/hv/sdloOEa0+Ikxl
mjdVO77faVUTPUCcc5gCMTYiyYvkMWjK8kNbBreutr6rRjwO8NviapILALtl9hx20+eYTC2wUnNB
C/rZJSU/Y8jgyY/SY8rbo3UhtUdLoRKk5gdrwyUP2StxqZjT/UNGZsBCNHa+YN34xtqNe0Q3fiFE
xVtfn2nj6X4gP4gHmBYWEMxhLN3NaJQXGLSPZVb84E+VOyLINnoNiXzo1XrynP0Ar1rIBIJ3cgtm
lEFoHK2uY4zd1QAF4Zt4rli2zUG5GlCnmdVlmg6o2CxG9t8+puQJmTbmDRVQ2UR+uI7bGUDWJNiA
ygWu2bdMS/fawFFR1PCc2fl4ufrVqbPHAfOE29dXtzVg0TTHJtFfepmWJLMkGw5iSt5pOsAL+cl0
eUZhsBA9S8K4ctUhK7HxCsfe217/8A0sGK2DV5fbIL9hsCO+zeUGDNljrmzz2tXk1gZc9IspHg8J
8eRWi4PsL8rJf9IVQiN9h1bqPcdPnA6OYKjqdjRw1h9S+TVrBhoSZUF781hwaPEmxZDECHdXB8Fz
mczARkMsYNkcgDS8OBk1Dmj4KrzX05QxhJ7dLGV9AAuP+UW89IfYYAqHZy7r59PMnEUD/plFkrvw
RP3dNsXjfY9HCeKwtvC9hZOiwqaCOQLHgQcejTU/4Gz6MTgWMkGeU1zYy7wYoE8lLJ7T/rGj0toV
aXKSZm2tuXcwv+T6ra+9fFuV6UM8aMFCYETr1FitRhYciEadt5L85mzyHg1JGERc4wF2swdfpgZO
Sh4L3723/eJrakSw6ChFoNwPV4xaYhP7DpS+Fg2Up5+0unrTxZH+elhn7PZLP29Xps2YJGahWnR0
dYHOIrqyhttgquPgGAspe1BStVluOsvc+IUaLlNnvWKjPDVpRm9qFg+Oy/UWDP1nDgSgN8mJ0cPw
va3SZEvJRBE6DQqBFQNXYzyEfgVmzOjdA9PnQ2kRHWRIbKJ1SIRAcWdPdHJV8jKChckV3Hi2q6TM
R99aDim3Lh+1Kf+W8fTckx4qg3JTqcnY6AAllk0ZbYpBJ1iLbi0sQLKlY5HP5+o+2vRG9WMWnr40
8BdzjLJNKd3pzp1MiPBglixvXicTK4XeyURBxBk79FO4DS2TZDizzFd9T2hzexLUy6fCpw+QXfut
mzYZt4ZFSC5b+KwJFfL/yViBouw2Zmo8TCh2V8pzfy1cevUgDnG4q6kzgHY6IG9B+EsiRoTIH41G
NuuCH8qRP7VpBIdqIK4mkdzOFddJrWjYCBlnN+vNiFHuBa06MG6A5gWix+3ebNN/yT1GRjJs1og/
wUL3DPYCNYZbNy1oTeuAQ0aL6V6axuJ0AU4EvDNNwjeztIYdMXSrtNBWOZTelV6IdayXr2JMIStY
1lxyxB9TlK9aE7EaxeaWOK5NzmHARywH5OwwZkl5XwhP3/QuSw0t+yUDr9vplf5qF8/0PDSUGJOZ
PdLv1eqQ43ofjfwpHtpNnWArNBiIRNUIwM0s17mJSjWdvNcutSHpTuAPBLz4LjFfi7x5z7TgMgbF
k9Dkra+mF6QERVa8JOBpMlp6GnOY5ySM/zjKTtawRKjmCvYstqWYxTdGvsXN/IuaC4J9koDlTdni
oYM/JmI4GQWP1zT4H0lmwDuzulXjDLc0DnTCG+BSJdqGk/CBlJ3HQCMDSLPke/NcIuZB3AVto5Om
IKOb8KRoZGxBKJnVtNyvU6ev7ML+zAByji20MweUxy50IPi0npXgYUi9RYcpLDCFySMXMe3K+5vf
Te1GQqLHP6Ve4K3tWy+9dwKOQ3eqfu1meNLDmHuNNN1VVFIM6/pZt8TJpJwa7Ow70G/Yfxcl1rKw
D65V2vdbl6PbzXtSpyDYtcKFop4VxA+ywQwYjlJrHcYheetH7ULHBFTInE655bwENns8k6CN2gp+
mE+9kXFIMZILg6nIJJD4N2cN9jD+Qq1EvUCcXRVivqR8Gsv0x09fvWRS215yeaIooo3JrlIrD4Lc
mmUqwn0m6nIVg+o0o/JGGf/UgBviPIWZ4T9XlXcmmWLhJNVDafrvEzaC0cAX2Pwi7IKkRAh6obtX
YG9X2VVXfbbp5ofEjFAGZD4miug3iEHYFy4BD57PMtfMPrHlvzflcJfx7MKgbFaum29bUxu3KbQi
m9N64TTj/VhTv1cOw7Yw+ZVggda9N6u/PCBIeY3DOWFpOoRf0NfWGlCgWTSEt62490cY3gq+tVbi
Bo+Ni/CmeDH4+jNu/AvstLsoqHGtBEJfjdMNaRnKlEa90urYW6OBFFrDSxvRfRCqZQbaJfGobJOa
RCk8+GHK4AEa+4qkrqVKOY2ipMWh2RJe77PJsl3/2MLEWyEOqHakJnwbnSS4qmmKK97aprTTFaZw
vp96+gzIs7Hm5J6wYtZRp/x03BDMKcOFlxDw3k/3o3pPI7FramyzzMnfxSxvG9/ZqPb0muFHM7ks
7GzvWdTdAIiwu5UOzYw3JC9mmmis4LqTB+ifqQALcudErFWy6kP5yePrILem0OVe6LZmC3RORhVM
hDsVHkXUPSE1/hysBIZ08pt0pBVkIQEPZvQByfexT+HLRdOwajxjXVbl1YuiL9vLYULTMrld/pRr
vDJwYw1W+PGP7mKgZeW8kJb8hsSLP6AsrgZ/3xZcGcdDgmu5bkhmLn+mDsiOUZftgoeYiY131IkD
0y1Kgbzv7iyzKZggn0nFY1ToRG92Ge67zONiUNSu0sd+MPJjtfExDw6uVwbEFRDj0kTjU/ijQlVC
fLS3SKrRQnXdugWfxNt5cfPk6OfBOS0bTGqd96WXKJEt25a06dz20GK5J30m7YiYO9XdADHdmxU4
29QoTn7Ukh1YhWf0DXedn26QZLHkp5UklpwW3e/VtXN/lP7OAwFQG6/+oOJiPVbGe+R7cuF3wzv2
Fcqq3r/kqE2lJzjZJ8PcRZ0NotR57ky+/bBHL1uZ3KOgfgKXgVMcTFvLscRhjKFrSv951BpsYjbh
UohmMlffexOTKIXwH+YQo1g+MysS3wgHVq5sDpkvWG/aEXgvi6Td+GX+TQW4OS4DEw3+9OGmL1Zi
3WlVa5CCNx3rYnyg9P6Yp+gOsknIEzMmxysfK/dVj8IvKzO6nTkZv+aIQkVkCbM4bNS0jpYwv8c+
Ywpgo4pOPFyAOdk5CYQuxO0XhEYbfBMz3qPfgZwbAakS4go27dwPEKJVT0pZqwUHo5ysgzkQsTQm
oIVCb+ND8lhnDartzNPGFdlIq8hx7jtqi2WEuIt03K+Rr7ny3qqwBtomyKUoZXSFo2nrwYNPmq9p
ph+l7M2dAHctW4YjVjp8hoa/sjutYyqBSNtyDYtx8Qr1iM6W37XWiWy/q8kpgU1RnpX2Zzn5hF06
0QuzCQ1YWHqpjPA82X6/zQP/O7zN3xLiPsZ4YZhDNw2+dAdyAgKMhS7CrxKC6NLBubCwq18EwhKk
z/hrK+AtYRqfp7QlsSR8yC33RSM7gR9vr7tFuAQVw20s5VPa5wEcUstfSuncEeIwrlCsqJVuvoPG
fStr6zWG8bzIigkYQTIFq1qbbtwoej4Ym1QQusLNvmY4LVeFl9JWec/K5zZXNu1JmwtcSXYO3i4h
/AiafazvTCsmNYetZsNWs8/FLuzLx0HnS9LrzeiSbm9JxuoWGSzbVpBOoXrsaTJadY781cRwTCYi
l7F+rnNiGBk1subTC1CP1t406WVKp6YqKPwlDFG4rq27EenE0KVqLrT9AJut8RaaNrdp4n05sB93
MCyK+EbkBInSYOQZaBOgmZh706vIus0iGwP62evrZF/XBRMSRv1RObAMDCtzO82/7OXBmuSvGvQY
pa28JYX2EdWWu2uN5tb4/qwiRhjw2v9R75PIQgDq32HrIy7GNgmQrnywY8G9nos5WhByXsncEe9o
pm8n5unRS8fFsNRk/hXTqi86RU+gUK/vjdJcazVtgp9yY1iT/mZqDCSHpL6r25C8Bf0sp+hQlS01
TcgRZzSOTr0oVpB1GeaX7NSyGLsmGow7W6PczsZ3n8Jvi7obTx6fidKoW5WFV89v5q5cgqohBwDr
ZH5nJayYyMVB3ASDtSQFcIwMtmHBb9814dbq2a5kk7tvMdnPblBraWNLGGsRPOCoRClbC3dlh9ql
DcBWj+JYafU5SvVTClbBN9GjyAEjuw47PKKLjiuPL7uKL4hkMrPJVyzFsJnrGhSSMd4nJVPvvkHl
bFX22jI2QI1w3ruwZdI29Oe/NgD5kO6fAxhvmwvevXNuVqj7m8iKToAGmWdSajN454Fjsocmpkgv
E6nIs/bex5YQ5FsvD17DwF+ZoB5XVqUj6SIUgvqjTDaDHX0RkacWboFtAJeqhmBMFHvdTCll4zTZ
eACcWfVAvpLGZWrgjfbBfSUc/z6eBkE0gM2nAoa/EPIXrex005kyHvq+gfYw3Aels+2G0T2XZRud
EeCcC6m9MKN8TePeX+Bz/ajjwTqU8z+KQNkwfWi2c+dHGZPYjFm9GmuD8zP37wgXW+NHCBZTo531
StLeFQRK9NJsj3KQJGHP/6vPPYRiWftB8RAJZR5kPeQ7OwbVPNOwse9iAWFakKokRpJmF9HGsPo7
rSRDB4BKF3PzQFC76tlINWqZ77Cp4zvVq2qhZnm1lKLa6Iy4U5k9hSK78zLtlNnhsxs65joLSsZr
pmWgmjVf6rbukKLCQ7R8Fpg+Fx+cnQmZAcBTDTPRjne3WBe98TCmyTqA9L7uyLIC//kiIkSbDRq7
1y57G0ZBiLDN6iJLvDP9VH2MI31Vttqd5qFPiw1yFtKu2HeR99C7PdcbDRd+xH662iEnqOTkWiNJ
cgBBFcY6FF27/Puln7olud8xnksuvKvDpnEf6wgG5l95lmqvf/8rL4pxb1TijaG9w0yw6/6J3pKU
Bbz3zQ0eyNGWNRFAIOqFa04XAo9p4BSzUKucliHUyazgQxQKjQIYN+psshe2sa2I8goDYBbNBtDT
A/ttjZeF+BI3Y6gouPRWpoWpYviqXLPb27nnbSz8VWtsi3yevWjWSVGe27yV0GmIPMoj/wZOhxqH
UEjCVIsPf+oh5iZhsjfccB3EfnjORrue2c3pSpnjOdXYiVtBzRCQZrSt7A2bGeC8zKSZyqAcb3PF
yV/m/NhqjgGx+48iT8Vh8EEr17BpUt3Ttn0zkXsdcbm3I70CEKdxKOmS/QeeZgiYAVuC0KBHMRq8
o/78OJlm892VfXUsgeEhQea+Zj1tJxYgXT5WTORy6ap4y9d5r9eldy0cS25JLAMwR+lSiL7eZ4p6
sk1gmXaMrjUXcq8ft/2eKtgjaJJV3DRjsvRDIsPkHu6ZuOKrWYzzVJt94dXxLVbDHrehwlSmp9hp
AtgcqjMxWrkFf4m1Z9bGxdGrU+jSANIxtrskUTEumzfCV5qnylGStfZwrXxGWFnw2jQjcWoJkJVG
fgib89+Ja43ln5e9wLMF524EnMNl9h6GqTqKuIo3TUviQZy/YByjBFQ2OiO/xKUzcccK19vXFZlX
eBzx5OR1dGc4aq81aXn6+5UGT+iuMme9oqGRHh079uHvH7lPfCRAP51JdIxmDzPaEqmtoCQEQsyq
N10rO9PXo9JJVBWlvrULD/E43b5g341pELtbp1knTsJjI6dLWyZQLaNaLqcSwLESlbHuOrZePgOZ
U9DnTN2Dj7JtfisjbZYtVUcI2J+1WneOpPWMmYIspao/GDlc3LGsHovM+YUgZa1NV353vX8mlTF8
rqT6ZFlN3gzk3LgDtAXiaR1HTYODKf0MS+heASHkS1OL+00ssmMiQT90mfPEkL9fbuAhl5Swsl7Y
xE+Fo/OeFDnwJ/OpbvydZ0PELf/aykacMp12FQzDcgAPvnLjuNlloIaWAcHMXNY7RCgch45IsKVR
N02JTuhIxrA7V/HJtNubnyTAaBNvnu7YT4Xvftqhfp+njPjDfEQQYMq1FdVf1bNW6m9R673jKEDm
5VR3fHiMF6DBNgaqW5MOVI4en75OLHaB4gg9jkP4FFs6M2jVTkskvIeyuORhdcHKZ23MsOpPDLQR
Fet81yI/gFuuXwMrWUT+eEDWhISCCKhrdqlcDQG75AJP62XuFms96JOdosNomiReqtnd1OTBsG2g
daIuRcjBS8zAFvZVUWqA6AZqt/BlLMxVmcHzj+Pq4vePvcs8UJFB1QA7WDYctxvecV7LitGwlk1L
UQxXO25vUTpcB6dwF8aRczphDJawtLafkkbniPcHGP/5UQNVtrfZKBN8E56jSeyR8TRIrrtsxX30
FJtylxTjLhZFemVW/TAJ6zYUYbwxJ+uhdcGiT+W6iYcnidKOSIZl5HakeTjZfeM0L0lsvkWZeWYW
j8WJTYlLdMYeCRvmgFzVm8xJX2Tn3w/89BhzjL1dD/dG2zxOoY9gPdXeRE1iMojh16E1PrAYPfRt
/8rS9ymK9swStK3fyps1+AHyV7uFw1EdWJ2prddmpG1Hr7re1DdYyC+qTiKOAPZWlvXCGqRPemwK
VkkiDIv0Q4MpSbetYWPXjndi1cBmaki7k5qGemcS17aGFEtXZejDCu3McKf0YMYPdAtNd2rSXNGG
DCWqH4HJau1DHhB41ANLYwkqGWKLbna38wVjx/YOEPJ+0Wt8SY/C0GQx0tn1uiEY7rEbJcqzIb7x
BxWoAzPCRBr5Ou+yC9UNx87kZXKx81UVCHOtHl89TNaQ3r6UnD7rLq+PsnYJkxsZOBskiFRG4b82
ulVtAb35kC2dt0p0zNDh7e78QjzomJJOGFQYubGF3USdGWxdrU3WKkf2TpDDtzNl9aIxdJoF0hgH
W8XU+oyEi7A0WL9SqPYZ2Xn2YL8aOcfTSOjgjT+fejyOWfvaW9ONu6VF1buM83HtNi58Nwo214FG
AKVTrEI9Pisse2PXHMF0jnNNFy1UNW67mKX0IB2kAm4GxjZiOUoM9INnIDtECX2zp+lliJzm3KUc
x7Fw0C2ZOhE2mnV00cAuSKQGyxgMu8FQz6wlNn1W4KSfKFJ9DyBoqG6WRsJNT0TXhMfnFFd46Tpn
frB1tc+5h9I0b+60JMjQ6n91gIWLgc5aKN575UjCu2yKK784UbIVq2oy9FWFEaBBIcM8FiCo1xF6
kzjPRGDOc5TMIaxjOrlTzdoRsmjMCrPOSNLAbszQNR6c898/SJZyztRcFN8cPLsxvIuxht4LrU9u
MToDHHnja+ZYzQXo2YtJ/+fV8XNgBSxO+uKSVam9K/J8tpvl5Rk262OiI5cyugoSbl1od2g7MANm
xVECqke04xSbxtPeHUrsBrOtz6Nx9Bmh9nmk7REN90vLbey97NnFeG9EyBPNqgN6792zJ960QhAy
TW9BYGFGV1Fa+QLB+6YDpn0ojOmQR9mFfCwwDc0rGqdwrfFJKAWKDtVOsfb0mQmSMXoqSvaw2NDX
zKZZO4/UNsqq7kk2n2WZYB24HfuazVcniyO2j2rd1nio/fLZH7zfWWq0LQL30BJqtVGAG8eQQHsS
TJptrBEqKBKsKRO9T83n7j+XVHOo+6gifbl3dOvY19K7NtmLJq2VO/UccRquUw6cbrz25DFWRKNt
mpxksF5vjthdbioiH7wS/lthd2ollPecOV25cbBZBbl2NV1cTpVD34TBF3kD45tk9OylIQSCANaK
ULZr5gjY+MEmJNt+otLDQPTdVtZBdeA2LaPOtpaphTip1aMYaNixptcL1CtcOYHvrrg3C9aT6Tn7
d6LOa7lxneu2T8QqMIK8VQ6WLdtyvGG1OzBHgPHpz6D2V+e/UTmobbdEAgtrzTkmOpQ9XXuO56hX
NypJ281cVsXKUO5HHo3k8HC4td2c9ELH/Z0OnEtFeOisEuBaCPbHFuGeqMd04ObwtN6IeDzaSHH9
SLlrIizQKdoYYrC/PXGDrJl0hCilIQEOvvkduHPOZJjWTNqyqoeQSfdj0o8b9M7VEhaKl4qVL69l
wRqco4OV5ReTBcr0ks594KAhQrQOZ9i3IassRcd0rod4o3JBcpHEnpF7BazWsnCOQ18cp8jONr0l
/3B2abFlL2WErjFUlkh3W9bNWMNVxb5GqK+DfpjAqDNWolC668qlbyjBnK6gCiHLteYbI85NV5Pc
WcRIa3E8wHw18s9E9eQRS/ctMxtEeOPIAdkuFyt9tOAkmqdksN8INM0OM7rFh7T4NRgj4wEUTHnT
RvvQyK6Fi+Q4NiTmCGzwTuaY56wKWqxQQCjiagSOQeURILQArdVGG+l74bu0zAcbXMYW/g0NY+GT
Uly6p7ByzadpTs0nOSIR7HNAEugoV0D8k7Mi2uYcUiIdShJhVGbLQx7YzyR2dpfEmp6g0Va7MfVu
qjLntZLTvB4s1z9Jtp44dOqd1v078nHevSrQ25lB8iNbSbelW8hKkRdklo/RsyCi46FnaJbTKLiY
oPfwjxV7YU7OqjGU3jSyfuwKOgCTMMxdHTZv90ZUkhU3c9QsDtTt3SkIxmbfc51TSy7KeHOsTjnh
Msc2QQYzy4kwDj2f7h+RyPq/j2L+gT+4fl6ixnFp17qi3YsBAn7euv2txZbGAoQ/nA2MS1Eb3XvW
0OJmrppcaBr077UOOXfK6SqNMX3n3DAz4wojY7jJ0O+fUNic6JZvVMpQSSXL8qhM70L//3c5F8Nb
MBQvmcodYH7z2Qnaryon0qii5D5EKb03mpvlO8YDbycNZLZpQHBnUBJgRGR0T2zfRGluC70mu6E4
IcbJdh220J0t5+EdvXy6gWIl9uPIIrF8SZksWB4niGKk/J7C5IIU40M65lbE9k9LGNAj/ujmHRcu
4qrkoS58ok5as34PHkczX41sOGuoOqD6pQuGKWR6Y6Qz2RiaNToq3pOi8TnaTxYGNm5WY8rf0c16
V6dtLy2Bv+9GSzxHZPm/fBIekYuQKw8kfkYtwPx22M9dUV2ajqyc0tUHXxuEtLQwIgX/Pbv9mAgm
WCWxLt4DxymOzjhFG6tmhE0ulH/pK4DeahoQ0y+/eM5yGpc1fc/7b85tbWyYbp4Dr2FcHjrZuycx
Sdq2y3qNiOc9CVxWfXeDTUUTu0dqhBVg7yPI+1B4zcC8oiXTYfL616aEphYke6ly/9mhL/g2ZfCD
OXvtq85x1llGA0Xwh7KtIPlN2G38KSqOrpGWLy5XiB41B4/pqUGv/Yhfon5rotNcOelzgxxmFvNN
k83yELQI2it3+Jw9n9O5dWLW1e2QTNCE6Jlfhn2gNkmf/jPCwedcg1c+p9P6XhpNfUanyWakc/sU
lJ1NEET6j6RJtA9uG24qkyafZi06mrT4o4JllNP2TtmS4YVdDO8N9rxt3o1yNzukvYMJXycExB1z
Tm0bozUZikh6J/SCt/lkR19+N108NMVzPu9TrxL7rqnDt5D7aD2XgT52tdM8ACad2CP5x8Lh4pu4
zGYUs6vAH+n1zu5vLigXpn7kvJOAAKeIrAmb8b+fafMYKCwhJlQKaCwowByxq0B4boPav/VFhl3B
Sjf9Oe2n8LEPSxSJA72rxnfGY6uJ4m5j902GTrVLTX7/0uKdDZjujuMEZ1/OcPWYwp6H5ntsJpN1
PyWmj1MOeiZQiEGmkARCGHHt/FdYyvFdLNK8XBLQGA88v6rL4uyZxVL/YhupBEqgPhv+msztFgpO
/lhMeXa6x9nZsbDezJ5LOhVWjQIHVbTs/9aOLc8uWLOTK8tmHSEnXln99Lc1R2fbGaQFkQZCQG5C
B2lpYlh6goQLgHlz72lg4y2Og49MPMuzXdVW01PGzJw8rxmydwDccLkp4oi2hufFSJ6WT02/56WZ
SbslfY37xp87claDDyKWArSXMfVTR5sBcDpsNiPdB35fb4F5i5PZAnFMClXtRyy7Ww5j+pgkWPXG
yg4xUbXnEGPMdloI5aj9nsvKiXbC1u1OdPlGRaXxUs0urIg87XZg0503gy72lg71sKvrIn9q6/5W
pWre9ukN9y/y7qks3kZZRQdlctk3eZdzDE3TE+hg9nbj18z/9YU7amu6aXlyaBiuTQizb4Q+5GfL
5eW8f9qpCJUqr+AqESP5JEyhlughrPVlBFc2saN35vXzSY2qQAfPpzGE+V3h+8cAUs16VnP3ZmSL
6SKA5qNjoz2lTKPR1k7ukfLBXcMa6t9dxhJ7P67NrbfcUKopQoSWLOAYSPSTIPWDSGbg27qujswt
9ZtZJ93S0ksORhnpN1AAzNJTaeyC5VNZtcVOlDkhO8u7X9pesaf0Yfi6fLfCpnswSAP+72IgPJP0
cdMbiaDgJ9tF6p7cVgQEQPLkqNf5A+MjHJvLjzK6WFycxv5z/8wdZf5Uhunr/bMkLr0rDM3Tf3+S
yKeXjqyK+2dOUaubSh+jIhXkeREQEITD7f4tfD+bthDWy/2zIrSORFOGhE/w68DOveSmrJ/unwHM
+d22nn25fxZJZJ7kKMOVWf5QPVJepqAw//v1ZV4PawxQMyURP2imQNtk2A7YEnlyT/LDdkBlsb9/
15m4uojpqhhJ8hLkdRXsWsgAHEZ5suG7xj4euXnu323zilQawnvX93+L30KfpAkT6f6Th2Z0zj1u
+P9eL8jcxSVB7kpjmJ9cZHT8wz58u/9gxxjbq44Xzzt/ot+3yUsa2iiGUIC0nRlswiTpX4mPIbMw
Gt8gLU43e1xcOk9Gb3tPKGgt8kRp52XIGoakCp67mn2d2Tnn0nh6nkV9qTl7nwVq2oMCuQ4pPqJh
KVnzq9gXN957Mul9BOQUlgdsis7buPxPEWuQTwf+Ek8+aDWRk4MXzONIU28yNyFK3bd8noiD1Qy3
VQfIOrP6bivw4CCczwjlK1F7eflzZvnGLR+7lOyeecNeE70Fy4Prf9kqEq9JMh7TphLXsvQfU4CU
+8bHvo0RL6DTGfeoBuPXqUqI/3ZJz1juaxqbYAUHkGEup/zN/WsuHqZlFHAkcQaLkbVscXr+lGM/
HIWtICUXen6bCUAhIFbvbScEabd8iTKYwZgeh02ha59ELf62FCDOBZTSVwbVYR+7qtugQTefCVPY
6hjTzv2BpJYozozX+//QjyaiSZDLj8p78lRq3OSyUtbUMATGlj9GxPjIndxbAAuCPm4zPjRl0u+l
iMVmjgGuSMefDkFRuDcb3egOL53eTsu/0LiYjr12UXcq6txlKaM95zwQJQGaRnr5m3THDq1Kcb1/
05aK+B6jRsYwZRu3i/M31P6EuRe4yjymtmXFalxBSQxpKUTSHm9zYr6WQ6UejRJFdBj1V2K5RizV
toFZnBhrcolpWTjMKxx336nA3Hg5I7slm0hgv2IK3JPAZjKOX3YFvzIibOLACkdddjcVFtFT0zpc
LE9ymKc3x7aDK5f2iX6+vCh3+CJIs3u08vlhkFghiFa5cb59HEArICBkABhF5YGVEU2iSDjMN8nz
nPd/uqC0LmPn2gfa38DJxUxiE3j8o9XRCoK2CdoIH45p653VLJqHDOQZIDLBwNjMbxHx1LuUjsDG
aWjnJ+P0a0y5cxhZgnuKn4CPXLRvicfRreEENHrHMRZCnEh+hxRlr6NI8o1fQuEdS7TqatwDVT7F
VgTAtX+3JRKhWeKO11m1mXxo3WnmeIdkmaO5eKl2ZFxHW62C6WaVv4rK5/Q3d/8MmxYnXvz8JloK
vih4x7uBc8hOj1bF8SJuKvXSGX+Q5hCU0nnIDN14QkaRUU9xYi8H61wF03ABNP2aV2reMJ3OjnmH
Y9Jc/iYbfDHdQY7cXu1Hm+XdfEVwIcNseBRN84odFSLP8mBsJ1sD7gB2f7iP/0SdsgqlNHqW/0Tk
8mL4y4sIHG8HSNXbiPrGZOIGhUuvg85+8JjX53K28WWwnHSFtWy1b3ScyeGhG2gHNBKjKNJgyY2j
L3ofwpKiWDeAIExlUNH2ChrwQNJmdwMw0hh1eyujIuIAhEvKm4YPMzErkFYyOOQZcnXY/Gis3xq/
t0nUAuWjTYW7hUF/pD772hAb18fKFE+5PBUd7SMJZ+7sxAWpJ0ljvGpRikOG0XRdECRUo0Ci1x6s
QG7YG3/qv/waC0xhJ8X5/nS3XEREQgBh385dG+yDKhpeR6PYGRTQ+8joqLwntCGGOU671M7YoOvg
yXQNPMWzc5sDw7ktZRNa2Bu3sXhiMHwSU/rZmd52JIYJsU/o3SxhgW7yB8LS+1beuCmhqEbus5mn
X5WbPShvrq4c6x9p2yBEd9OHMacljOx3xQjjOyCp/uD5snvtrAeaEOpGmZ+9lD1HvEVG4DsWegQM
PK1vPQKo6w+zFPzqxrgq8VEx0EJ7qum7QmB87Luqf7x/VEI+e/Sr9qOGehLTuEE5zarRMYXK8Mrh
iRK0XVXyeH9IuY22U99di7r9SKUsHrNpLB7j//9RxZm35nh6VGNxcaoOgc39GcXytA5E7T4LkpcM
tm5LCU2VzJdL23WYlSb0xVNLGBvwI2QxNs6p7PLzhKFsPXb0j8hlU4+EKNBEqoJzhu5qV+cR1bqD
zosoKJ1glU5nLCU6tFk47fTBTk4+OrELbSqGqrRa9nGSNKukGBQnZ7hJ928E6EH/e8qwPM+g7ReO
hIPdvw7y/G0m2mbNtPyTKGoOZblvnlhz/vfR/WtIjYlCJ4UqnqvhdH8oMEXs2KS+Yzf6jG2z2cFH
1RhaMpoY1v1RzqE+3b8a9DPKl/vnPVIwL/tFvRftDMIvYm/KjzJsn3VnvnlNV3z3daU3jLgS+iqE
phHheCRTMHu2K6yTfTHtjMCa9oGL8EnTPNmME3BE4jitFeq4jqCoOdy6Yw4fAEvOz0D2QkcG2CHs
AuI9nNA89g09XSedqy/erI1fFfqHwtBFmY9Nt6I+2+kFl13Z1GcWByMsD616jv364EUa0V5C8LWX
tsdpRi2a5zt3wM010c5rvMl8rX15plGCzbU1g2cFenflDXN8NdI8ekh1bdOw84ef7AkuXPJNGt6q
zD0EIqlBQIRO+us4i3/TXG4ZVB3MXF9FZHvvJrkuq3KuxpeA5nonIx/yV8V5EebimkuePIVH7Gj2
sR4Qb3IgQQel4uxYRNGPRVyP9pnbMKa9NT1jLO236UGobtwFzGEJbHN3Ftvlr6b4JMVsGdxJ5x26
GF2Xz1k33e82Vxrgml89FUiutzJ1sAy0dXaA8emQYEWLgxFgtzZF6JJJEr3E6O3JOnSSjVP01o8d
vtsTI20/kZumtZg45fS/MZ3AP2nGL1Ev797UnlmhvRvyqF8mrTvOwKNx9W3be/A0A4e+C/GJNNaT
TejZFPHK23FOa4lX5cnC/qQYtGCmMLsvpuMfdF/Dv+AesSb1rOFMrreD5fSfXJ4GcFF6PhD0A6Pp
PzsuBbQhvUe019zcXHD/0/JMiN4IkepigRegJ2/K2T2Di1VrO23wFvlJdRkby3kHsDzlbv3ZkkZ3
bpnZrf24W80lfsmupAWcZ23Axa9HhDOO8SpZzRFTVl+Rn7o7Rcd9DxYAeIwFS5PE1b2fhbSNeS+d
0kX+bLHJ+YzwVPgRk1WzT5upe5jDFJmTNrZEWucXL2tz+g/jD4GuKHPsooE2gSZnmHxUbci7K995
UW1EsZq1tr+fIbatQmZ0SV4NZEuWyL6RouQdQd8ymx/HJvxhdc/xYxKExMIOUEpOB4WwjEjrpVU+
c0ak59s+21GQ7mYzjlatRj1DURyzQCG48JxyDfDROrlpjbKUiFBr740+aigmcK01SoSa/5LMdh84
A3kP94/GOPo3tB2hzApS5CouYqjO7iLR8jJsrwNWVdOt1svUmbinh6wT29R3MfAVpr1TJj09dEXp
hf4bQJXyzLltnUeyPsf9SNJcoyTyeepFSdbf/cHjfLJtnYl0bp/EcncwoOIOjY0RzBdvrt0gWBHm
2TS9N38JBbKi0HsokSg8dDSr0J2gdlPQsVA//0zaxzQHDWrmhX4wopuPXm3dI4RcEw4dn5E+x+f7
R6LOCcP2wz8oSJ29J7uvqVQM2QljYu5eYtm2zPgcm2F8dgeI3X2CC9tivnAWywMju+I8mUVwMjjR
2VH531f+73tNMv0SI/KxyeZJNnKT0yz6/33kVq8ens1TNRoDfnkeJhMBH6msB4zXtnMQyZLakpvq
v5+N+k0eZOpv5fKbwsA9zKnVbZzO+l0MZnGq6fk00g6OUg0VMZboMWRyaRO622XJQYKDHGuhEWSg
Xw1dnRuNP1WlDE7zmgGNN7ZHGYFQCZYHIb3+LMKMlFMFD8oqV3U1h6c6sDu5toby4tYN56Mxzmly
sf9Mpf3r/lk/Nfn5/tH/Pdy/BnYVGKCI9yT8AvYQZ3KFjDOUuZxgSTRocQuAf9I2ILJ4wivkucUN
E7heJ90hQOJ6vj+YSF+3tQMVBYroaTYMOn0U+xg2SLNvlbUpUmsAW6+2CisrwBaS2mcN989VmEnT
9Hx/8e7vUJpE+pTRCHBqY7j2BvzEiP7qi5HWiJSGkZq3ChGtuhjZ86mqPxyielbYh+RXL4PfPgG3
P7xtT7TXzCuaW4wC9rQLgJEABWreywCujD9Zr50iPnVa2GcW0HwC5A+J76l/tkD1grXklJT2lVE3
DXBEtrTCTeNz7mZ7FZG+u2uwrO+6pOrBE3flLa1T4PiLVsyumpfBTtItnb3umgLC2/UtnmUPl8re
tofkUttgYrjMv62yHc4FvTaCnWSEF0VnZ+ZD5qE2G4toT2SjgkHvSdSEVGPOhZIxl1emmGAZwxA8
w2yVpMqjTkzhtVAnMhTM9e98sLd+jqxnjH3nrV75VcZ4nVbcOkod1vk4mU89gZl/mvbZYPcEi92Q
c139WE4CjIjz15DC1cjnDLouDX74DK3xGtW5ucGjxGsicCOC++DsULmXVBTVAVRGxhJSjyfLNXAE
mhTx3SIVb7SFaLwP9aEVtr/Dr4W1oM0ZthkjRZbJiLK2y8PMa55ounptS+gSaX1VzoCYTGznWKYj
/QOIJNuevJcr/UV3WzrYsSaRZwdTwtucwS3FXhA+m/GIt5rpX1GYF2eypmPl2U9Z7bcbtAb+C7wO
Mi+Wj9TcTytVh+daT+Q84h7HHKg3ppjEY2WNF1fioCCLHbZHSCAm0p1IMEEmnPpjaZaA3ksp2xH4
2e5QYv/OxNWq8e+N0H8Sd7xYngN8vH4KcM7tKoWUPK/cM0Hha++QShxjXhpBuXGym+sw382xZ+RW
us/IseTurznaZAFy58agez04j/0cfvZR/pwU39qGqxl3DvnvlLIsDxZ0vCReyuHmmvkxJHQxZOuG
9usTpMjbqCvxkvtiJRdQUlAl+U5mXvormFZlN3x7PgFbGk3jCOdubY31KyBOJA5s0W7U0JAqMFwp
/RmlmLcmQ/d7zcCBqymQv6g2WCNEOtAsGffzUG8GVUMczOytYxd/gQd/t+YxLYXYhlYvTzVl3xRZ
m6CWzO6bdp9L9C9B2I2YkBzW+XgWHzRrd8R/I9+xfPNm2rehiM8F7YQDk2u1T7iMBW57NLaEhsfX
scETmabGloo/s+Fx1V4wHussMw5ZD3uvb8kPqi3jm90JWcWL4cj4BX3HRgHmYjvjuERew5FY15ci
sX7jIrfOVmSa+DyQwsSz/iLei8shyZ9kY1a3GD8Us2v5u07d38Og9uby4lWDREcm4CM65iPeObJJ
pCAXOosIEGKwGRWNtU4tHE2unv4gVTLWzuJcQ7ezytLERoRMmHjNMtnLRu9VVf1zmSBr0tGCftvn
ObUaB52mAYDV05Rry/DPANa9QKdqRs3LjM4VIiyj24jxA9AfgzmbrA9lYdUnb+K0O0017GVjsaBP
iEyChYRfmPnJCKednElEXqQcCXk2B7pcf5X/x0uDFx/c4k4rIFt1G+qd47vRYSjJiwmth36uugsA
rnZdYkRf/iG3J4AX7mYRYQMQSfFTkKm8HnIbPIXTwlRGPwU6bJUkuJbNaME0g7uHbYEEZUJsuIJ0
HOzCIk42E8Exx2yqxCppOMZjIkc95OFXd/T0MM3afPAIjO3KCAekk5VrfO1AonAwoU1LftAPc+OQ
/iEinAuqLz6qWn4OvWi2wJOWODi9Z5cgiBhfBALO5q2qiw5x9TF3IkChPkV5LRufs23jXzraSk3k
P8r8MUC384hJTF5gfk3JlB38BL2w0DT1HCoQT3Hx6i4kTKUrPboUbrnpe4gEr43MHGhOXrqOe5OJ
RetfS89DkmjbhxQL4OP9QZAEbu/jaXbObTQ46yhMenDXOTYJEk73wiD/N5SZte89GayVk54L3GNM
+EwicZaHjFLEHJU+ecVz0HDOwTDJsktEzHfOpceeTcg4BJhnoXv3HKnsiI8u8IA4FO1LHfnllm7P
j0Xl/15HzOKbTQUOGDXFeSxc3oLBb8lcUD8pdsPt0GYoi5PpQ3QuQcQJdScgrqubyHVcTx/83azN
gj8ETBOQqlY+gGVj9uEBmHdHf1Ur712qhO538FlXhrzM3JJDUBMdxLBZZdgq6L+m6HmhjwWCkCYz
xjU0QH2PE6TuUoy/DDS3ZDjVH0g2x50FwCXPk2lHCmAats42VIWPcML6mOKJVj+gaIMjK0EDycUL
0if+02EKtWTxkrHrVSj48Se9hqP47Sam/qkMfuEU+jscYvkqbpIlC9wfoBEpZ1tL58k2snJjwOWm
JbR2PeOQnph/g+jkqPY0wBQGdsQYaI6Qc0NjmtnpnL9GHMIYi6t9MsYh+mvez8Gpv7ycEOfGEz+m
YbwGRvxH6NhmwcN1byfZh+yqo1UUF3ysxkMnNEoPxD95enb9gBjgyELhTL6EHSDHs1CXELftPRKs
/o/WApDnIv0b1W4AcTrlcBP/4b9mbnPNjJnAVus0B9YfiMjoh1zxUhEQvYl5e0G2Uy/UmB+0gG4i
PPU1gqngQt6Injj2RFTc1BPp7YMfBhBpoqcyQ4/MU4SY03eHrsLkA7ol2Gvez5H+QTF+UEHD9hwY
7Yp2QLkrPAIrnSR+H00RnePZmVa9IipbiB+Dzga8GyoFG2BNkG0CRjMbXRPtSqA4E1xSCoQ2CS9A
FsoO9dBXch0RgZ1G3DcsFwS1GtidkELhqkDLiNglTht/FUsfsuEE4NZQ2MljIOTraO219hWOAIoz
68wSsjEiG6kA1s0pNbudDHsTvSKbYxVzWktoltTaeRuM6Cpz+8d2UqK2617SvlwSmNLqtTOiN/Co
TOWLmQGcC7KomQ0GjdZb6DUf8aRX7WT9i2uOa5j01/kc/LKZvKBazr4dkASZmbW3DkZfLKoXCDw3
gGzmajCdX3gz3bXl05qqDfYQWuJ28yc2mK2RQwTVgyhwDgnPXQC+ZCp2oWwfkDNYR/yx/NnTRSg6
hkOS+NswrbyVNhx0w6C5Bo4cBAeovQ/A0g5jYOoFdf18ZDxdrCwFl8v29C/DYrsAG0RgQOk+5ZFH
VREwAhfl0fQbDH3cNxka9F3Y1BemKPExC4tXiahi+VlNSSR0KnevGXgqylSLejL4jjoMf3kr8nUg
vZv0JtpfPm8w3fvfaH5wLOiJNlR7dlyEcN4SuBZzujCycOPZoJ+jhB5dIbt1GQwPyv2VWfHJ6+Do
mir6yKv2cyQoZOUGLSr7QV25dbYIkhz2tuRHWdiUlCH6TeD+UREuejUFxPlU9GF519sL4SG0csLy
aY5tsc5p5+4jEqhMtDCYf4A8KpzX2RCd/bGDASYpDfMsPKSoNg5FkpC+h75mAxUM2/H4izXH2Tm9
jwFc75SaKTjzPlynNj6oikZR5poPFiQGe2Q9RGNblq+Irjw4gcE7E8AKWLDdHBqv+jZNnM+LXcyL
u0s6oXNTKexpGvANawlFh99eJ5OLW3n6K6MiLr1SPdHRuwVZ+Khs5ltoCDZWoiJcaeTNjGXvkBFl
vgPRWKzdw5OTI2SpjSc/bv9RF5KCZ594JhlOjSpxOEebINJ7GNN/TFfzxzv1d9uph3IyTXr95VMn
azooBj12xKcI9nQBeF5Wu/qiKuO3kcjyIbYuZUePQbmcD/CWXUfRrtOYcRmNTPI9FMSY+l/UwADr
M8zfan4bwi+NwBpBCvuS6wuX2UCPacK4TqQCMnFsKaOKD0UnqHaMjstc0jdEvskbChatgv09r3Gg
IK5TSJOFEb5C5X8TPbRJXJCETbRBywUiFUR6Z+uFzbET3ogM1kQIFYxAxgZrj8mYEiXZxt78B6Xh
W7bc/2FePNfCLNYy9i6G4sbWvdoanXXhHZEsO8W8bdEJDVb+C9TAp73AzVkxGekoJThT+C4Nxojt
Mg1jWo8IDBSNDyd3tiKJcH0B8V4aP6rKtw5i0BWT4TUNJWediIGgPiNu0cd6O+IW1yBQntzI+BwD
RJhB+s2ZJcYE8JLU85Fzwz/uHl7kBbRcslL4HttkVzrfkQczb/LhTbbnNjYEnNl/nte8CMFSiTMu
LYNrEfufQzAc5w7NaN7ZG4Sot6jU/8Zy3wWCXRV/GJwBxTnkNFvJz0h9qEIMgHiHaYDra6QfO9el
azs5NFHNb7vLvwdgS6u5FctKta0THE40nZ1dw0lB2CWWkKp1N61CghkLEyzQSHvdQNA0v/NKfxIk
A+JkilkfiqsVFMjFAJwsUVcfDdbUBlmVInN62+RGs+0n9wVB5+/gr2uULPIxIvkUz/ugXAwN2Q5l
qXWsA3kCXPEQEXiK9TXYQ8pqtkEhYRxa3Uq2Xrcm5hpdgfMyBN2zAbiCpElwUA7HlXB8DT0Biraw
s3UWRj8pvnAfxUDMyju0mpZzpH6CmNCmuqZuSCJyJ7s8fEX7BAIOhzDmqbVSGW9QCKawZPVm8pOt
R2/HlUKOHs4q5zHj/FcCSsTmhA0bNZ4x3iLxt4yWBKxfMc53RkuQMWr9L5PlSxR3Ct5ESWoSzQpt
AKcRx9bQL4nlPrhR9ebE/QuLEgnVOxufDZVaBqznRmGMYeel7sb3IJ1OVqE7SsTpyir7UGqJZZUF
dEjF2orl1S6mU1ywTVhtgy5Mcc/bx7l1n6O2BKAQbyJZMkp57oSB+TeHjax2c8RZQ0wzPSXm+KGf
PsaOxXfxONVjAfOw/PADFgBldkTS2FSL3m9EOI9iyThHRzEw77Oi4p9GPbuFb3RzAoT/CDl+nK79
7Q32s464JdN6E3lCr8yZ687TMEZhEOJNfSnZ73E+/Lje/ClCbojINrCCtptqGCk6rXqlp/mBPiUb
OXyZELbwzkZ0O43ON40CANKscRp/LMnWgKFgM/mnOmSi7omTGzeIqDSi6mRXmv0+7p9sNzkCZDkE
jnzNv+uY1mjoDqStxsNVpwZGsgAcTG0Wh9ksvzorrFZw0cLtbPPjSZ/y4TZTvVpF3u1cg/K77XDm
c+4mbaW+5rLaI2LGXOOXR1pNDRAXWBkBiKgcKdYh6V6TsPxM257TWFOde6EFnjFeG94Y4dQw3YrS
2HWMh5o4eI+61t1TunAzQRlStVcdu2A3Bt1no8bswEabo7c/dwivVi3h7gfX/Oy7/iAHSKk1hudt
ZpUnD+3npqw0Jz7tzBtWuHENXf59Sozmv35AkolDFGoGiBkyfDUP28DOrgthGKwGzpDUwHyYZPos
SQGqEg9nyIDiJCyOuRX2l2TANKG/ZNvvCzwih2woSAfzZm/lSKs5TGWEGFGK37LV8ZalbpdnMKgg
jFZsp0eSkoDaARlaRWF9Ln1IofNY/vGTpdBAD0jYWS/XU1a8Dxaak1jY7Vr2x3pxKakQJocKQIkw
kyvGOGMawEl5QFbZggKkF0yTybsNI4HwZTZgHofcgVxg3o4Gx5mJon1rJGmBVtF5bELjM/SzkQIV
vZPBbIo6BAFAHB1MJTiExQfPAw/iMlPa4yN6yCQCNwQmz87jBNfnQZKQNwQ5q44dIuLXARaRoUX1
aGhz13ql2CAl32mi6xvloDq1SdAYC9ax2kUOk3YoDbv4gOD9HNY27CnNPhOL7Gqj321JnUfu2jLp
X7CtMVoJjxgWnIbJRQySKwiPFbkb/bc1tkAEKYhQM22TwAgZSEUGsxGG/FX1GdJIhsIdUKI7z2IA
+lRo1LnSGj9sB3YjShEDUI4utlIGTGyS9NJVWLoXSrc7B3T6DU2KBrHNpkGdGqlgI3Mon61vvNvU
0aPou1e06LVTbxx2F4gW4QMwtWSjegd/jMjNdVpCrAFuA0LWtRhxWqLY5TbM0zCaHpMInEkGDKSY
rikQ6mOEHpLLAwhRVn0UKMuRIrsRx/PWA0yIHtekVfXcMIdrjd4l1bjJd/+PvTNZbhzZsu2/1Pjh
GuCAoxm8CQn2lEiJoqTQBKYu0PdwdF9fC1n3TZ5ZDWpeZplpGZ1CJOHux8/Ze21r7LHLyujPLCm1
lsRBVdBExNvFKsB2z1n1B+3EzpurB0PGpi+ZtfilMJ2FfzFQm7DQ3CQlr9awtwg9DTzQRbFJRzfc
45yjbtK+h8Bu95beIXo0Ng2z5Km09DfPC/yqBV/oondjnPfHnWuId4vxUgc5ro2QB2J4rckEwjbO
EVDQe/homf8uoxu6VA1Asdm65rMhfTN1PljPXppwquBvMgddbLhGCTPbJfg+OI4CCHSO9aYP+Kly
wafs8syDXa/dgntfi2g6S1sHABztV1cN9yCkNgUelbr/ZHIVwZapd8EokEuT3Tn6ruc4xdFFaPWY
KR/e0WGKGGLp+OR47zaaO00g8nIMcXHz0FnhtJHhDK6wRHDUBJhgHVAbqC9OtvB+C7JnSNtOf+ZE
I16NWK1q1N3VQPMMXFa9nUv9Z6h5xaWLVQR2K70pZHBSQWSEGNIfzAxzS+GO7D1ABKE0gWcbnrK4
EJsqaayVzbto1UizoJfCg5fBq8Q9clZT8yjIJHg0NHniAuE39KPOTlQM3GmFuY1Th/LQDLdCprd4
CJ3VAMmRTLDp5R8qwNRVm1CLp509k6Q5gmrvGAZtdATvaxLECj/hfVxDK0RrYasnm3dQqjv0mcdm
7EwQSQZIsspNkBqkR1lvPYt7Y+eOS+n7a4RYTs3aSCH99rhCGjyqTJDI37Fy/LQW7SsSTLSagyg3
aYTgK5vImls1XvWGbxnqhEbcYIU50KWBtNLH+SlgOnGAK/DUeOQB0GNoEcJSdzrJAIM2gDUQJ/op
N5JHLCHNazBqapcOPeuC4bGfT8Wp0ig8y/BLi4NvmGYnsy3H13R6C1HPYGRkTkEAGTGgOYCTkNgh
rnURk0x0gcxj3PQQiuRhypMnhsXy1ilGCObsOVsr2Omy64/xRPz4kCdbO8x+OmhYbVOqF8eDXmzb
ZCQs9XSfmrdY6OjA+6s1o2RE2cQ9ZgaZUOGeqqX2Q1Fwmsm65X7WOTCfk3CntPrZFRDjhNZ8d0i+
+8QhNaEIgqNrOUtg17Q252lTxzUhiHLJL8BrnJsJXFHQ9t0U00MO6z+cMw8m0Fi/HbpHTeVbNyL8
pMk5q0tAYxu7EyOWhFFfy4iZDrfEwFea82ERTeaHHmGkRccmMDsQTmtz2FPtfXiegg2FWRb+kLwg
/+r8siQEdUxza91YDpJnNGSyKX6s00w7b811rN8hwj3rGYiiBDVHnunzKfbAkFGeHGIa3L4+19Ye
AQVYQBpEYDVxUM6iz9djED2TWeP3KqqfVOtDrGBhtrKBOfGSlR7U6UBvD3WZ4okcaPGUzS6uS3uX
sqaVLdE1DPsiDg8oEOwdLdZg7XLVN4r3ODyLumsPlsr/oib4Ylpzs/lDJPXg+pTLdJbUy5556aIx
mNZV3b0kZE2sorC+BFLv9/kyJxmwa5he/eQUobZp9OTes9r5GPPbMJ5nd6yWC9y+GBf5XIMwPTaH
h1ijqTEhS3EtMjedgDOSDl+9dZT1znFA9mUQ/BnK6A7b19zKFNqOmKDrzXF+dCLkEJWm70LeEIid
+O7ARLsgzzNt1w5aBCwU+ST+YMx5Gs4XKNLq0pA40OK6sHHKPo1zS8ZQ2rLEYFXhDe8gsJSQtFXu
614dHw1WCBGWXOUSZlpxgJK3w8ilS5LnKAY0PUQ00keIHFC8q6j8qcjnqw3zzfFixSbW0w+nTi97
7CmptpkbxDdLq3Pj1UsAIT3z2KywSwwchcX4nqXglyj4iRnwe63cW2b1k3PmAJthF1/YwdVlhHh1
KLPswMx+I4Ps0g7xY0CnepXktN8Ja1q46sbDMNu3BGHiapwhP+QlLJuwpflZKWZcNocwVx19gzl4
6Qo43D5AFvcdmv1i9lxagO0lFpqzTasWeuh1ruoPYbU0tjGhr4r6ZCbpsInZXFZaglSiMNBBmfsS
ud7ilIBWT/fLaIvr6IqvijjkNalk2PRgfjhBgXzKrA5JzpICzlPAtYT80IND1wStf0cBaNALJIC6
5LX06Pi94Den446kwsbJ4NGRyCwCXI08ePQ0pPtuPuebtI7f6Y3RyEvmrdN4KNjCv6UCfasl/Wlw
ZL6Vcn7PhvgrLWoQ7zUBL3qiM/GdODNzdqE6LHydirtCbMMm6KY72Ozl45hTDQ1WdsWdw9BYX1kC
ZlJU0f8MDKY41cICGNrmsxY5TpteHRDtRtvUobFbzxdiRoNHW+j8JzLlMa7Uk9Gzj5mtvSdkMN0L
wzgA1AVzq9PCLvOS8lgvP4fEYEo4NHxtyFa8bpPGJnmtfhonqAWauL9Ps3eaNA5U4m3Wde0Ibg5d
dpon26EPYYElB0x9DDiKn2SFMDwMUdADPytnBpAMSTCzaV9t28hNBAp7XdYk+2rFbwZ35LFtmk1q
Le3MuP7QRdlRXdO/t+6qMI2nRMbiScVd/gBh+YyQojik5DgT1Jw693AK94FB67AiitKmUV+743gw
BogeLoJXmwS7mJk1h9nI/DkZMRTQ5HbxuIjKVEBkSnuToui66KXjHFXXHT3TT1XEzJxlv5kH/VoV
/SdtzHXqcaxyCb4D1SnWxSKViav3Lk07WF2c7Zb3YY8oTnjBv7q3jfQp3fU61E+ZBsZWpHjyxeRg
5ur3jUyvo91EJ5zxIv20xgL9clXRxujSLXvcETM5fEKPkecc/rSE5zVWe0Tc/CX7GIFA358Q3jAB
wq2xGwqY3pFkjlEisyqC7ENTDDuLsP6cYvPdFTheIUBFK8+J+pshnatysQfCWSInwyyPcQuIYxEH
nKKmo2kyPyUNfgXicrm9unzV8cWomQLXueVnkfhkoqQzVyBmRdhzsuN2cmnwQ/eRMSLoccA401ib
Mx2ulmzkIYvmm6cw9QT6JzvKR/ztOSlUA4vjO7C6rb2ksES62KI2slaGcuJ9y1EnF3Kf7QFU+Y8l
GOt/k8P+u+QwwyKM+L+PDjvHX79NTJrlL+O2bjr8/N//+OdP/Fd8mOb8y7Q5eEmsRvFlYPr/f/Fh
mmH8y/IkYyUDFCxy+SXZ69/5Ye6/JENLD9UP4aa2Ix1+6d/5Yda/TMlHq6NSE2Qms7P9T/LDhCX+
/1hNW3c8qaO11W1zyRFb0l2/P2HLhS2v5P9kRW6IGJGoYgr/3JK9jIo9zzBVIv9jlIx/ju90BY4S
5aHufgfS9tb9AIHeEIbaNHOLks1mtlj2H8AtHnhB0Xqeo3nH5aDc5F72PIKmWeFdo8FLz2UbpjBX
87I6yyb8hUf6aQjURAshy05mFMSmjphdZLvBnv5oVa3vqsTZhfQe3etqRqjBJgel1DyHcUKHMIw5
FfX4qsOQW3szgkbF9TuUjwi3dJ+hEoK9KXyLia9JgP6rONyaoj5hFF+TKArJpGtCKnyoz6KvxHYO
tno8MXDtmcpiNtIN60PZIG/he949ofbB7D2VSvtF2v/l6No61+tL5I7A20qchEweFS+e2JAcSq4c
H5m5nY1Eo2etxYcynyJ4tdMrYCDgwS6NI9OO3ohdAAplfHPzd+kl9IcQ3eeIh87M7qIw7oB1mh2R
qEiUKjR2hrhx695mWkRLqms+pO5wKTHEZ8/MyJwBe4lgE3YlX9ywDSydECZSJ3qfMpOZD/Yatyno
wY/GrjSm15A0i0qv5UbR4Iuy/IcbBzVBXPOxdmQypMUuL6cBJg+tjwqKrk9qz3Y26xPYsb3D3CvS
1YdG0loXEmru1TsSsKa1o9pLGz5ZXXxBt3Uj03yJwAggfDjKnz5CwwXoR/eN+5QrGsgcCaU0KUeF
KLbhOALlhtVUALjfM186ESl9w5oYrdNRVeioOGdRfxQY6GeAzm69JvX9NDKj9+txXGIfzCsyobKC
4AS9a/lSiWG+p15yzLLziDkZlSkgREBJzNzI1MwLHp6iH3eZV7xYLrBb3eZ5ieGtpwAUoyTwaYKw
MkI6oRJYs45h2bcM7WPsrGZbm0/10lrwaOvgTEVCAe1bAFwZu2yCB7ap0IyAtCp/FZ4mwzrA6mDG
RkU6QqQTkZA494HOJeGTJpZ8rjlRJO3gb4g5xcz0jArZWcHzTAlULn6hgK1z4VSUwZMDhgdtKRYq
UudwcBc8gw6xI3mVc+lOD1quV2i6kc9rH41jeKvMjVK6X8PLQ1CThxtp7oOXWX7fGCe8rDrjFOeT
SPJLFJmvpcp+tbiAbm0QyOkWxcGN05/Rwj3VudbfMq7PdRa+DjxcNuXNGsUiLeCJzuxQwZULUxT7
NfPmiAkYszRtRJe0MIVwlA9Qtvub5fEHhiWNHPTISg2py+iZorcCFyfN6A7Hkvguy36ZxUZgZm9p
QrVOux2G8CefC0yfDAeINsl8p2hPTdpcHCfb200mgNq0fuMU6cHRlxsi/XtB/y1vRxx/YY2qF8SB
N5XGscGFQlTqlSUpVh7JRimUyU3cyhuP/VHPo4OjNXfdq47DxOixSvgIKerWU9bfkkYUGzdBoVS6
JxcpwlLJOSvhRnTAdlXQnWRR3DsVIToaU1zZ5S1KERIa7rfKGC4NtkfmQvi8/GLf5tl+CTpxKU4m
0u0io32P4vBSJsXga6jMHcCviH21wbfz/ibb3t00RnMPzfwCyS1ftwsoFrv/ykEF0qeZ3wN/BDBh
fk9ozpqkkv7AdJ5WY73Lo2Y76iN676D641ktA+swQt6ANMG1KPodF6o/FGxzGmgXWnOIa8R3zX+y
ll/tTDs1QwubLXHfSJtqNu7Qf8CBaNbRRBhubXqw952FqGntsOPDcYnGh7mftwWlD3ejhjvSNJ5k
eyiyIT8nQw5VGcd7FQ7PCtvyShPuO35lBqXjthHO2ezbmxXCK2w0zQN+Ft8C3T1PDTl2aAvockdw
WtV1XIK34k78jo0FyqA5N8ghnKzbcY7+cbPkKQ10Ui7OMQp2H2IBzgINbknVWy8i9/ZhZI7HNphu
3cSQJBo8vHHdCXvg4oXbR2RH0hi4wVzl8haY2xrPnU7U2p4852/SLlc40y+N23xopXHNA/PdCWS+
7tna5MSqzoORFKngb4MPolJkDU3kvznkG9aL6o9pJxm5mv4ZyPpCWJcDyZ5LhILCs41KxG3gDh+t
AnBs7FY7u3ZBS7XRtaxfmuyJTMOT3V9qe7lL5MHnBMhEjCXH2BBZwNEXKeuSAVQyO57Gc1UA848j
Z11Mzl5XZBXwkOBhtR6YEkybpj8OlvkdaQEirrHZ9Y5A35YIQAM94NPIuBJKxiOfqQ+U+4LGLGDq
WHC+9rd+FrQKqmnVtc4B1YngFAsJFECdMEa9CRsoDZZuhN/KcIEc9J+euTQxCnVIGwCTzBwcIYWv
6cVHbhS/xsIokIP7Upr0Bf55QxukuI1MPhxBPIKm87xhlGV61m4BEnEVSqq1baAPt3rSpis6FsQP
nfQEIjGhn+hf2GzAjBW5dsvA6qDMix8tK3SRLADyENOn18w7XMrcSRVZFMnDbDfk0bikcYyNvIku
83FjYILrbzPBb2M+6OsO96a/nDe0INYD14F1yZCytHsEZCw6TZ7LELhjRCYZV3XiNEPjF+f9LzTG
bNUDtuCxTajVV4IsT5zSnFkG77BRIOQppmFjkWuycszmiOWEsTvqZ0NPL145XT232+chUzm8ZhDy
wr9ZbGn7Riv0Nd7+Z1UCTyRI2fZy5o66pqHRmX13nCDOkqFpcpUabFzweXNrJHu8AU5gwMxEM8ev
J1pFUAcIvHxti+G10ghE1pTOFMRP7RT/i+qblR0z016eOTVDvqo5GzGPbNxOf3U0Huu0tA8iJbbH
S/LDLDNm3pogdBLCXm4V99Qa+ATc4m4MtBOQqgOY6N0ndogLErEl0jnmDlihbG5IIlyTDId0NT+3
LX/MHZE+9qQBMFVpVxXpKH4xgvyuYDatAnv8CUIXTq4Ur647I88gYbmCnBjbzAHrpny3gMuTweKd
DIt4Nduhtwnz5Ksq63mdlulzbQD/qsuvLEO1bgP7DmzexEnQ9YHdvUgv3glr2Ue2QZnoqlMcGi+d
lr7lunl1WO+NN13CeLCewXQjNYSk0VNCiLjjhVIHiDnQ15M+nngSv+0E4wwcoo1pB2/LuaGIEYUY
cous8XX5hOqmo5Dt9b1mjY7fpMZ7UeaQir2HgQbeSiR04FyKBTWwjXtNjstKar49MaQcyFlNSQki
LsIERVRQ7WQ3oWaqps6+ZIOzHwPyMYmdXVVuvddmVujykZRqPFY5UTXUg6Hbc+Nclktpx6D+25/M
83Ykya3dnt0wMKCZwPlAgDWIX3SKZ1p5UNW+RCV/nZ5KCHpzfhLi1CLD8VPa6RaqDQQhkmYSOWCI
M+52Z/7plQq3ABYvHby7WE/+BB4nmCCp0z5YcOzuXukPJrSfOOsOTPXkrsMm3jU5Id1Nsa/1+Ihs
/kQ87nOUEOaJTBd4N601YlGYiMC2Jvrz2dFBu3uTREUR8rx41YjR6SwnjZl1BFYOqC1SLMCPHfyZ
rBXmmWvH2uwl4Y9V/UXkwMfY4wKJOlqhcXJym5AObuO8ceNB0FU5fkhZpWcAlCQHiVzy36Vm7HTA
HQ9V8FAI4xxTjGtY++GJrJQxsaRMk7cpORoV1UKYMOYI5mwJdY1wgcA/l3xnNWEhWsHWj7f/O3To
ncfdtRJmCSQkx3g6yuNs8LkW9Lzy1pAbJipO0WFHStp9brH6ht77U2mcIh1t8NVsOscR8epwK6Wc
iPOZwbNFF8MyzpqCFcKH3tnoD8wi/6nFsZBi3+vVxhDi1yFGyMZUoLTrjEAzJfG8LtBnxFTIjKW5
chiBT7LPc6zuTuzd6wSfFVostMtiXhN0WFMWgtuiOMhmRD7VGL9JjJOe88rqclajMN/7yXibC7mD
DrB37Zau1bcxUBRwJpnEOEB2Xhd2j1t5LC/6gKw60Pqdae8NkOi+cup3mJV23l1Bl0Ov6fMvffGJ
KgnewnVezczJt4nFJpLNFCTcwu7LX9RY6l3L23uUEk9WWi+RrO5dkH79swcvedpiEnfItFtJuiOX
TQCdJn91I/B/y4KTogoRBzbBaxLh+J+c8/wHWNll5khO1HDNcu+hZfkGQGPJPp27TVaWzwtPenZo
+EzafNDDB+VS5WWUEAvEFiFOV1XRUbgcEzl2Ha4+hT9EMQOPbESeW9CvzZcE0YQ1PLJ9KSq89ClV
Sj4wtIQkpYE3R1MjK2DgWoTthl2zofe1wopEMRJztk/X0PK+27q6u/AiiXKYNsn417YkY3qDNmcC
1NPJ4sjvLXGbFykz+Z3d4qYhSI9mgPubhzoMbGR/A2DccZwwR2JSCEvahSlgVc2BI6L13K3mhKsk
2YPjCAdTqHdDJM+6yTGUUqWFbFIJMcHxQolViAKjZHZ3hMJgauc7W9NRfNCpaxgjzx+FZIiiOaEG
yJxdBPkLftbq3mOq69Dr+kmGo7DI85/Wxmo2L95XUkwzX/OcD/Nkde1zRhbBp1vlX/jHjqkcX+Ac
bFNAPgz0Fj1zaKEyb9dKzMBgIuOWgudANSGuumTCTkt+VhAjK6k4x6y43CfGlyblNfLYG0k6lmtu
dIJwn2Vg/QJ8DMq4OXxYLQ8JNENEVVs3YJnl2cKcB4V1SCrULuyWO6fKg4c4nx8Dm6JdtrwBxsxb
YY7W64Coxq+GWa47PdqOJp8x8+toU9bjPeOidkGauS/qsT5aqb3LOoT0c9H2W6eo1sw/P7lsDBvR
AT6GHdMhnh3sReqtvSsvfITFchWkcF5ah+OjYwZNoMsU8rsHxhQrfM0oJvTagnsLNU30SFzp40ZW
rrPDRz+kT72UlZxOcSTNVSz1TacG+aTApDMp7PfkZhEXMhEi0DCE9HpkCmbrIgi2Ib12imLbUol7
nGp0oaEH01iLLyYCl1C69UOj783Iu1Ib098fBhvV7VpbRi+yX2tTddfTqvRNIkFH6zMMZkBUzO/D
XHBOh8Wxj+fsGqegTrRMvKZJBz21WcIBmoqPxYPmit3XATV1iEzyb9ghe+UgRkhUs8mgF9vTh6uF
LTOwBUcx+VpZ5A82gaa+hmi+mcPDaOvYUPRbOqMPVx5xpnW6mFbz8hja5V/Du6Fru4agCs1Qwxau
OxenD56pe9C+attYBrhEg9m8jnH1NPTNa+TCEq3D6tImIfdltDfOMjREVYwSBa0nAi1aEm59EYKa
iGSfuxEHft5rC/CpPwUGWPJscomcJDVjFdPrXpMHBAsFrvaJGNETIJ3zIMLnqWj+woFHyhadLbs5
znO9iZx5XE8F96TSZZQF9s23ws/W8l4co7ozxbk3ZuN7GFXcfDnPyvzZGlSALrN8z1r9NvQgClOu
Y52zbtoy8gObtYSW/TOsjGA7BuJZX4wxjQbzocGAJzvjSa8rGCc2nsIwIEPRnfG+SRCUU4f+kYHs
ymqBu7kaBWMcOt+aMUW+NbOpowz/GYw9sroBfv1aL7xbTkpy2ZXXAsAsWm1sCMBJVs2I+D7pLpMB
2michwlszxUt3Ak70a7VZgvQQ/3tGIBbuQMTpzfXx16K9iWKF4SZmI+VEdOhaZU6KnRgWle0u2JC
xtfOjr/cbNGbJSvrMxClPJCH+umaCB44dGf1ak+y2zO9WuWGFzwMtcE8jc5ZZDYTwijkOygy4d7T
Dglg06QJec44vtdNjclOBlig4pkMt8T19dJ9tqGFU4fLZ4TLuFRqSVL58E4ALlJ3rJ0DpMeI0V1n
Djsd/hQT2WvmVaCriIWlTn/NenG0XTPez9mbMLpwXwDjZSK+WT5KdLnFqk6KnSOh7CNpOHbd7KyT
AGW7ld2XS6aZwmYtVVlsC6WSvdJk6A/Q+Eu3HDY01Zx1HiHcn0xaNGk57t2sLfyWLvMGD/6FSdTf
MemvlVMfGIImjPfsma2HlDNFPonfzPprqMt01RCsHaVkyxNkAarG+tIV/vuqdal/jOFqRjjZvD6G
EK++mqF4A+eHoCPXMJJLx3iL25WrNwk3ogzgjEsai2F698koGIeWxBGO/N3MzzjESSV14vzag9nI
8hhub45xqRfXUVbBMTLLPVJ6NMxYLKF1NcfIRsDhRcVTGdq/o9u3a+yxNTa+x3Y2skNLf27lDva+
6eyTQV/Mj6kAosqLsfjOZ8U9N5zFujnoeb6L8irYyw6Bx0g5ocKKVMxCc+D+JK89dlNhXL1sfPcM
pW0DASM17THi2uJRD0LyUGx9V9NpXau+Za0bwGcK4wt/xYidUUc3pKEi0NilNrHxgSb9Jtr2z9Ay
DMVM2EEsTvsdxGjOXvJmAUB2LCfbtHazUz8s/xoatxy3Loe9XZu7KdMjP5nUldE7x1Z36Ur30bTm
VwB0YlMn4V5LCCkQwzbveRDSiZWbD0gdNF4Qd5WD7UU/KnJejOmEiZHjL3eqnU7G6wr2W6uXBZ9V
8IfVdrcD8J8pbe9haxIf7JMK1tB9rKhFDG9Hvhqt7HkHlPU5aW1jx8fQE5E06MueZV2NulV+UNI9
xQqzLcpyHzJftRAqMsIcCYJVle+5j0bAQqlqkmoKsI64cLQN3KN0/dAI2nmIlxCKlc7sp8juVnU+
HhL11FZQkwKmE1gWyiDB8w6MIR6fotwh7CRgOs9nKZDwMyj0/pB+SUs//jCTusNcUB8Q3ryyejSA
vMcyp1PhNO2uD3Em98s22ZZvnZ2eMYkTwYW03oGEi1jPGVZNbSxp5wcP6j1CAlmvrVrdCN/JTnIu
zX3SNJfeMSv4RD27maddnZJs2rCjYU38ErkItIPUNH7pyblv6LXBPy62c52/ozklt5ykRXvIX5N+
anep/NIA2DLMF95G8xAAlgZusOaicwit5jZ+BfH3m1sAiHXRPsYjoT1WlT0ECJYZPDRk5nVxuhbg
q+g54dts+ezDmhDnrtUfXKCQTBMq+jWOenDJOOYKQ4he1lMDUw51lkLzoU9iY0xcHgphfWkOFiZL
XSo7u4eBYfnKlc8dYNMTdypODeZcKzlxmlppJgFOpqdh5uzTG9ygyIlp9kO7bOwoPhmusYt/y7a+
EUHB9KJFo69SPA82QzDnh3RaJFMz2Sfz/N4LmLMlLwGARaQ+8Fev4h4VTmx8//RlcpcVsuXauLJ1
4P4h9RUuGpFtRU0fSUI+0bIPHT9lrYgBKbtxL5BrSlPLHzzPJuEIE5DTb4wKgZmdMJtI7YxJ+/s8
mlh7YT1tkGeQjYEQYFuV7lFMWumrtHsXU/2g9bSQ63mc9iSUzWuiBh50Eb9hKgyPQ8NvRCt3DPGd
9xSRhC1wodUWPmuifjr1PAfq11RsR0gHg1Uw5q9FEUwHu4YS+l8K1eyJxtdHzsa+6rVgke4jXFfN
R4IxlF2jlDtk9JLafjyHMrsYBqBeTWfHHpwD0SaeP/QUBrmOZqAq7PWgxp9ksOjG2x0zJS3eCA43
n0kTBZUcL46sMaDU8aPMkh9w/ZQGxZSvEEZt4Iv6laYOvQwVQw+uLEsHhCbOdOj4ftdEKp1siDLY
/FvMsEm9j0loimZ5NVv+QXtcdQMy0+KCj4iks8h+KI1qn4zg0JEmP46wIiHVmBC+KVRSHN5zyuKq
HVbflCMQlVP1Rsv2ENMthKYU/oXVOtBh1oZzt2BS4kD1mwTY0CEzuj+g6YlelG50svPh0hUU/rK4
BSRlbXAFihFr4tTgEmdiQ22vQXKiDUXg5Q9aYpwdWbGJKgepM2gUoztzka7WzFJH2v7lH1VNN942
dvywL7fYIvA1q0/o99XGS2h24DF7Q9OAzR2T8cAhXg4SFp3dv+Zg83Z9LvId2VwXPUQ4G+j0Isq/
0fyAp9E94+XWeMQQ+9Il3OKRo1YPeChdTsPWiepznzT2KySUlddJpF92StRdY9KTFz1mMG3hfXKi
RvMP0P+tLc1056ki9yPQKAecNOsqy0OKQm4pxwjmeHaZFr1pZU3o/5hI7KyKnkzXUP41AajtSXXv
SMdooOk+roojE3Ns5WOhH9D80s4sp4A6G/PLkGRi2+k15Vr3lduyOLojvYEWbahkjIMEy9ZVjJiR
uMsF8NS38pjlqr5PqNv7otryAOzgI46PhsU9u+umV71xKX6ICp07oAlquk3S/Y1huOyGeh9aFLrM
KYj3URzsBn3lOO/jbbIs+aZaM/Z/RVeK4GpiXS8OEtJMHd+oSKUMwk+86fbODh3hT6XMGC+K1K9d
WpOVpSO1VS9j631rjZZsqim+DcbKdtxkg89h3yYlcW8U+6UIYuKhTO5OcfZXh6qDXq1/R3Nvo/zL
PpIieslJyoAIah8S2lFnqlPZL+cwCm/2DKRzHduSyVpicb8TPEDHRvd1w/jKgL0SZuaRGFoZu8zS
mCM5oEsyEwoaKvxUDRttwuhQOjFKTHay6jjNob4PtFDfUja2LmFljFdrbaAb2Gh7LSM4Ik+yDcqC
TYl2Z5V4jDAdL9pB5oEO3HT33Oze6XzvG6QrMqe09Lhh0UmKg3VgP5iuxcqvqn0YTrc6GD7TnOeu
RcGDGI6OI89NksqTJ7sUaTw3D6yWP02MFchyf1khAKpzjHALIwOv323MMR/ZLbDFNIzvSDdoXoZy
FT0XZa24ESBKQAK1Sxs+54Q9JSSytx8H4HLppRso4CfzRaG36s2PwtZvGp4+lPb3iTponVpsYSjl
3GI20IPzFUgf/26xwrtjnK/5jJHeA1fp6TRsEHTZv2bBsdwsnT4jbE+w4AlXAtw7RoTx2pRe7fiY
E8S2yDTeDa2AsiinM4U34OGmfeQ5m5zuPXVIiTCV6/JM1rRDK/111gu/pFQDSsWEe/g7l/3Nm1vs
HdI5aumpdMxVZhh71Uvi0FDIFj1Bz7zjO1Wyc3Dds0itc7OAVFQKrXgMf+y5YaAUpgwRpwfNZFer
gK4EvVtu46Z/5qk5FXIi2Sjip8OW6W5U/ETM5/hGQB8AEd3Bub/2DbJRPBpAyoZUnUKtOHmxoLdZ
1PgQ+jPZbOoFe2BRe4z0J3c+NqF9znuHemuG+F2zksGxFv7s0OEGXNP8Mhb0UNhpBAkcNdHoF+KT
nixjcM6p0JCSTxYhvINdblU6EMUnYgLsE+9Br/SRCwYSY1Xp+R1bKvNvyK1QsYq7Q+Q0+wrvOKgV
DqkhfeGymb5MQf85s2JBtabpS1IGJUFuWrUVmZe+xDbaMc+go5D2P05fEsCy/Kes5j+t283nf37U
aW2zR9DerwuLKZqrW3c22H5tZUP6YJiN/WSkvHGKv78qpdrXdUObQJr9dTChOGfZLHD5odIrBQIN
QHYWbfakoCFcR+fAQ/4CrpH0AakFR4K8jLMqeohaXnZOpu7PMBQw+QLkOwnjahLvOGcJ6nMOvBkG
cr+hvoUtig49Kq7Mkzahlw27BjrhJpFGjdR68S9GxbRTuPWvinneAwkH4G5afrT8VLf8n2HLQxkK
+6wc898/X1XdttYxg8wIBPep0qJnnTD0ZzNw93OT5o///IiaZ1obMZOdADXE1pL6DwMq40EfJOp0
8MJAXvODWwTeLswBcdv20L6yAbn/yd55LNmNbFn2V9pqjjIA7g4xqElcgatDB8UERpXQWuPrawEs
a0tGZpNW836DtMdMkoGLC7gfP2fvtaFRhta+QeOIvf5DXA0Lzswd7zsj+IKARmxFpXdvvQVKkud5
ectNA8ZwG556085e8Ikycbfmz0ZQNnSOsuZMdlOwrcgK94QTPrtt4n9WYS838C6ivWgRtjsOZQ9N
8gKkSAUU3LiRI6kOfZ1Yx66I6jNhB0u+bOsyvtKxKmdOjeInSI8iiHRP+eILuYKMqSen5EEszL2B
O86y0JwTaeJ6vgTu35AzsXOM5lhUTFR7V0HDGEzjDgsCbs1oaDGyY8glDvuvKbPOTYMedGlQER5I
Pz0s/YEGa3mB6DhCbtD0+8kqj1m8EM2IdHmrgHgezdTItrY1Lp5TpWMMvpqjqj83mXZx/fE7imb5
MDVu/YDj5SVzursxLsUH0J6vE8FIzErSaF/qVrVr7vt68mlZ4+1S4kNsLiBlv3/stCG7H9KPPlIm
JoBufc2ZbSJ7RS4S9TYHABJv6+VY6k8a30r/zcBXzh87k5V8chyXQjFNdq0LBZJ2inNPp8QmMGlM
9w2k5G1Q2tPFchoiz4Wg+2DE7cFG10mTIkGTM4M198lI2oKssA/c9xTiEhNGh4iPqcE/Sqecs56d
kJzrN+7OSpipVcvcl+VdPjPc58Lm8CmAWb6Nncg8QJRZKur4O0ezFiEYNXZQAo1CGipz16M5vO0t
ZvhTpTMeI2xhhriK/GZQ9dawwjNqAgMPKYlQdhsyC0GMDMXGvAV+7T40AjlzApJs68KWIVIJ5+Vs
hgiRxiTZJjZo795u+pees+CB9AKGEJanzH5TjFHrGXA98FqTBhFEaLAyAIuW+ALNuvkL4e3SXcBQ
Co+WaguLTgfdcxPXfrbvHBPFjB7NZ3D6Rym+5GZgcVqbw0drcQRFSqIE8oNXWB/+Cc3d+KA6oztm
NehhaGPPfEnuAy2R4IpkA0NWe5tQ2ry4Wqw9W9Yp5DOWhR18gVygoPAlu6AMTFDsizRdwhtxpzbx
kpaead+Skgdr5NyHvDvSwSPW0H++74oEqgXedQa97aOT4jXqq/kjsgXA4p3u4s8DZCxNrEmk3MmT
4UOEnozqw88LWajPYQ9AndH5JpkC/ULzBSa+awFbdUQOvDv6XDcMD8GfjfZdGicEjtA+ubVdRcdl
+socQ4OXxLRbJkzhl3sQ5hj3XLRc2DIT9tGufIR8hN1eN+9H2zkGyMPwVdn1sTcLlhbbJf/U4GSs
jLuyJyaglERQth1bFKDFvb9LAmDPDWXfaSIpCevWi4WqX6FGkK6e07w1aaRk/ddyooYR8zJzSz4l
Mef0hDTqM463F8rq8SFp4gboHJfYGm189//lwOWP//qPb/8vObBt/E4NvKujtv7xixp4+QM/xcBS
/KchpGViAoFNA2wLWe/wo2n/6z+E9Z/8yrZ105WG40ol/q8W2HD+UzdMCx6Z7lqwyCR/XVOwg6LO
NREDu8rS+Q0O5bcj/lda4EXpCz8uKPJFtGwLEw2ygazYkMIEy+gsSuG/KYHjsAM2E6Lg6MOYsCbk
bJdJ6SBjEHVWZP88JlJlO8XA3cj77yndkN3UYtebrKjaD06/pfFuIDBETYEpMTopFBsScEDH3ryx
She119S8MujKd2ZGAKvIigeVN7u/3e+Hn9f7f/IueyiivEWibHKr3n8Mi/6ttBD4ugQI6L9+DGx8
2QA9FqKfn0z3UcICbu3N2SyOuGJI2y1xs4YIWkjK0L2kKQxEuqVXA+Be8WBoCxSMC/dVKrw+3dLn
SCfbPrrV94GYsJ20bBTHRSw2/JWR9/uLN/7t4rmVwjRRfQuUTr9ePLbB0TUtOirjpBs3uzTlPoZe
ERkNwW7JOZbkv+RCayj3DWx9Q/OFmxtxpAevp7v5+feXI5Yf9+6RwLigSwe9K4+ZsH69nFBoSOtC
NGSiAuQ25uVh6P3plGvGNztuj45RkXU2clpqYHFXtv2Yxorxu8U/6AXcgebFY9I8T+hcwH1qt0H1
2baFCELwMO0O7i6RyBN9kz7iA6IBCA7obJE7Bpm+GyEndcUtmjIdpUZ+6ZXmnlswiL//kMbyId5/
SN48y+Wwabi2fPfctyjhYZvH2JmyuToPfg+RgJMWMfZ/zZSbYCm6kkQN/H8haLXebp8UQ6O7cuwZ
XzF8qpuxOHJ2bDZDUn39w8UtT+v7i3PhIChbWWD2TZaMv7+UNrKWoB/RJtFXjbc6zp/1Vq0PRAIU
ECkDcsAmPJpgvbqebf8PF/Avj4CrS5fynAaUdA371wsg3SL0TTmgeVbWJSygS4vSAa+yOPPK0cSI
xJg8buAJIlwlZXb5cnv6+ZxD080frkX+82a4ipO4qRTeB5arX6+lyDg70J2jSy0tdcbZRY5kRUu7
tPKLKmDEtwVeNbSTlQuZyAfpQHFZ7NdXnn3d3w/4oP9wTf98Y20WdUfQq2XJwenx6zWVNR9YVJiK
WntOKcccKBbGjcnQl0zHs0htrc5O5J+7BMTPgG1/O7Y4BKI5ONS5ofZ/uJz15/36wNgGHkzLALJn
cknvHhinoJYqhgwxm90OO1uHN8+AALbCiCv6vmnafSG5wDKM6k3r14AaTbc8p5Uo97zONCqWRa4W
GYsKk4ENhU6EwhpJom4OdA19m1I2lXumZ5+r4KrIJd4wmtOOArwi59L61MzIgJJkLo7Z4pY0zQoG
AJGR2XiK+9h5pGqEdDAXKfozhbAZU6IRTuo82sjt5JBxvVBufUFaLTrcDzpsJhviczEKeTZgvaJx
gFyyPHq0fY1Dk+JdBQjLxwLp6RvNk0wLaGLjDmDpISey51wuS/6gJ6TmyrHe+FAr8XJpS7AGtms3
ITJqWUSnsL7pig5Jpc5lZKFvg30opm+5UStw3RUxFWXp2UWskTZnHds0DXZGYpCpOEUfhF1GXlXU
O/Kl8qd6zDh8qY6p80i5nsTON8vnlq6vLQ0i/9CD3ybxfKsS4HyTQCJYtzNmirJ0HsXgm3ui0a3e
Zr9qK7ahBtVJnMtzQtbDwTXLz3bhin2roBGQAb/NM+vtDw/Svz3XVKsWxcBiD1q3hr9VA9HckCaq
5/+zEw11c9GAmW791CLnHAdAaDjZDiroSU0Ye30aOk1SgqoZrcdelPd/uJp/rtGYExzWZh3gBa6p
d6uQXTl9B6yd4nociLIbnCe+gr8Yf5FhuVISBWchm/cN5uzyTRKq1uT+pnvp7qSkACo7AgEHaPp/
fN/+sSTZOLuWd5+gT2U67+xTrl+Inng3BbaRGj8GBojGDIWrDhGBhJjPhj89Ea6aQbDCsjzlxfH3
d2ZZXt697ibrs+MqRlLCWQuKv31NLei2nwVDvNRVPgA/JeYZLGL8bJTkcikjNhBp1uRvLU/o73/4
v5Qr7AvsTPjKDF03V3PZ3356mAXgl00WmwVhCL3KwouLxF1O0GDKnJGxFvjXTkLGS+zM3peV/bb0
6uL+axGb8R+qFcP+5/5A3Wo4PK+4WDHPva+eimbUpophylquRMKKvKJuiXeq/a9tyPDfJFMDmVW/
WGby6L7IvqK0guHPQtfLtqTLXJyaZTuHsXwj9UTbVYpNZi2Ig6G5FKC1NrAD2lsTqCPj2/lQLj9A
jARoDr4GSnv5uxAx+WdDLHnHsnQvBIsoIvSwqphYaugxhCDDNTGBRHIzjFewxxhgWwCutPIT/pzI
swdSGln0wARlD26rM3/MXCxjBIPXlL07kHSM9MLQ2XPqhOpt2MNuopq6RAgwMmd6ydza/NTniWfD
ozyvC7HVxX+5vgY/NHZSwlCijO437hxEdtOJvEXSgUVwoqngtX0QXZvAvdZDEe1aO6JHSAMmK8PH
9YqTRlEQkYqsLXLZEdThpwB5HY7WDyal1KMPmSVk+973aAXGbuy2ZSHC/Vo+zwAg8ZjAU9eD+Y0h
B9tHcBAm20VCYhJGNp2BFB7/dTPXzFON5xXM2T6re+MWgf4aY0gSFnPC3nih9gx32FMc4JfRaeoz
vDGYfnYOnR1vXfaj2iUDKZW46CVAndcRU5cyIMKKxfi3/qV072iwlwOcal97Jpm1QMWKlbho21fG
932R+TtTjDRmQkJ7q1p4pBkRGE8u4GATF9A1xs1v07ci4lAD7vw2o3xYZg3XQlohgl2E/QGbzpYZ
BGrkGZBSt4QBamPebeOKnJ/SjD8TmXE29aA7KbZv2nUu8oIur3cyQdDZ+kG1q2Oi4AiWvRbD9/UB
LyxT7WbtR2nShh18ZobAFHUyd+JLGRkuwk7kFqKkUjPb7k236+IGOfhQVzQo/7AQ/LNKtCVeSNtQ
uBSxmSzr998WgnQkPaFqTImodwbN0WULuIX3SGX4CGlyFESGbKGrd9shQHS1VolJnEEQ8ZXxpzWZ
E/H7NVEK5QjDtDnIghf49WLcjoFLSBcYgsNMIyYExehMwLWWEbJREJH9871b9lSkEfbW7LovOD7U
n9ajf7spjmvbnJ04V/zjMIdIyenilgP1+m3VZsv+7s6UWcjQVXZXZqOFISaYluPb43pLZnISLa0V
//sjzrJ1Up+yoS9H+3dFIbrxsa5wT9x1S3leukWLMxdt33oYpylwFA1h4mT/4O0FhgKHTB3hcpBl
UEMAalV9I37Jq/JJ7eFF/a+fHYemh+IWuTpbqXr37MhMBUM3S1aSpfTM0zkC1MvCGCQh1GiHKd2A
DxhywNIaLU9rLaQTYDMV3MzfX8vyZPy6m9KV0ZVUJF9IxxHvnhwRxq1PRKe6KwCiwe6JmC4Mheuh
hBd3XcEuun5Nv/+hxj+3LbpB5FPrlpJLH2cpxf728titaIUbwkVpK8jaGpOVKyV++SmGnsjkw0GJ
Z3+PsybyLFf/ZpqJ2OZwcIAX+TfSVzZDMciHP1zTctN/vRMMiBSdJYj2rsKe/us1VYrO/ihdcWcO
n0eRwcKQHbNGdqkk7rdMVWGlRGYEDJZ43qYJvHL47i8hlJLW/haND6IykPXrsvr7S/uXpgShxw41
h730eP7R4Bkr3LfQMsUdsLLmgq/gifRa+MAZzQEbuxXosV00YSaGnH2lCcV4f3nVZQ5IRSfiXSDe
2dCy/2p3Ub4r/KnbIhe+pBaao04iJSCV1iennDiCuDI1QEDPDgOHj3ZAykLckmiPwQKSHWaBSYMx
R34tEbpo1n7/Of+luOJzuvzPYDGzLPfdYxHyqHFcRDpalOUHQhe+2xlDbZoU6qyXOTZhH4N602UG
vKJBbLJEvdVVH3qAdiH1gjX6/fX8632nqqITubQJaVT++kgkXd/hqRu47z3+UoRJ6D1ZTQp4btwt
X/PqzHibOYRht2BfArSqu2ghioi91wgROqZh69OvcNLNUkth3s4PtRF6A7K1barKY+E7+jkx2/NU
20i+6cwRuDHaOrk8QfIxTbuvLeMjRG+8CZ2/QHJVXvxhqfxnPU3nkJAKxi40W8T7g4ZloCVwNYbi
iOHU2bLtF5nXHtbbcpe0RC4sZ8FsjvvjpKuX39/gZRF+98opyOiGgz3RohP87vsuXLsGyo5GwF5O
o+7ycK7HiPVn2gl2D518UPgn+R/r+Pc/WtAw5QHDa2k7OgDNd00MoGecukLcTEyA6RyMsB6WyHMn
i374Ptv4etzWEw429nKUiLO0ICPTeCQMQmJapDc4hWgQAnsmilavvjg9/tahnO0/HDjM91sqTSjT
WPgXlI8smta7Z9AogQ35AglQi9fLi4gL9WqbyeMwjMqbp7G5to2hIxanZFsvaxp4R6IUUkxzz2Dc
wzk4bep0vPfpPtzDkXlmYtgi99CjXW8EXrKlEfan8ohQmvd9PGEol1M82A4HHoj7vk3UTPi2nBqB
bWia2S5vromWOufax5GSAzvcCxiQbdIH++mNkXh+EXjbRjw+e93aVjVbtTkjXIZTEe8NHX47+8O0
HfWYNMWqvptdrPsomp6lUZ9lR2icjTx8u9ToSTIlDJzFrmb2xKDV66WjgTUGduQwWAP77Y98320Y
/qhq9hJXlGQWTa9dD1jAUfYLwOs8pSYmwP5YhxwP8Jm9Ghq9vrAO/wog9m2m5kmZpRfGwyeaO9cJ
fjwwUCapjJ6baxY0+6bpjwtd8ViL4pKazYepFfIydrbFtBaCmVXTQ5lj1rKp6dWmG9pPizRa4s+n
ogTXVpJFoJLxeRrKLzoJFBdrlsNz36NOCvwYQlxBjBk9UiTUpGXW7T22/PIypUA5nJrKuLAab6oA
61QsGThAgvtYhuM3FNJgApakB6T0D8RvBxvyGp6Avtebtb+YkGUGdvZmpPhIhoBjVmhtm8qtz6A+
v6G8QNIZVMnWXno1ZZITCyIq96gnDrqitmx3WtwJ/AevvYslcq1rCoUmerKD55/dIMJ1Hj2t6Ajx
brsfmo3ubGkemDGkS43O7gbXwXX9gzbcO9pf+qtZECTSQ873ioLnZDat+9DWvxeVcE5IC5K7uIYF
HPev6FCmu2EZ59A/SA5t5V8kCjD4oFXkpWHUbxtMgTHjfW3S8Mgsh1d4caccABssFJ0VsCMThJ6W
fjCdC7y5gnF+mX5cLnOwkR+Rw0EOiIWfbP2ljGoOiwDH1jKuaQh8gMtFRktAZesOpHMHQ8+oQOBl
qQjoVmRVEPOKEF4xxAxGhrBOhHqnHdor73GTyv5DWroOeyAY0Hr2bwFg5FM/f8OqWZOlBgokMPDz
+KH+7BJycuxdgsOXk+SYotBWrnkQzZg/rivYesMtEz28NKA7TnHvuVqOXWNpjZStuBEK66K9Zc9N
xhrKxtLATHRmVFbOqbO0neY4+ePZBKBCEtildsCthIZ4ne1HVmlcb/RjQSDyEA0dhEN0o3sOW/Md
2ZLj2RjnfRWHdBGWf1QGXion0TUvXUqUuumcfWFU2FvCNtzDXzUuU1QFW7xpwR5IXgKM0rzFLNO7
lp78ZUScRgUIETuGUpe4RFtWBukHTW5QoUyN6I6j+XVh4wHwRYsYMKlDfoB/rot+hL2Lng3H5ygI
Bybs6pJWyTdJXLukd3PL6vyTZWPxTif/0XVpcET6A0Z+sR0xMkTCOEQA87wcz9bOmMX9Wo1GU1XD
YHY4ZLQAPtffEQvnUwR3hjWLR3rSeYrcQLyaOt04Jj4p+401HQOFxClItPqGYKGoaOI3ZgWPXaXf
g3mp1QIqrwLZlkJXDngy81S5LZdjt8h7EL1YgXbl4q+JHHnvJmTR4PuNL1EMfwh+ChLDnZwHiNVW
jm2avbWdqy+pj2Y3kaixlzECvMgjrdxgz1/zDWt3e+oAvwjNtrY2fmRAkPm3nCyg3azDylg/DQJp
5xy6tKfnlow4vU1mT6cV7K1PTTcZmzofDM/MycIBxdIQRq2uRdCHh2ZsNojOpcf28wlQBKGSDtbw
pCROxepS5D7Wg++ER6BF8RNQvbcmkCwuRfWXGSYJTj4OR1BYNrMqbMy41UUjfchzKErX/0S0ru7F
cEc3uH2DbdLHb6SoVkdRR/oWdxvAUhSE3LYiBBI4J/vCTuF/SCwTtnUa2jq6OZOHiz6/BmF4HUhS
35m+WZ8k102Ytn9EXTIfwnvLruV9sTCcRTHva+aEZAXFezbU7GyNRw4L2gYAj31xJnkG+tI/aOoe
mUlyKfSREAIdtmQxpRm5N5SRy6/iXG8eQhmtYLnNoPLoOS4POnADLF7d4IE24l2C/22VNc8Tc15G
As/Y1xZeK0DockiHfWAlwyZX2MnSEV0WnFceoTHhZP0jqtzkQr4Bi4aKSOTBcNICPtibUYXiAi/g
UVYy9eoiTr1osdNEHacDkmqKB8m8VYtE4PXQS+nF4OnO9LG5SKf7TN9mU+QlOt3IZW2JF6woECZH
R82H3au4iJm+WzYBG4ictxlWYhKr9BQmVFxzjOugjGFwR8Gp7YCbEgm2p+ll3EAknuLJcB7QTBcQ
mjGM7oIQu7/0h+kq8o/9XEeeNrG0BiD47jBxPBSNn5/XdW6ZPKC946BQhN2RJBe1Heep2zUIgiIB
8XYq8Z4ZpNPFZXHoqyXse6nnIeJeAgmbGC8yhBkxQGWcsCsJX38wDF77VPkP0k1Rw6YNHt+47++M
EulPKllw12K1Iv9U76Ph5GR8TdrYXsm3a8CfI92K8/lRn6ME1oagHdcmz4HfGYBr/QECAjIsGTbP
AtUwbzMj37z5OovXfh53Ii67F6iztFcDlyAVG+NIIOZkGwWl3Fo1+6c2cT5StJ3HtjT2HKDMfWer
H+vaH9Q4UYx6Np4DoFN5/IkJXdl2JDQs+wQsI6CaRvLX+gY1Ph6ciS4Z3wJXFZ/Xv0GyDWEs+pqS
WQLPs3WeOcyf3Ub/pjcapro4Ny+hobKHbtiv5QBWHYMXTg9PBPqy/QFBVn7MtTrhrl7GOhGVazIH
zb3BBkzu9m7tgKyj//U6BpvD1JjRBA2uToGuvrJIrip044PftAypltZz3zsnhUCbYM5C463NHABa
bJekhlrIqwqS7TEYCtb6xWtPS5EUPZ1LYJU1gGxvpyrTIOiQhoYA5RCV+IzspSGaFhbUUpyJc/Hd
qnX7EU0LorGp/gqBLNmFvtthEKednuGd2ftzdGGkmBwM1KR360MQcDhj/Gmou/U6E+7RQZWtD4mo
e2jxX26NTNILHiftZor6puanmuP0z6myKTnj5akBELcZ4x0uDHfbDsNh7cSvxcSUjO4mbUhIWGoR
9goGe858XH8DOaRHy6cWS2IM5NWIh/3nM1DGb2Mn7Z/fJ8pabOJC3mpCYA+C4/9Sonq0+Me7fm6N
21qH0ZJhfCTnvUhzUEPatrTarbbc/nUXKEGYLKa5I8LqfZbJcc/Xkx+RJsJrltO5tgVwSLoh61eL
EutIBCJZ5Dz429lptZNqsAE7RroDjjB4LmeebRbKL2MKGlpNzS1pkhc3byrPBwnMoAFTEAeA7ASH
+IZMaF8URIuxl8/bUMHKmeX/9NGXW+knWNUkgxY4l9sGedFGhhDibfCQdlF9T5U0tu04JrtSGCli
i/mN5NPqHEzsxmhbwohNe+3a9xT/+KzVRwm3GhY8nIPK5dTX1ZICyZGf48ZesiWh7lrjl/WPJKY6
TITab6J1GO2yRKeCMKNehc1BaH2GlYOqixPjfNeWtr2nAv6K8pCpdBngzTKT/KFPZo6SHDjXv9Fw
2uyc28GR62/xmIHax2icoP5MOBmFSIWzTNQeIgGKueVrwYOTHuMjAY0jbuAJrGnImGMKmvyxBek2
am+uGYU3GYrzEPYd4cDxw+jSwK+New4uyZXgRQ4yvX+BWsvrtoyRR+Cy8JZTe6sPYbpZH8VqTgNI
PyNFdlyjhAL35+TJtRnAqrhJfguF3TJqqDwIgyDFMGJRMfhbeJKf5ejCR44DRnQMxuIRo4ldmcNu
HoueMhO71qQqF1JK8GGo4mfaLwrfGQiYn2We1gUgriHRzo59WQU4YUd+JwL/e/3V5wDnFylWblX1
HtUNAKUkpVSMzUPl+6jFy3rZ66r0CBvgqS/74tbL5qNV+fpyRHrKqjF8bsu4vOGv93y925IM49zW
ozdG6gGTJmPs2tAwdsmFR4yAN3DG4aR8/7LuQRwq9G2eZhhmKusOxJdzJFlObdcpbUmI1JnMHrIp
+o9l6ziEZoGGtIFje9GQMAIqSirvZdLfEyDtSZ/82BE8HGL7at9My9y7txTMPyyTLqEZDEjafWa+
FCNdoiKu4Dygjn2wW4pdNX7jJen368Vr8BOOzKHWRyUZ5YkzNEJMZoqH9ccxQqWzOdWExdBaA2oG
mL03yO5szIced8lae5ZFN5ChKYv9aNHtQPbwdVSqfwlK9xqMLq4OtPhzqODL86uxCexrVSXs7xqG
Rse09mudaDiETIxjZJ2VlZwqZRrnPnL3qGp0hCJgEkcWY6h8Q7dbL538cO0YDsSHZW3ub9tYy+6U
GLS3bOAj4K3ddlWW7JNOf6A8T0+DranTNLlXX0uKW5KIW+/a5YkaoDeq8oQH475IK34fvPEu6/sX
c8jyTa9/m/TPbjNW+3VBXbf2kpp0084Ely3aNKeHDEx63p3RPK5D1r7oHglrxGXh2N66MASqwNJv
aslmPWsTL2Zdo9Q9rgfy2GpIUQLlkxj9bv3t654U1NRf2ZDWO+Gj2K5hoHtMZJ/Wtiedlf9ZkJoZ
Gbk2feNwlVMM8og4nKZ4dbySE7PVUMdgOCIO1iR/bmkVUbZ6PTbG/fqjeLsajuxNsjf6WMOujh66
kfHJTK2LDonrPJCNd8ic8FvCyrcdmtBhNgxg22yEtVtPutCuUy8U3adGV08054zbehcwU/3odAoa
hyHZXaL76DwyDhc6bwJjTPNT0VYfaS1Gx8UzmZWNfY1g9twBaLVQxeT4kTPrhB9CYNINHJAZDJ3z
4AksIiY4k1THgDpztizxUCcs1QoADf0wsYH7RTIC6+G1IfB6HucDeZUK4YOEmLrcgWmRK8IOYxz+
KuvmdbJRJqkiRNFtZsFn5RTuYXVgm3m64bAReBzR6XoWhoYDG5fKUJnN2U56tYsNootCkDFYuBQm
pS46lAl5oIYcwH606AH0PmYyOigyZaz4JSYUcpa4bvPe+DITmnyftiDodGf6IvrW4BQVWLccV1Eb
k6xHxoYEVBTFwFDr5sUvv6QWHRoXDewFWQpDBSMTp5noIhnZ5hnjGIYhVT0VdlcdnBL8QDU0QNNy
zbPIWN1xnLA/JRP24BpUIeYGzavMsDxkRo/dV49PrY9GIgE4bkacmiF8OAf4c4jHBKUtiKjhxPnt
U1Xa3WMwpp5U5odoUTKFsx2xuNb4wOv4EGWwJddSh1KyzeSeo2v1s4YoNDFc4gaLYGNQFP0s9SxI
FHolv1CAkb9jC7D0Q3fTIJjjh3aaF0oy3W0zWPBt8Bi5wIrm3Lauuk7WsCuz4Ez0ujjpLn34WkDq
6tS2nQyv6oMrz3hyQ2ppXC0baRL6RYyAYfkS4y8UaTU+yakUDzo2niII4ou59dGTF3av0wGLCHND
qlGDo6ibJHyC1vC1txmIhGVE9756CZOmvQ0F3BU4raDYPg5lLHZU+uYuDH2oXE50TcOUY1j8Yum4
6OMwIovJNFE12AxgnajBHDn9BTL9XqvSAagvEqjO/JBgUES3cC2EOAFvRDEW5P5REVS9LeESktTQ
grTtJ88NyOzTsm+8V+BaEHYx/d8NJIfy3kS0PiMXd12XODtZx5xSQAfYkxldjOGrJbhKrYV5lelT
6nXT8EPxKflaXLK0sm9mhEk5kFATilGyTec2/qO8CM85DotzTIiDV+rz2xz1y+vgv2Ym7r6a+NzU
fi05RN4VUc+53w2BSvHa35Hq+G2S5aEjsCbGe9hAf32YLQKEslroL22OpcIg57A7htT+rNRsTHex
nu2kpAGSlqHcQ1WDmGr6D7CTQQBz1vHKLkU1YbnjLo6OZt2LXRzXnHYLC6ZtCzVShlB0LEnvk0ZI
t3HxTCPzqI8VnsMzOWzN0t2sdCJD66y4oEz6SAJqurGTisxcjVMmzpGPjg972ZfRixu3MzjJ3uWb
Sq+D3OCFqo+kuMDBE0S4zv5zrTXJTroACB2xG0v5HW/GyxRo9il2c+cULv9YfzkAFtrgTtc28KFe
4rk2z2LOSF7t0p3u9OJ+/VXc0axM2kMUNf61Fj2hzles1EAe697cCg6gHGn6j0PYcbIH5gAQFR9b
rcGw77ATzgT7QNIgaikrsi0jeFwgAtN+HLHfkRKKz/8li32fG3x2BKHh+ciW21b8cZV8NYNPom4e
a3bJYDkqhm2BwzRlCAwNfzMMLg4kIfpdorcdrc75lFUNYR91eTQs843a7Lumfx6ztN7Llp6BWuDX
tcb61VJMRtaQwRSI97IxAbX6yesQdR3+ypRAUoLgHahiu5wm08ZI6Jir+MkeMLEwOGb+7OrLafCp
1wMKXFtq21yWt1RkBHDmeQICjaAoP/dkR6ApxhCCSFrzyTAiEj71Rh7iYuK4MEiMrnIMLx1PYaJ6
gg8C8eA2RO1kCdqSqa2OqcUQrhtvIokwYdX5S2STAxYT1LuPp+9QQAEVIj2uAD/t21r/3sfBh1KK
D4KFJiGKkg0z3gAjKzbCgPoluxGqwXDMxZRvdBmj87Qmmm89ibOmua2IkdijIq6PMiN2VyOa6Dw7
8aurZ+U1ou4biRSAqAgPqmlBFeikUgq6mREHBqxtFMtfBkOguJHIpO2Shd7WlXPn+OF4kTK6OpY3
6ANgFTRfGzutFpvk8+gHD7PfhHt6gV5WnTpyRa7ov9+CZUjpFg5WaZZAQD3GrpGMbDTnY8Rn3IA6
ofQobQZjiXs3RtNLW2kGch/zeXAN2PxA+wYBTsF1ih/APguCr5x9NDnmMcMZC8fnLcZ0vE2b4s2U
wXc/xm4QGAw50BlOhIYwcQ5z7dbqjuPVpJ5DyabtzxWdx5HQr1gW/FYl7gfAPTDi/Bob5gFDmnaF
hvLNCb8iKU3ICj9bpCs+ME61D6URQvF16REEenc6WVNcn615OM9iru+doPrUyc4+qkLyJI0Y6Afn
XhZ0zWaSKA6KMB7H6CUAH+0rofX+tar7D9qLrJ1gMyTGsHExdzLXBXaVpXxVjO+Ke1dvrgEhoZ4z
VXvTzhkjuV/GCVl4UfxQatAOXUTHG7oNR8L6VtOkBSbYCuRWaqOzv9311RRAXoBjNR8hQLWfQRUE
d3VYvaQZR8gq1rGG6YRJd9jMozKfYSkg9s7GaaORHt5bIXAVV92Kkiw36vvq0SJJxqtDsImzm3e7
3tWmbZwb+FIjZWE2HO7D5VdRUIkHSYVybhUlIWfdof40mN3Jpu7dyNwnrtRiezeVvWWfgq4Z2/6W
ZC5j77he6ILG6nUNEFKbMNeL+3bTTPw3v6sG9lwQAUAK/iI8SkG5wg4ddq+0qI+thpI4Abm0Bcok
32o9cSGOjtp+SivtsYRsx2stTmy2j/bQpIchC6GrpVX40jcNkZmufe2sH6Xk0EeajfVgzKn94Jjw
EofAgaHPv0p0RN62adUb6Vow3Fjztw4hVibJsWc5n9HvP2jZaDyM3Mi7eoaHb2QR2DvZbog9pCQn
ho8CAjykWwbWc0lQcZqS/d1g05aoFO+KIG1YNbMO8paVbizfcQkiBBirITDaYaSAAcP/9WyAjBGU
X06MV7mAyegCfY4nrJil/4E8wWr33+yd13LjTn6Fn6i3kIPL5QuSYJQoiVS+QY1GM0Ajh0Z8en/g
rP1fb63LL+CLUQ2DqAQC3ed3znecpUxeiYmDVXul/uuHiVHsPmn4rRQNafwsh5iKRaQ8mFUrz52m
tH1ZWS9cp/ujq0PuUs58N3ct/Opm5s+F9vkV0QzPtRo+Wt4a+7E031I6q0711rOUQU8VHzIxxpSg
4tBqZbO1QeDRRlC39647ODu/7N81Z1iQAXkDGePP/xPsv0E+wZCLsXbe+R14cVCaKnBYJp8catGW
UmWxUfST+JkxngbMm1E2UGTPFmejao6jdHA4TJyD33Sc/x0CuzSQt/fm8qX7vtjIFvGJdkgH1bY+
UPUpDtad1WNz9pjHMebKnEOPBuf3nnfNH+SMmChNzYJ4k95rioJ3cyStKrNLIWhAnJ0dwaxe5C+C
XEuRyCcz74yN79QHNTQX/SE2nFMsC9QCJuPs4YqnqfHe+mZMN4DC3+tuKDZ1Au4mI2a9SfmBO0Rt
0GJ5CbY+iVNKxaAN9+HnREcb0pS3NgaDDptT6keQPDKQTICOH7zUxjsQofwbKl5buTdsewRlyrXM
c23hHrGcnC3fnA4nRSkntQWcjaaczjPGioD1WUODAGWVnhsXJwdljtyOBsXoxm+TAIjoA0gdEuBm
fef5ibubOlyBqYFBaOFhgxmg88z6sOKMSsiF1VTQOAnZhO/ODj0W4mSiVv4w4sEZxTfE/A8f856D
gygousVEilG1aONp63sVF+g+lqsiR/nrLfOzM+PoyNTj6mv9Y2KadEd05p2bEwMmvwZdqO9+JGM8
UevAdcxJ2gf2r8E4GW4QOXgka9v7Qmh7sbQK5Sil81jDdMVw0thoDNev2pg9xq41rmuA+Hbivsqa
46C/IEaGWAdCCjelCPoS9J2y1Cfcy5FUt/q2UnXnJOqnlsEq7BgbuqJr1kx+30bP/9RUeCFWBvtC
QGpXSYApf+N2dr5cDrn6wMXx0qGguAq8BZct5oTNumq5TIiiArOGgOWoFEw4iHzo6eQF+Y8vWRt6
GgtdVvSP3jAosJjyMJOisIQFLlX3mqBjV7yqzf6gHMp0Ef3a9s1qhh8tQsq69KdLmTTs8Qx9m/m0
NLrs2+AHGFEE03zxqqTeSynlMxa+S1bGT2WRvueVrTZsc3+lZvbtsi52nCdTUItFKZ54Kd3qRFkH
4zXXQU7RNh0lrzKlGE5qBYKdB8e7S44m304coUDM/rtVZB+tk6KxWOmDxPM8Dyo56X6VclCWG6Vi
ste5+NL0xKDe0gVtn35OuLEwrTCG4ffmF/JD5OkbiJ8LpGAgyNbCh5E+fWPEsHYtHbGIAcTcBV1f
IkQVbBm7rxroGyij07c3bRZmcJylj2UI4dDtv+vE+a7zDBKY4jwe5fgkE+iyEyZHljSc/qL5qYYR
ccEeDKnLXlI+M0mSNc3E2MiHSR0WhMSFfY8Ong5MJPGunH2QFu1GxbJhdPPhcntKDOgML2dPWoe7
QlL159qXp9ur3+7CNA/LavSofrp9CamFd7kprPvboz7lZif4Mp9/voJdDNmm7Ki5/nO7o5LJzdvq
8c+r+6l5qDM06L9evqAylkFKOuxv9+nstC7AfhMZO4dxglsQmbyxM8ARm66j6r4JxrH9rs2BrnQT
/mDPiWhkwc6J+CfE8q88BKHpVd90uRcN2oqX/qKNFAYLIUAPXqSm+yeo+4cJ54oa3g1X+8IEuasT
TDeYDD5mGT0VA0W/acXmz+GvHoZoa3B73mol7oA3QJDWDfzwEjErnSf8s9Aym/J3Kuq3PAbSTUE8
LQFz9uBC5B8M09tXLl0rzLw/PTAFASdId/ABhrtOevLOkHmx4szyTMPCozvSMVMYfruqWbXqhn6v
jwrSu7pApBtXE4hAsngzv4vX9lxrXL3H2f228kdH0A4QuZQQ9yaoYuDHoJDDE74a3UGrCF1qEfoe
74AdcyShJzAbNhkldjqqu9WXaFHR3hHj55w03U5ezQlHiiAYqLISx0njii0O7HoDSebswbOh+hu4
ylHO/VvtplB1WufRZpC7mYDtceRTzUzVR1zi2nRih3NMklGAN2u/MydahwlBfBDYLe6IOK4Jb5Um
UEttvsso+duo7KuMMzL/KTslFfsM5ENrJ7yEt47XHxh55LvOLqKVvRgRNZzXJovElVEYv7QcN0CD
/Y0G6fxap6B858RZ0CSlj32DymQHmJllynvW+PvB8h+B4+b7sil3NLfSsJ2rj7jlPVo53f1cRo+t
NcDsz3HdeDrAbAMwORVglGxwOW4rzrUm0Co7B4gIjPJoev70BCLrYC8Y0IhlTao6GiB4vRYHC7og
Ewa9e7RnOlWypGRVPxiQKiUZMG0mNSLIWJR5tlzW2Gb15RdmuGRjjy7YKBej1eSJXVVHXGtNxe8x
Ep99Txe7qEUQq2TJBLEd1+BNViXVH+A42ABE+YWLUCBE5+EjkmrVmHZ4jKDCp4n/pBGU5iTGXxvH
+TEC5gsTrk4Dv3jgwu5dM7VgjVwWf6Rj1szMetbwxkX09MlyTFarkcGe3Wk7KhPwMmbjswNSc12H
Zs+KP04Z1CTw9ttmPRKL6O2nUVCXXJGzUHcse2lVyBx3nXrqhc4tbYOE19f5T030cxBJfdcU2PyU
v7DlxKZt7HJTSQieIYIDMUhwNqH3NCRpvEVg3RBawa04Pwskw6SCfhV3Pn1+BQvLHEU/7sCgFXoc
baU08PCArtJtI8gkjcXFdDS1WVuxJfuY+SXXKVcVau8YOo0cuVwzyG0TeoTrpbFoQfLKRisw4oWI
mme8o5LoYR7G+qmPx4+whz/e1ep+8HN9yxwQ38oAadXy5wAUp4fwxPhuXtwbsYvKZk7WgWjOqdJo
sO2rFAx67aqvqnNX6fscmtQ/df5v379r66le0ZBicZnlQdDfAPF8hD0oThY1ApV9QKXG/Ge7LRuY
ZXouw1dBtJ+/hTj4MbWIRjOcE0EFnl5bCHcZnogMwy98GC6RmqZW+NYZnwgCcDhLkiR9lFP2wwMX
syZdZMDfwGnggsICa51Y64R1/d4ywQbnWk4uRGbvdc2MmPAgNoLiCb83W+eca65hjy/UO+yJ1fw2
TDC8fc6uoRlQJ7BV6FRlNdRH1/JVN6njEoFhRzHfUf1LYSJIn6woCS8aIHyOUe0JPMEPPXHxfbjN
sAldxdJnsEPYrs2+Io/P3tOFKZzxltBUfldQCqWncbsSjUuxdD4jd0fia2xPk82o1s7V8AGVS8tG
Ck6DyhPiyJw3GOAvfVLE/YtoGnHoxOeUmDWnyHL0sx3551GziuPtVs/XPBDQZR3LmjGUBojx2aCv
c9xxisXQiWYSSJH+Srr+7FGreBg6DD3hTO17buXPVKs4gGTKAv4ibi8bdE85+PB7KNBuOo0lW1YG
bsMkBrWTlvPl/JhJ45RIeY0946wy7VDOkEdqaZgMt+yLY/Y/SKRaXGzHJ0DFm7aVj26EeY1KU3/b
pK851lu2ZPB8xxA5qiVPy0aLq5EeZvuEjeOKdxgqkoyRlfPhlEVMQBoKcoD5t5ciI+qVcBmYMvUi
Tbz2eTg8kheDpxvtipytIYJGBCeZ17XZ61OWPX+EHk7ZuvoxsFApxoohna7znhbhh8D2oy/DZzFt
8/J3wuSQEi3Yik70ZsYCGQ8CpByuDSOEMfERBAi/bVNzemaRHHSS+leratqN0xv6XuhcYfCwV0Gp
BCPrPBtPFnluuiA2XhuHVw9k91WZy2UDcB4ZLRVeo8mFPEuQeeMuN7HdpY+J5u001MtVWzOYGpdD
qNCy/mR2cG3yChDWpPtvuhm119sHoB7fVN7T6ztrzTXpRnMfS36ntwcNt22vDXRxRsDO4+0ZcSv6
QOvp3b49IxJN/2jRDny7BaeqvTohA0qyYGJ/uy+TrXni+dHq9mq3+5Q9sKvo0/s/nzX6kAhtXLe3
m7cPhv4SaVp2+fsTyG7FnbcMWJ1801pFeYo05welrfWzjz0CV0bj7cJmdp9FVMMlbfKfyxPKoa2f
9VbP9xEGgv/7CbqV/8Mr+Ln/o1++hCG8/F9+CRw8ljZX/+oJanb+fA+3b/JfvML/fMJf32S39O2o
ManXnF4qMHDjWwkilM1V3N1l+JKwjhrNq0f71oGsA2Cp5VH+NlgWHIuCtrlqXvtqsbV6Sbi9Per5
Ub7hjRwfisFmseoNGaO+7BBbDd3CXXe2ejnJleOhjjhT+7vUi63B7lm4VFmVMS814wSnvungNA6W
NaQmEJagA5FNwn005d23PoChTaDOpabNPK901LtT4FeKyPq/dLZtMx8FXlZhz9nkltAeaytMtljH
1Hm0OTSdntCZqVEq12V9/6JiPTr1HTJEJtz+Rcd1elcQTFvdHvVxTN9zSSTeujwZVbY616b1ceu5
bcK5f7Ab7el2S3MTE5a9PJW5Yn7QaOqQldZ4Bk4wnlOXwQ/eCZKBlkNn2+3O24eK1Gyedx+0IPmv
nFLjIv6w3co/5A4+7Dpt6g9nXIYaQ9k8ojFbj8z2v2/388OKDbm7+VAuTzPeNJyQHxrrQjixDcAB
AOh/PhlWbfM4lixCu9xNNmO8wULpX/iph6CjYuJcqZHikTBEXvAX41xhvKT9dDJwmrQVELVZYTxu
i54vJ99zSsuv0N+aTeLi1lq2IaHByiqSAHx7To6TPeSn5FdraHLtQRt8Lsp0a9gAIaqszI4YZII+
56UjPL2+lu6Lcpouo4tTNqFNzqkrfnNYnnDAFbwby7fIMFk1hEMWOGRFdZfJVUh7xi5qqo85Cv8k
PP+/9vV/4zzpNpG3/7329f5H9mOQ/6P1dfmEP6An0/4b43oPwd4gy4PMRo7w76An429LANNm32ib
ugEt4O+Vr8KnKBZ4o28xm1joPyYZnL9znoTu/m157n/8+8/x36Jf5eOf1FD7T7f/kYq0fPY/hIs8
wuaISo6n64bv6SQN/ykByrWqc7FYF6sY9Wxt+mX5LLys37OpM2mu9opn8NT9AyP70+1BySLEHJuJ
s4UU9399QP0W98jlBVw60YBW/a9H2ZWI+9jLnKOp1/PebbXzlETwyJ1UHOeI6HE971RpD+8ag7R9
W+NPu91E3lZocnp9hhnkPDtxAmotH9/jdKC9sWOaxIT2/8gr4zpfAox/pa34hXgAazRbdzUTPrn7
z7Srkl4W0xQs7NJavMRjIk8JDkpm3sjDGWvwIzx5dcxamkAky8naQrTlFE6A2SyHI7LPA3xoekF7
eRiS/q00Wb/SXPSrFvSShlkeEO6rWRkj3RAePKRD9mml4iVxyPA5hXadFEEAmnW9pvhdY41hVozy
003+ExJln6WwPSv6U9Q8H3w49SuiEZRO6vYTUiKNE3V2N1SMQ1LT2WaIg2s2YnWTBLIpOf9TR+dT
OOVr1HeP/SjYezNNmLhidFGPrOlQ5Eie7jSKmcQMQ4e1X+VtkFiMH6RakgPxjq4Z1mDw9ldT3T03
0UDFnbz3jSagdn5a2xnFpFUHq5dNT2qpLAiRphLp7bzYOvQhP7iywkBnaMRqm96d7tToRnnnsSld
YaQmMeYNQd5ZYiV10KsA9ndZVSQUcINn4ZtsbUj/sfLAjYnoGwmCZ5fSDabqztAspDgS1BhgV9hJ
MbcKQIG2DB+cUPyUcIGdufyRMBNNcEomgFpMG77XmD2wcD539nSmYvFYAJsB0fc4qWLcShwim1Lf
dKbYku18NR2MMcze4z2hBMoUII5CR1xpkhW8rYqV0OlAnrru4ObhtcowCoxds/c63O0srVYV+QKm
Ur7OIJfc9Ui38ab3aLtP3J+6TSZj6ZxwejxqbEnptdTtl6Ei6kwzHQUEMxbzYijSDUyJk2agoHug
B7IQLy1kpMAzvFVlqn4naROL2rkIEtH7a3Lda1GPCE1e7C4icyAGiesx5OsVVlqsl3mwO4kHW2Or
pMsMyFVYTXss12emyAHzTebnzoXSRTSLRH91KbzrQnixA65TgyOB+l13X5jpJq6aix8ttRuKzWIW
2fdIY1pAZwkE77KS68kgFAuM1OcEcqrYfzB5paWx69mxN3XzQf0k/Awg+rQJK6aZwtNSBls1lZ8p
4Q7hTwHdb926GpKgcKz+o16ufUj5gMJZTDGpToaJyTrzQ0o0cByTk7P1JXMxK1xCD+Fss6Gr5mmj
t+aDNesjUnj2Db86p89HkBopw8dZAmCPfIRP1hKSqNLkNfvCyCIG6jVxW1oK4cfOB8+sn3swHSgk
JzZDd3rVLo6tugOgzWE080Y3DfBOXjvAo/Hv6zh+GtKU2lBbvmSjS4coB1NP+i+zUfK0snpiirRF
uIzxXriSjoA4OzFddNZjb+9HzsTrVKUvSLkxzhiNOT0vbNssEUplIW7U2pFQcBjQztWujZ0VjZTJ
YwjuzJSOhFKsQ8zNgH3LO5xeuBjdGUtTp73q7O9mvql7TIVXpvIPketVW9tRPd82e3VXsD2dnlPg
yaA4aWgeqpDxjupxfq9n127ulv7eMWXUN9ZUXnTVyQi130NObTiizn0ju+vQe1teKzpmo43azOQb
AQSkhh5CO02jH2Sc/GNjDD/7KveJcNoIqNRt0dsi1yWOemSCyoR7lEcYOOhdObVdBH2aZc9e74v7
LGGKXsJbWX4h//WoU5jGZhbCw+DOk326TPlDSA0z2Qx4w1ocIxx+FdviurzLjai8s5f/OVZiBZGN
A0gz24/SngqElTSCRZv4W1QnHLPWVwM5YQsKYNuL5ypSXKeiqnmYltn57X9RAh2e89yyM9CJm/Dg
Xx9cK91g83Z25cA4W0+jsyelup9DtCjHMJ61ltN9h9OWfihuUi6Hck6YDfsUN+smeinZdWxir6Cn
tqwxt7Z5cw+/9et2q0lccbFo24DNoz+rHg6fGkNtYyTIVr3UvpweOAolA4DCy744Qh8ojrf//XVT
1/PiSBqLCb9ATGD9sIb715yoaMt2paivDWtWfkH01s6k3KOytX9hxvlM8956dT2memObq3u0RGfj
pBRlaJnf7LORDswEagBNdfN5ihMcuaWzzh2veguV/+45afmbdhY7e5po0fvGeoXIUvbeddTscknk
OKeJtsg7rbRRKwd92Jm8U3CLMH61utT/tiltUDpBx0H72QJYfs3LmAq0MKoogQwPwIi7I8J2RVZ8
Si9F7G+syvw5tw2BJKz5OBbIo4FYOPQT55UBbu9Fl9EvlE5xZyvy9V39kk+98UzWIUGErsorQ3sz
sJQ130eFIGfoGmcnjeKDR5XF2S/qLvCZ312VD59c6tL4hKBLHztqcDW+cDasP8cvkpikbtizTS41
DeV8GaEFAxzyJJZK8XPo25/N6GdPhZzcrcK/e8oUCFvDjdimL3nWUte63ejieLLIBW25Osx0LTHe
V11Q0w7wo586k+rLWd+CCaa2lmzN0TEdNN3Rtd8FdHtXRu1P/pjacsy2T5Ukreg2nVi8Ku1Wjvl6
VJF19qxzaVfZziwObIqggRD2WumCKhmQyOJomS0dCvNAnLik5a8b4XPnAjaQyiPvcei8YQO/KN3R
itpsnApOGwLbfAHK7G2iT88p5sc5n+KtbcTGeV7WKoOsfsepoNzKr+pN/JZFFSVM45Agn060EM9t
rh9J+bBLdbMDUj1OwVBax6ykcYFOgre8FR+tST59ZfZWdYxtSQA6TXZVpt9h1HUuMQGn2qT7Iy1f
QKBX2LXHAxkvrSB+WFXqXDM6Rbb9za74RbCIXJWdwJ7oM6TJOZVhnxhO8U9MmeKBLtR4Z+IFgibH
YM3pq9dqkDSONfhiougoGqsBjhGm57jIRvJbkkWCrObT6JdsT0HR8a0bmpHsnCb1VjrNs8FQY7Zo
KJIetEzsaGOAmj3fo//Lc2GVV2nb6b7Lvr3Zoy4Isz7zEY9FhSLBPBjzlUHqrh+X7jk707atMXfn
iWmj19coXXb9UOC8oj7KAUXonmk+Mx+azPuhKqfZl+j19I6nQUZQZJWoZgyKSBp/3Kr102hweOhW
1T1Hw2TtWz+9+FxC/TCvHrM849yQR1c9ozo+H/1pi9PQZwJZe+fh3uvcnG41FDNhMRl2sMR7anjU
RxZnpWe9p87YHzGXyycs7W+G7Xeb2+I5MkH43z70mXXvN1V0yKwvYgNguK3JeMYixZwskT5OYlkd
+cO9VTj+VjI0EW1rr7lDU80O1KDcpYq/V+V5/RYFzWVuj0e3jdsO96HRX3s70zft4H1EU12u5yrs
rrcP0qWwwZOnoae4VZi5dc4G42r2DkBzYT5Gdg4kZs7VzlpU4HRUj7lr1dcstt2A8TzIJosp6Tyd
6JZVTzHxnJy+oLsoR+0pOFmfnaT6smKx9jM+N9Q0O4jzzqf1bVgCPjgEc7N2n8rlg1kXMzMFphTO
xJWEbViy54AeMPb3wM+JCXPtS+ogQm0kPXwGAKJeaOxb44GN3xnNyJPtMLdjqRC9x3rfbCypMdVc
HhXdvJdoHFeGF+MjWuj77VkOvQ67TrDmjjTc55CE7e0tJXLLEgD9hddj/QkWWERG3ILDuQ+h12hy
yO4Fg4578GZlTEnkcsft3gasx4AvhGfVFvhL3StoJ/vv5ztwOdDVl9t/nlNOiwFDB+ay3Pfn4dsr
//U5MqR/lLH16XYX4Hjj5Hko/QkLL5rX3FO1fLjdtMyMzmpS+g2yLmVYt0duz4mTuWv+fI5lJt6f
pzcdb1tRq3Fz+4m12aO0J5rufAaFZGuWRAXBoPLsFXQELQ+oq61jLMTFUDxmfRqeYri1yRJlun0Q
qkpXo1nGWNWmXRIxxcoLO7lKoGS3W31qmM+Eb2sHrXnt5/cEUfrn2i67F1eniRRvgh677kVKx7tG
pE5ppLGebrf0vMT41ocDqjcPWpy/D06B7yJabvZ9P10xNaSS7RPRccVKNFP3vFPkpvBCD7n86NVz
j8uBMUNSHCJdq1ejC/SXo6GsYOqlPvBw3c8/m6lcQ0G7lp31BFJN8q1bAMgN5PJK77ZjpH31BvG+
DBOrrZ1dvf3UaIdgw7+vYuOdtj1r09ORlwyMvaJV23cb5Tm/Jmugy7ambdttC864YXhUhkWAMcGA
1ECP9kIXm5kW0tpCuKtn0XBk4NauFN+lRvPJbk6TA9V9WDC6jHnUVB+Y2mL3FUtMXeUHhR8oULg1
1gVktO2oW9S9FOfQFNNO0+KHQj73ZYSbOmztNdBYicqqvfsLLz8rOWN24ZGIwd1imuWUS+LVbXHh
s2ZYJYN/zbyS5GPOKSFSwyEcam/PORojyxy4SjlMOfRHWy547UG7quKoqfbCVefQ2cObm0NvEMYX
k90g6aisIXwKPnmkULT0gqrrtpOJkUKrM+Y5jVylzjwF8ZTSSUhhg1TybmIHuCVJe6ptjCiNixiI
aLyhhy88NabaRPgzMT1RRbksffTZjteG1r6kWfbp1fSz9cnSXyQwMzpMGLII17KvHIK99tuMFY3w
X/PQdST2a5IeBAvnszt+Z6N470P2OxMSUTh/Ah4KNDsOhsWe6+sfZqF9zz1Gq8dJZ3aTeNXRj5tP
3Z3AtuTmxkjnX0ZS/sKv+U2i+0UH7o/M/WDr3S8DCwHZbCZOfvkSyuYjquLTXJrjdjK6nlJtPNdO
d7GjPtv7LL9XcWOendilvdDjDWtN6SH3aCcMC5LR1VgvZ9VgaDmqzW78DFP5HUUDBVKGCznb2qWd
ftRr3iEqnhJIE/UvVvy4Bdw7/l3mCGUFKPGBaM/7PLfvaayf6kjDuRtPJ5UquCV2jNyuS/tgs6Kn
8OyxLqxHX0Bk7jV5yVB611po4DRQxcNMo69faF+RKj9nh7m1ViMSwKTAzMz8iljNQoPE5CA7UqXP
PQRf9sS48+15x7Hbn2AmDacOtWGbd8pbSYkvi5ZmO8Bv/TsXPp1fBWXceN83FXP8fKx/oXZp8Ksw
NkgFzLZK3A8SwvehjzrQWlBx9InJupl2W7+7uGIu3vJ6gx8Wg4QefkdZ+g5U67Fp6xH7ZHbIcjem
W/I5RrWqpqEjDtLAP8bbiuV9ZoUmcDNMHn1+afxgdK6CRUyC2fN4J+Wt9mUolrcEM6t2OgpVOo/a
NO9ry+DvBJQMjqBxz1H6W4coLCpcBMZiQM1s3HOyRYUrrXytTBwcQ0AHeYM0hdOhSX8yE68RrBZ2
LhRUyoFYjARZkm36WXvAMwXFVG3j/IN17u+aNpuNXfqXLNwzFLWeCFYEKknsIIxZGk9NIY40Wr7E
9Xy1PMjOIAGQ3OoRFHuEbVGILPDSDmfu1Dw3iZWdhKkeyHAZKADiPlNkXoHm1m8AxQJzTl6WtjJY
mNOyco+ds7X3dKrmwdJ+T7z9HM6C6xopbWPP8d4o6uiUzT1GR3Pf5dTWtex+JreKgMU44K7FSdZ5
TiRC6RvpMWlwyfzpynd3DEp/exHZiJi+w23WGizcax6PzNeBn0u3wjHIM0PwXtYtrq7+A+dogOZ2
w0+W2+tK5g4BA/c1LZv4SuBDltanTzTxOBRe/ETY7cFVVDbn0kM4ZHSt4fh+anK2frNoL2kxFyxS
xnolNlaOjVxrUhreVEHv+3CsQmTjkVgeGzUqOoom3RbJgvYbPnI7v2QEpN78vr3rRi4b3uC8apl9
7X3Uxy73Al9BqYiRazEXDs0uZo7Cep4hv2UawA4ivOb+IylMKjBjytZMapt8K0sRV6vfdTIjndCi
SFTJu0LzWhu6/UxNFxvkpLxMgyE3WYeQibX4TSWQQ+qUt2nphutpxv3tGNWrEcLpkF54rLTAdOZ3
Kk1ORR6mkJJq8r8j1cyqkGekh8+We1bEF4sNO35J9Xlr7ei1C8wByFAF2eYJMkYykFSbe8p7WtW7
q3bgGjmn/h6HE7/altNoTk0ZJtUsIK6cuD21jrqTbIQYHjDyPePiw4wcpQ7S2/w6tNd0NGgLdf1i
q1fGUogJmL/l8lHrhyLy7HvLYc8wpXHQRVQfTdqkBypl+eGwwp9jayMqaRAExf881Ab2Gq5XcD+5
8C+leJloj2HVo65V2iVxnJe2M/H807c0FlhzJg2NBGv5yqDeNhg1537EunimEfB5ltYbCq67a7ql
YXhBEUQwD1eohFzd8f1jdlJsjeuH2W9fSj+jHccrKXEO1YoesbWnOsCI9biPCw/t1dUOU53A80ub
T5HOX6SGcNXF9kF0Zr6biF5sdYnddUCzizxP47QWYx4mqT/o2WPrTFdlJFGQOsZTshiExkTXTu6w
cbrWhNFTWGwfcn8vHPcZhM8ExPNJlcZp7LSrNpDlypKDmySgB2INfIrebmOHv1JnWcgnTXzOCaOt
LIOGbuirweyN5Z2aozc/F6+KRBr9UnhytfHNdVtrPcz1WyH8T0Q2sS5T+TxSkryVnWMdtObNEiQv
CvI3sGpYFqTOF4rrSvSiPkFH3ORmkh7Dfri441DvY99e7e2uac7Z8sKohyv0D2M16axqRIL8pdsx
lVXWKoH3s6YDCfcUBVRaRy1qWHgvejJEbHOtDxtryyNvvLC2fUbX1Nn6vrHN6n6fVNpThpM5yE13
WlFY9dUZNloi5blZr1ZWCogDNzopcuO7D3GGR8x8NeKHO2fZ5Zd1TDyxvdS9FqCBivUwYk+I/LuY
DqVB44xaNfoTpv8X36CfWZQZqRXOyWu6r92tLgad1ATTA8fDpT86T6MHljJaVBUQLJn/mks2+vgx
wAlMj9L/FItdLKTYbugtMjAUkpPZ0rkEwWJyaaXmGk7dM4KDhmZSyASwYwHUQnDo7B3TZxI+oC6v
kKRwHI7q2/eanCiNgXyHcystWu1+Tt0fjhP/NKmiTPVTSXmYKPSndsLD7MjkzYWtsq5mfVd28YM2
s/qXNgf81DYPhaLkr4udn+wM5No5MeyXFO2SS6k9GqFG87sSItnEJQWwY+hxUaeRUjUVFZKW9tHC
NFK5/tn0VMmbMHXWTeoekoaMj0XpCt2fqbUv+uTenFxtS030M5I2OjSn+iw2gtzzf6ZO9aP3mieT
AZTveuu0mp5YWO+tDByYV7E0yOqXYmRVJWbUO5L32qYd/d9ox/kWsCOLnzWXWjAWTLOPVvEJXIeK
rdrBfRdVycMUhbuq51qhsUOF4cPGw6XgbDUo6raNlACA2JDKxhxaUEiWI/rM/Cj1aL4xYmSaRBNK
P0Rc7h2XaczWaHERZA7FHBFj+xaJMEUDWugH4Vo3NJJfqWkGUduzTw1tLmsdSyOfMTsXsLbpt5zA
FG9TYHmWSO51fVyC/XJvsSYLCsPttnVZruS3A47uHpTmr8Er1ZMWnarB8oK2JesUyeUvhEGIfeEd
Joo4qOXyk32N/msjF+nIoNVPOMGI8WjXpPq4aozuKy61fFOZkH8stgJq2U+BclpWacbZFSgFXolJ
2KiPWopLcUwJ2JEp3nR9VaxjtMNC+T+QK3BGZUj4lnZpE7JoRTaYB4kSudJYHAH6OzI7q3dpPTF6
mNR8wqx5n1C0uMprPOOp7OIt6eq7MiKI51QxsENa62Mq/jbSKCMI3VO89hvbwaVp8r8FB9eziFx5
OJ/YFd5NYRLvWFTUiG3yM1xKv0pTHkmPHqkDgsKmumNTwR8zvZx20fk/2TuP5ciVNEu/Sr8AyuCQ
juVEAAhJFUyK5AZGJpPQGnCIp+8Pt3ox02a96P0sKs3urSomyQDcf3HOdzg8XMLoU2LSt5R49KJ4
O5IKVF5XefxNxX0h1d0/zy+YfTaGzHp3bbIwxeCCacSPDhA9tV+WmgpQWyREPFNvIRANLwMjnx2x
aCfDc78M7A6N28oAs/ZLjSSL5M2y96PZuqXxhCqaAN89UBgT/lbQrSximgLb8JLot9XOn4otkaGz
4sEvK/crXryXAsmjb2+i4fxgEbNyqHLtuujUtcQfpRbxj7kLdxWkok8+4Xs2scPjd0QeqyRQLW2Q
zQryemH32Z9ozP+WqX2vNcNXb9fmI/Ic3FddC+GhxtVYMEVVanRgW/iRl/5K5UTQMoatfed4x8l+
NXWzuE8nBqJm++NV3DtZtAWYlYdYT7maOSqMNF5PYmqfXP3atgjXG9mmoY24tW0H3oY8DpGcfmu2
094nEzYTz/zTdEO/p5PDuPo1ZdlnM6xfq3LwDJHAvO9U9pum0tobqkXe7IyhKjp+QaaGq5MW+KFi
lrFqwxs99pfZioDF9uI7qDb3i6ebcEXU52aVm1oI+1brpPeMrXe2pZsnA0+qP1h8fpFNaoiFYBRd
J27R2SzuqhSpp62bLBt15Z3/+QNuCkFv2A1FvByttT2DuB7CNXvlykdAP9EOZqV4nirG0xUbT1eO
eD5rEsfzMX5oEv19ddB+Gh08fGv9Io4VI9gd8u78nBbDB7LDSztJ/VxOmPsXLeyb+Hem8hAef+T3
OT8Aa9c/pFfdZeWinbqVTBMzM0Nt7J/iailC0DuwxDk3vXmQJAeZ6yllfbdaLGaRaNVi9sdu4bWI
eESy2GOy4MXvSzKbB+z82tGNj16JZpQbOz0YpM8dJlU/e6Ybykjkh1Hq34wJjhYjH/S8cBPFzG2s
sxbGAbAnCJmPCdsBx+6DpLvjZmd8YAsynQWZ45rmXGXfORC6Dq4jaB6lPHprGVCJtiddm95y1lGe
xc8AV/nDRM+JXKxC7GS9WuwdDslQWqeoc36bdd+dJ6VCx+zTQDbb6NtK3rv5RWOs89BXWfKYJmzz
vAI6MO0fHSJJKJM5wbFjOztX0brXT8h7b+s6/VQs3UZ68gCw5nfnqvs0zbY0wJUvQHtS1azPc5e8
2Lqj7ytTuJmj4TxWDrWGy0kxIQdD8JktvqTD6OnfSe6rG9YRHvtGnqwoQqqo0I66Nte4VronCEPM
dkXG4aaOs2j+OPaqH3PlocQ1JyThGp2B8bfzQC+yKPBp1mxIEbqAGNel/ty3GLtiwsVmYPKSn3kV
xQNxQ1owDahlPJdVjNuFDBYNJN3RKZsR8k0jNpDc40jJ5X3SZ7OfzKi4Ok/cwTyl8VdrjtKcGaoT
odXn/N4Z0Vp9TsSmpw8TIrd3c9OhcJk6DBQoZCUqUG08NnUW++Za6UHRTs+CWWmRn1pQhJdOAwwu
8ErQ3vDbVJ3wIwZlPht5JlkVZiElH3LVEji9NydsF3aVfQIfNvfPBBC/pnSmJ/akiz8SK4bzMNGv
lfhR3BWBXTvvRen4IH9fAElqhHnvus6Zb23M7YwSPkhj6BBAcg4dUA3EAWSlJgK/FssFB3oxzZKB
C2j840ykYMbG12SBMSpa2AcyJVy9HNcts7z/bPs2PRa9uHCYfNiR/bI2eoVrv7pEM6170eK84Nzg
ZsMbeOZKfJGyvLjDx7QKBp8TTYZTYpBbND9D4LDHUpeHqFKueRLriCMI3CwdpocbnKqBALX3ZlcC
ZWENPyNK0vMm2hueOtSuXvhpDlLOAXu7KCzejb4QLROZ957hJScIS3s8jTdILSAx6uG3Nyft3iw9
56zHlLF6jBHJMJKgINWa66Eed2zklejrC2HF/Z4ZF2kcTZy840G00hyqIGgCr0gOro0Vt1XNkc8m
PuPLzXY28BU7ZdXZU2/A2R3PdLbZniGMxBCNC48h72NBhvY1o16ntbB2qT6NRzOn5s8W090blvrV
u3hP10LrSNrUGFFKeup2qu6MGI1rkmXPSy+GwJM2ZvsM0nmXvhIkWQLbKb7ScsBUgSZkXha262N6
Ry/8FOM6JVagoPU0WRfoY8uGLay1qPKVLVB6Nvld7rkQaGk77P6tpRUBueDULmMawyE7qF+PTt2+
mF5QlyX+H5MxJmx0SlbIXuesnl90OfPDK4q/Be8MRQUOayUV0yZK1cVLDjivfojAvGlavjybQGPL
ZPD2kWsqojnWEJdcGkSYXjnjsVmQVIXUzNz0TtSkTPz2qhzbXVKqgezS6qOkC9vpHv3x6rQw8SwV
Y06PkhA+goyjBWGzfjcu6o14qKeo9aKDptfYw4e/xSSazdxEYBHLT0+7Obnk+WUxOdPE4YoAdJtD
M7UnMexrI7coJpzA00xMnJkFg08x2S6EfKhT50sVWKm44mQ4smmktumNp4K+kX1F3AfwnC8YJLRj
57YXbJlBobflHo3eL5Pgk1DOoLQ0Z7N78VUmr9MobLIQIEKGZPXiZOJEnl1zoBVg2CpAPMGuPcuV
4kBj4ZNqRfLVg0Bdmg5Ve1bdo6yB2KNpxxgTJrXqeLfkVEQQU9CIsKj3jclh6Z5nFytzb3D1pkDX
M0CeHIl93I77xO5DYbvWA2/ah5s204bn4OOOK9JWVqZ8OsK6Bpjz4VVGThEYOOkxoGtschgs4FRn
CzvKY+7Kg9Ew7rfdkg8Och6+HIvEk/o3edmnPqvYwhXGz6Tpe7yeK8JcqJfdaBOzCwE+hFtXEnNT
mFjUxYPC7YxvBJJrMrZZWFkZ6kZWdHYZf2OaU+Gay+OkERrTznWKVCJ+S4T1kdNoBBnlqp9qLJLB
WZRNDw46ZQShDdZPtVRkrS+Ws0t44jbwDYR7VQaKgOudY9rfJVANjLqXioWijqb6WOZPnezNK0LI
wELNfzBLgRpuzUGRmF5+z1v2PUILQgHOMn4GtV01OMijnHCZzhXRIeIIYddLGYZhMIrzhyljJjqX
dliZtheICWuUpYm/JhNRJogon13st0QgkE/MVhYuGiCGOpRp3jDJsZEGYdTRJXlF6Cdg0SF7voz6
DfkTuj9ADW7XnxvS33ddw0obzdXj7ABDxDgleNWaQzvZu8qJaULSjpsAtRdmGmag6HU0/CHMFsqW
WGBb0x4LM1wguBRJru+GJXIelaUf3VnfHLfMNaHK+JT7jT9Py7w3u/ytbv3WglC+6vzVpo2YkPlD
f8Q/9jSpPRZ+9J0VvQMyBpSFnOM7Oj2gIUhgweLWk35XyUBoqwrSYpUQ5K30yQZUCd+cHXYE0dhe
kuY50qaQfdlhjVhGLRHMX10Z71Fc32a0Q5DK2gD/4q9xzUtK+I8epidHtMcEZYQPU5JNh7E+V/OB
UGjebVjjIIti7N86ZzOqcmcEBqM7EfOO/qTNaUgOWn4GIFXwK45oiQyqfwvEB2wy5S+ryv167Xew
PUEo96QFD8QGt4mMaY289xX27pz9tO366njVBLyG2XgJHiyN6YxAWZPpAkchAZBMR5Q9J1Fb42ef
tVOpDZe+ROjaK3FcK0XFGhc3LYNCUo1RfzAHJ/UTHPOxKSk+DSMs8y8zFxDae4T4JnXx6Bbkb+ke
7e7mYwEhrnXtr2lspV/1nxCcf1vju1NnPNwDgkCTnTX9u1nSL5U3qHewbA32BFpG3Rip9s5bP3rK
K79UuncQqOYEs69jBGanwai0GHIvnHQMcYQ+K7P5rFDMaWjlOX6w8umiDTt3pAcXugkeK38cscxz
HRWsq1XF+MPrQxC3QJKxcmWDi8ZQ1dMJaX0InhJ1QSFeTe3qNinhhw4DEmkPP4LSE/plRlq5fegQ
hSwD5ja7YfLQiT/RqitAC2GyLaExDwU8f9nRpYnbC6V/lnPxjGM4PxrA9QydWRy0OxlQ2cx71rUn
XuUJNyg2WB7gbgM5l/1z0kJtKGYTQ23FR07CY3Qu9fFIHdhyCZ4lc3SeD8USBQ3JmErFQvOxL0pk
DREDFYnJT2PyCGLpGzZYyTnUouB+AA9JRNo6H/Ka9MaBUWOS35cGCS4GZ3Rdrx+zy/3UWc8DN1eB
nMKvbMoMCM/sFisDVgIZgfCEbJCyQeL2byhZqKUAN+Nk5yqTBcHZLIULCp9dGbfrrljXj3FiGrLw
E/oAcjZnxLpfxwpwbQnlAqnKE6grjCHIjYvZuI55F3TmWJ+XDK2ArFqbN1jY+wEXvMsKc1JsJXN1
E3b1gk8i2wFaO7vDFcaxtofrW5ylObx3pEDct67zjFMsTAQFXTx5xNUkLCz+9OvUhy5N/K4up+lI
W3oVBfY9cacB+vVXNuMb/BHPomseI6e86dDnXOzxi42ZU3nohiPX+GirNkyabAlJzwGZkiR3YFlL
Rm0GAbnYutEF92cNw+/OTTqDOXUDoSbC8zbbJUkM3I9McK+9pmtnrxFwFVbIKYPnL5X4S1aYnCli
JEFMjVY9pUg/D1qz2ifcTX4ZIXBNiuaW4A3OFQMuU6FedEBAE2aPRH3ArbN6I7gMsZzrOt0EhvZx
MJibifIZSxLXXjGf0VH8IH8w9+zqnNBFpnNYZupNABzVzam066gYsAupvWHpplBiz7+fR3qQFOsw
tvwBAxS4A9IWg75ASuY0mBptrstes4MBjTwLGP7jIV6KCI/HtR5kXVyfgLfVu6qrETsbH1jKMn+B
Z7jPZ8Rlkzc9J03/qK3tsyHwZJPH+qdn12AQBON7zXIR9Xwr7Qa1TMpuX45cBd74MS40mZEZ0Jcj
DhvsPyRg/HJN63XxVBGwmAtsQ7HwouWih0cK2PgrrTcloNHuBasGTW9PdcctKId4h6XqaU3WayyW
GklaQYIW5teKNcqpMOVXxNjT2brEpbGZOzF6cKL0zpq58ZKZVyiV7i6LcfgvnDZq8X7lohMBEIDD
gP97KaS7Z6tJ5YPSkKGKVbXce8imtEboxykBRic6yN+z1w671SS/3qkIf3PMhmwWVFBZWisfGivG
3Wme2K3k2a71oIE24/QrG9/NLZQgF/ZwiM3672zKPtDG9BTL9rjmnXFvdfu168DbEx3rAzSB/M8o
iY+qlCg4zRdrlDYavPSYWW256zL62TF+ZJmhOEoo8LEpIau1+0uZFd+aJ0HCx1tvKZKc+xIsQ9yF
qIq/enWKBxwQOz3iQiZQZj6Usw2EuvtajOkNAed42ea9KWvsCCP8eVADKFLkHLj0hwB2GMfFkIKE
WIx3XNaHwognGJX0OM7AEEMXogu3s2b+ZysIdn/vJWZ+LnTjigucjn3KfKMEmQMCf6VeZBVgdPNB
S+zvzvaemImSYY3vDVIfeWdZKI2RVRLeD/TJ2r+Tz/6/p+p/8lTZ+J3+Z0vV/m81dJ/Ff/yfny79
81n9x+1vM34V6Z//22S1fYV/e6wM918suCwhPVw8rjA2A8+/PVbC+pfFrJ+FFOInA+sPIUL/5bIS
4l+67pLuZgpcWfyJK+i/TFbGv0gSs4WOyM6zdc9w3f+N38ql/v1/DEauidXK4FtgwuYwHnL+e5bc
NDvKMRHsVFCFMywaQ63SR3I6EGEZOAyNfCvuOGPLdHrtShAtY1Ly+gj1aohcApwqSeQjC2UHO2Y9
9Jrx6lpEOuRTdEonBI5DPL8VGPm7PJd4uRHH2su7s4B092xFL28W8asWD+bJ0Sx970zrV80C9b6c
2Q/Xqwgsc/3uFV8IAnH9moww7kYCZg7//OO0QJ1uRAoOdftv9WTACppPcDEd7BlidJ/aulgf1qV7
MbrXeZrs+xj/ytvHjAhvN9j5wwBPAGV1CdtBz775+TzsBc5pbrziMU/51iCM7ntvHHcDPYLM140f
NUcvg0MI0Nq7XPKNAmORWwgNOJrjHBSPi6uoV5srBSo8Ogi/EB5SZd09UKZg9UB7Ujjr2VwAmv3z
B/n1hA/JBihanjK+a6aHsl7jc0Pq/cEbWi9IK8ZESkT1CdPWg4GEnwjb8lZm8/pauWe44jjd1vxm
docY1WQouSJ3kSDCW5F35K+WdYtgcVDXZPLaZSarPirOsxMBYZ5kh9MBIEpn4FWJI7bWqZqCBNMY
pRHRzRs0wDIYy5icbGDrZsRnzDU4aXG59zF+LZLP8PqUBGQMxaT8dVlPtueKU96wh5RLDRZaFpNv
my6L+rJG4FDWFh61wrpESgRlW8Ro4iy2ywLxHJihkz4Mv1sz/7Q5nyOVWl+16wbQSLp7Hes9/bGa
9+NPZ7udr4wc/3xD9qLdCLQnZh+uHLo7fR5uZSfHS22PASSZGGoPO6FZw16LcoYpJ137qLGPa8yK
kJEKDENpLKe6jqY708Dq32hNsCwUgPk2wU9ZJfSKtWvqsgQS24cxanRDyezsCMYyg6aP76MM4pve
sKjuvYe7cSfjbKXH5Wu44tm2sIxUIzBB0/EaaCRgWDH+bFEEUb3n/iSq9anru0vOKzBrsn0cDO+v
nHhMKPfryHit4k1atER/pOrfo3bmVSIytqFxT+c4vaHI5dkiK8mzX5c2ua3De5HO2VUBT1pGogWz
3NV9D47PgfQ2PCyepZ0a4xVJ/ylTfe0nbnlcna8stTeQn3acZePQi01oTkCP7CpNPawb02mZznUp
kQuipLZok3CgKOfkONqrQwTwidSDU43wOpAecsNtp9vFtHOt/ZgVlblzMuvby0zSUKBYVeBWuhyZ
BCsTI3Rs+vTFRCmnCVbhWAD/UJWmOyaVzX5QE1zVznkay9oLe638gL3yUBrNr74uP9xoai7wINJj
v2GGY2hnzF1pGtuahIvaEQ980XZ0rzOK7LMlJlbuRfGzlsmlRCYW5jatUJIjI1HRMoelDeCGT/kq
3eTXWJ5ckY8XJV+x9GEl8IDAsEUuQjOpD4D1K36Fd8lhzmRGpPvCRHthPq41zotckd+3jAcZ3xeU
F2mGUptE4rphiSydkeUuYRsJSp7sn5VlN1FbA+llzAI0fPW+wHVI2FuYlezp3ZTye5qsQ2XWJ01Q
qRq9+0FTWhz7FEFT4Y3PHjogkF8Coi40rk7kBqOSbqOLohEghUm1ECA4768p37dmxVXIdA0Dy3DB
aH+pUKmEbpf+5nCcBcG9cvVRo3aBStW7Ebv3qp7DhIkJZXtWX8wJ/bdW4/U3YhuLvHfwyoEZUFHr
IFDo99yogVHdh8OAhTdrQU3M5FI5mvHDmWH7oJQZ3GeMz7o1hGqAgdFq3bNuxeFAnMTaziivlqL0
xSPDpZc5F6+kh7hHi/XBvkjTN4bWx6mOpx3c5iWskOmi6W/3Wl7FzM6r06oj/4oQZAXmYFxrIRn1
ID2dxv4iF/kr6ptxByvh3hAu34SmeJeb6EPVJCPJgaXZoDNxmnp1IxjFDV2vu1/H4W22dCZJGUb4
vMTDFjs946RO0AWeB3NEopMjAOpX9zVR1q0uPSYOxfQ8WJKRK486wEugbUX6qA+i8FuBCVAkJGRP
8QvzaXFoZPozOKguiW0GPwR/YbC8j2poxjCCg0Fs2bu3Aosr0uiQaWe9ijy/OimLNyYZoeDgo+Yo
QyfqZUjPrC2puvWaR7MairvkLrZxCg1yfiPSb+atTO7TqHxo6/aXnqM7t7PXZuQgZVZW5QkEsTEQ
UVbtqyXZHFyYTVpjfAXJcuw0RQ5pTwlQWFs6BYYBVjhrOLsqYOt0ytlFcS05aG7wAiZAxZdmeU2s
AQGY9ahZ0S9dZyW2CKa4tMB7rt3+AXcNzpaoDhKk3qAmM0S6vcnAZdUIy7IKPyraU1Qb4iDV+kIk
pB4QeQcdc+QNmd27KsrZN/SWOqFhGy+eSLG6cAeP1NvrZCVBnuE8yRMHURUqbXLzDHI9QRPEsJ1Y
Do/FpYLuoxSChaoZ9GMUQdlnAQJUw6XXWoEYY7TB11Hnvq2Mx6jhHWaVk+2cLadKOqu6qoL4tinf
eSmI9UJYHLpLW/k9cZm7jSp/8tZvNJ9T4CFCpyXrDbj/XcBuadLPs0N0E7pukg65QDg1AGQPP8xV
QqvXlktvOD2PK7Kd0SJvKeWE7iOmTbLNHvCNgPtdzDZoI1xwg6sZELeLq5au1Gl1VR/bbWZmWGGb
CueIMxgSjD68pt3we7J7j7S09cnOayyKbJqQ5bwLrJEnoDSoF0s0iCk2S4YAL+yuloCjE3GcNtqb
S5CQhGkmq4QFEHD2Ts6PCbL2ZvmbRzErmnQugk5M21nEpMtbn1quAj8fh4e5avtbY9NbmiO6kGFC
PUzvtq+n2gi7erymWjkiz0Q/awyberNghKnEC5uMT6JCOamX/slKmAszm2eG3lVX/kGH0EdeYmmf
dMNyAq2dThOGEuA+LPO5fWFxrHsn484nChGJhgJttgoAfMb0YGbF4A89H0HpdieTUNvYqmcfXajb
6zNEx/RqeUt8MDJsoW5DII5DBmaXL/fQvn4xnnQY5aJUQVP0wDCqGG0wSNL6lhQaD/HKSEhYf7Pt
IIgyek2VfbKFNq9zl/wtMcrLxbmjhjwiFSn3Voa4xjJ65OETi2ytBvxlx+N7nxkKYT2ZPaRyPVSJ
y7ixuTepGh40avSdLcGlpoKgBQwPSpen4lEJuPIjDfrejccLyrhXlIHo0dgvmTxrvtM7pGjG/Wf8
CXdtOroqjfa5neDW1PJdZQ/ibBapuy+cSbIa6cf7RJBgpSj4TWg9/jRFXchA1KTsoEBD1R6P6MqT
g22N1kXvl1eLmR02+hR+WqRIWtRE4M7s340qE6He6M/IT7tQ8SsNnBq61brWwzH7Hlfq/IQ1up+U
aIFzRAoI25RxQDV8KtLqxU2CBO134PTAK43OubMtY7jX4xxXMEdtCmuOOyAU05AiKBugxcXZS+du
SKeNqmZeZdKSF12q7JBq5j0wOutx0u7bFO9J0jNunPQjZLxNYjLto4WFZpMSRb5EBRqtJ4YEoBM6
6gldv6slIAPNVjw3iCyZEAMraHQiENYkgUtO4rzntb8GFrdFsjyXVYVut3XLuxikawfqbHR4fs2+
RmtMYodKOSG2eUxmxZiN/w64ULl3dBuhpXhai8/KsIgs6JNvgxtxpxp+wOTUIlA4Jbb4alK18hKs
dgDwnNPImn1O4Jk9KsK2Jr23qwXDLsu/Hb9J3IgDe6WKaRoeIrDrkwirFYHy0OcwFW0P1h3rVrAI
1nhFS5McrDx9b7t0xcZIqMUIzeIoIGSz39q2/2KFFpajqBQZOtNI5ccuHDxzPpiyeC5F4fgKUxiu
h+5+JGptNwFWv5VJ92ueUI97hF1NEA+sZAErh6rlbDQYNbMf0cczYyvorC2rb2R0uOJxTaO8oD05
9Flh0gg82BoDzTjyvENB96GxDdm3bG13BYKrtK2YVnnp90rY0DKZxF8yBgRdaJEagDk9ZErK5Oiy
zFVycmLnrFmQ9JhxkcM1VYeRTydk9/BrEHN99DaCgo69WM+jp57Ia3+Lb+KDuzUg/n1b6x6MRXsH
/d0GhjMuB3sz7BeivvUTmTl2ttjHZhZ4gAktT3XxYWrzV52pP7Egu2CW+EEIn+HD4pdixp4Tdg2x
Bhgw783C/PJomwp5rtKaY2Y/ts3MOjO96dy3gYcSoEUz4OWWOg4tM1BbEapp6BhrkdM6McCJxaw+
sAxTvfWD7mtijDbaovI5jqhq6nQ8Ds7441aOxy5wQ4p6kzpKj3HphOc3BOHy0Of4FsBHcNrq8oVT
gSAXMkZYUUONihzAQO3GZLALKrCmuXfKEQYnoYuBpbBzeq6FIh5smlGPPpby4+gZ2C3ogvtlXhki
iuya2I9zEUHNlNOrmepAry5rCmhhcmX1gKL0aTmCM6afdHgoUNev/LYyVMLt8+Tqn65VzsfBWuIn
r6cuh9XlY3rGVc/nlTQDGA2bQAa7SfbtBvjICSiwwVAFfUthpfKfPENTTh7sO3ra8ppcIcuhurav
A2QmTlkaVslpuQfQApc5uoyagWLBTf52qdMfFwm3Xx+oTLipdmYabyHQdVBnPaU1cAJWLyS8e9p0
/gc2N8822aM0P3NNKefGMxEhSmObWbP1bQvCpmT+iGDrUVgWRRpOGZ0buPP4lZZWy5NiRF9ZRa8x
E2LAuLXiwRnx87YsnHwCqL47zXxKYYahqaj7sIpiQqCq5AyH7yRl3uz1ie+V3J/DAGLeXZ9YCViH
aG1vLeqW7pJ1/RT2pfUaTfj4uFaancUjoNdyPIDiJDdBstIlXOCa6MDcitjinhHtFdD4nqiSgSTg
fkGrtt4GeFwYT99krf3BX/ZtTNdYLwlPqEzvsIiWSEnndclpDhxnJjyAoRz1i+CQSWIEEWh0zDT/
QKlghBPt9s5C3AV4YKc5Te2D/HNLiw6Qqbetxfu0E8+yHB/ntY0DphktQgn+tdl/2LnLQJ6wNJRB
Gccer1y61bQkZhyjlq6ixwQ0zbl+XlxJSIcsrxlrgSiOkyv0v0/Z36fiZdWLh6mqv/IGg8pgrA95
nDECYqzB/QOaVcsJCpjaAa32QxkLaDebb9Gszfz4D0iscnmodJtqrmuNw7zSzpfkEx2wv5ZxPCJi
kX+nJMqOo4m3tR1hlOXlcNbwZ5fqk9eXsNTKm64Ks4TKyq92bd5EZyLScuYvFR/NxbgaFIoHkD7v
ctVeVIWzOEWh7reV9jExCOFZQBaVxcap0gm6TwbImx7DKs+0xn1tp/dr034InV9Si9SoKdV61Czi
x7bNUjb29UEvcKEgqLZITvJHcC+HwltRpk0IS2pJYLM0jxJYGDcNtg77vca4Fg8uevgIVhNijPda
plGoZP/XIS7inDnTyyrU4+Kk3xiSNmuUJ4NClnHg9SB/GND4eta/j1WPLbVELJqq+jwOLKoMhYhP
UB3zro2hlL9l0TB078jc3q4iILorUh626dkyN9CrZ/iSnrWP8MrU5QsTJ278eK8WZ91HHlGtTk/s
hNf9Vhqbtnn7GDuOJmjjdPklsbMIrNoda/CvSk32Ic+9S1FKjSvS7PaZ1La16Udimuul0LyL6Lv0
aGbOfdJwJzU6NYI0nCTs60lxLWA/NRfzYvCLnt35fTE0Uu5GHPdqKkLHW16Hjv/b7CYRnhvrWJDC
rCccr9FnptOJiy71cPKwrdY1ECzN1VVzHzTD1lt087GKar68/lIlZSgXYg0GwuoEKncMkU+2e+wx
RwTSYby1Lk7kR5N1dLgiThBjTq4sjnGCdSien0AX4G+dbcQhxfiK9voPkg5UJCm07jGhX+RPltAg
vL3+SSzdebMZsxfxOAYASEws+Es440ScTNeGHXqw5sYmwoJhBJV4X99YnkjuBGJNpvxSApffYf5a
MUUMQUO8HzbKtT4wHv0LCjedkBfDzU/ARs8gUEpyus3iVwpwdexLl0aWFblrJFEw9Qu7UPqies2+
bK1gU8W2OWYutmChHYvo0yjVZWz6Z5XB/cVQvPJaPrmi/E1qA9x3tnBMZ0GAtGPxKqcZNIjV4Rrg
72ZtD0t+29/n6InrtUn8Krbxwo3xulcTOmnNnO/A24xhnnAiLjGNf99yABDGiHxjL9siCRZBD+26
bP/H8ghtFAF/SSiDYLHt49u6T82aZJ5aDUcGJ8z5QBplefUCrpsEQ9qbo3QYQCsoSkXiKi50Xkjh
3ERuM67OPBJ01/KlZDxpuP3eTXkR2KYzed8e5w55MwI40ovFqR0uuVa+03hR4NV7Gnm0HEgkd9EG
V2FDGo4DKhaxfJvRlhjFavYk/uRths7J2URx1fJcLNhzhw6n12B+Kh0RZVEg3KrT7ofFpx40GwrX
EQdRwlJ1G1zUILbeB/7HkaM/V/3MHGoW90tP7d7N+p2Ih25fe/1Z5seJU6FIa4o+wi7dtMbwAzlj
o0OyH7sxgiGgTvSBN6KxxVLjU4v09Yy6PiV2loAV2FCJ82us4h+gzW+9gdS2sk1im0fUdVhXp1OS
fkMyQtM3diFPkH1o3+IYrBgD3QzpnX3QonHx8R0YRxzf4642nojcyJFwxnirKyyumos2d8hBbDZh
giQGb67JMHuN5KUe2LhrqLjohd/1uLGPhTd/s+bO+KEbYuIuxphxfOWcYxpdn5OjKVDAYXjWOOzU
nR7lvxOnt0IzSv+mDcjbeEItW8giWIbmTq1OfbDQljNob1EOAW9YYguFT+/cUCJ3YTov5KvIDINa
RYZQzW7UsrYLmcQwmNOa5T6WtKF7vv8f7oN4RwKB6TcZ0c7Z8lsHKJHNTMvrhV+InCn74/4KNGwG
jrxlqeklGbfzWzZj2KG6swOtp6ziatirJDfPXc0kKanrB9nRMTrJnvnOeI9Ijq1xnqIAd605iDgn
+7z4UWo2gUAr7WD1tKLSxFmicY8Qfkfv3ncMEy1VoeYgSN20bvOwDgddNN7WNGs3ZbgHUq76ICVu
dO/a+SFP1rdUS/VHIV/MqaZ/bcfnlDfG7dzpwHdU7vJl4vsmzR4kfXGLXUGNkPNCz6mMT5pOurFB
bncek/fsms5ZOnV8HR0GHvb43Ajj2gknI1QV9PlC+uCYXK15uoKFQ/Kmdwz00nI8igGUAcBuAdGe
huO3h+TmZJtmEaoeteqt/k+OzmtJUmOLol9EBCT+tbztaj/V/UJMm8GTQOKSr9dCL5LuSHOnq4Dk
mL3XHjP2MzOqv3xLwBGbZegfHtSUDf6V09ATneIb6XVK2vNYFH/JP3pRy7KuUg7npAmEACEZk/Wi
RrSN9jm2x5dM5iOBsjP5erm7L4M0fPA6qoEYpLChgc5o69Vx3QWI3m7yIk9OasSFgo/4j1LER7ko
cZgAoXf3oEJvwfEUApmWnlP70iEo0aRaupHtb4ZcM3Zsm+fQYW5NDDfCYyW2ZHi+dg648sQ2bk1j
pTuf5UfqBPFbHnkH8LvWh46vZhJEyKHJZU8RybIPEpdYIR/gqXklZNPxGPmGTvjemHqHrIMoPlAj
LcM5fE/EkKflE0sEIHMFih2H55vIceMpcrmBmoZgu745R+yQDrXBl0SO5ha/K5+N42SnnPQWvgS9
fGccZFvcz5FjvCc+UW39nDyouN1bfZ0efMRJvWtWR88n7CstcPmxC5kqzN0IQzM0h33PUdpmuCun
jIwD9v2x33fniLK6xV1k0RivpAr/1uS9Mg0L7gTU3W1YlKQtevs2IC1gKh5dm+Cm0CCx2Bpcyshu
yYFYzxXzJLMdXhw//0UtGGy8PnlLkFO8Mceo9nHClzV6nxNC1LU3A90PeNTXMpFrlAQRpG+kkjaP
ID+kfbAJ/VAR6ncnswtiCrDC1ZzgU09waI5COusINy+FeDQbnzF+tiBwYWTnhEwn6DfqIKa7r+rt
YKe/kH+Np/BiT5lzTbHaAdnEMovXCHgO5Z78FvmTjsojS2Z2YA0gMrT8z2BKwocuDL6nZnxM++Zx
bvz24LbkcrKZAA2ZVdu6DzdWQeaDCB4MQCY+BDYYIzA+BMpcEpcCxG4RZejkvlskyC06SLOrPodJ
fAtbgNAoSIMGO8N+wridU855jmxDUK9CzymcV6VwnLT8uCHFRmbQNCk1khXlY1eoc59pVaJeCfqi
w4jQgGUtGAX5RsNwsFMM9LF9QX20hJiqk906v417NhEzroSN50o3jNhSg5UAIdGKFHSG8SwEk/Rf
WPT3CSX0xolIfAPw65/1cx80n7rApxnNMPeitNnXnfvu5PbFHfoCNRrttSJikM5IrHG9vFmStUpK
ALvNqL1j/TLmPox/2GIr4tKXfDL+6BFg4GilPkiMnc36dJdb3t1mL4vBXu0Md0zXPoTINZrhf3RR
n/RX7D14V6uIxbycDyFvYtheMjrMY062prUu7Z7Ej4AFsEvaVtUYL17MLDHJ+qOO/Hez9X4ZcCL9
HVEe9yi4HdCuRRhhK+jGU5ImHzpa4hBMpt+48NadoCIwi/o4xvNVCiy62XzRcfIvLRmn0/vmm8n2
chSKr23TXnU7MWTvkufC6Nh6iZe4JtfHM+/1AA9g/p3GINyl42ccyx8n6Y2LpGz3bTqIWRN95/U2
ytDUR8JTvtDMyaOq8r982hQHLyC75aInoS6RrZM9T4+/cuK+2ZBwcvQ1T6ACXL9zWooiHs63eipZ
PZls1qlyCAkwyYKa+t0sLbmN3OGRTfpzZXYPFLpLQKlQO6djN2oVGqdQS7EfccV8diUzfGXGvMMT
LqH0OjR+uHNKBpGh6BDWEiyTsR3dxHH8XqRLADS72XmyLkkjiBeOzZdmQi3khQX3HzSa3PuldrwN
lfHdyehizf1vGYEACifuCLJiWEreKobkKbRtVmoby2N/3zTNrXGpc4aKcU5YG5iR2KejrDeMV2Es
WkCKk6xQG2n64xqB6Xc5NLxi7QMH781YwJ2tTsMrw7wY3iqj+OC0lNb8fQtPZ0GdlG9orCnrB+yq
tTutZEsRTSW3qlkpM//5MpOS4bp46KiYto5U99JL15GTW4T0mFciiUnRU+1n1peP+WCdSNKr964S
d78mwSxt3ushfEOD8JJb/vOQFWgOaCnSLP00+iHfWjXgsXz+COgmGCSVzmoAu9P46XM3zfM+N98i
RvHNMEC3gGtbFla/akyCTppyZ/VcQmhiB6mh9c3hq4sVYCUChR9oiRJPoMgOhCrvHKFPLbf5yn5j
fofq3A/eBy96tdziK4lpCgMGVnOq9gkxaZbX0VKlO9upXtkK5ISbc2s49kssxYOyEBFCgtkb1WvC
E4cGYX4pLOZD8Rx95TjNlhOrlDWQ1SZ/Fbyao64g6c9+w5RGb7CspLHaraC6n5B2PmfFxHiWJsDK
8PpEzvTYD7Th8ZLItosc2e6s/CdVgAlM0s1hqmwdgw8yeeMPxfIerrS5Nl7+L+HdrDlayr/iDhJs
DAmA4r4vErWXU/0HnCVMh44KC/8WL9GO9A4rwkxCJVIW0Uk33p8KdwGzT9zwNEcAGR4dSP6wJ44J
eiVIfsvrEBRIc0xLZjPEQrUxJsSOrBoT30EFuyHpzm1IgIxeiwS4ZcTOsGdG2Q3Y1jgBs3Ub1Acj
8K5zmX5h02UDq7jBukcgHUuInX511FtY6BfFm+5Us3qz5pesoAhog/nfS9wu3u8m/TfO2cOcVYyx
h6dIUBmZvb8Ihn7RgLyTxoJwFR0Iwx0+ZZux/RL8Uz9eqjinrMPIn8zuu0kpSl7rePYUPu/YyJ99
13hqGDS0Po9b07gWdRXrZ5NpD1StN0LtiOILdizEMAFF/hPTqce4J5YjiIdzV8UPYZ/Oh9LNUJAW
f2pkVusxYJjWOXgSSHj5N4fJT9Aid2RTmTo4YCJ3F2Tsf0ZFnggwvWJJA4SisBZu/jOyivNFjJn3
pxTer+PJt0GTrtBkr1bWnmaPok0U2YsMhntesHdqwnfKviWZCINXFX0ucxvGoD/+wDmRPEp/Ijw2
bm7WrB8T8gHXNbFs2VDfXc3cPL6X1XJr8YxucoTBhSTBPRki6NvhFXHawcaoU3aC3yZxtFXvbCgY
LPTWOwLhlxkdLmag5ppyktEmUV6z9acKqFR1TXPeED5wHrvvX4ZeofWW1wnC54Y25jGCxjmOZb3/
/zJZZfbOankZBTwW+WXeuWx98HpzGuumQdM2VRunxKrR1urDLyuwOGtEAAyGbDwbSG7RlVb2v8bN
QUmF8EUw7v2JzPwtisIn2XNvaEQIflvuxzx8tyaFlztcXCXMhHkp/EEVvAnG5uS7wyVwbc7dJv0i
BYHZTGb87QpNF8GUi+wShgl8KHsPJqddZbZ7ZzT8S77Jtk5pRE0qoSL4Tm0eIqh4a8OSn97Aani5
Qrw+TBNUU5W9YyUYfGSy0hs0o+bhvDxFXr7ymjBE/h0frDy8wlV+I7784JakctVefbN5VslYHc7z
kk+WgwLNS07xtOLnhRrlBBCxS3jL3dGvPpDmnoMW341Pko+u6VrksQxRMrtasXdkPGAn+baLOC6M
6q4951xFJcMpfZ+GfFwPk/WHWTV+rYjJXp6i9Y/93zrgh8CIWzD1ZPyLVr/9jE1ILh03ke5At3mU
PN5csXfJbo5DhDtaHM4SXrD43m5tHL41fbQzrGaPDtFfmVoe/JYTquWBIAI19bJHLzIvdlfXa92e
bY/QR5R4HDwGth9tqJ1w1OcyDw9JG2evFEIqrjbGII+U198y6U+5wT4C78RGvupWf8o7M5eTaJHW
jyUXNE7enACHWJ5ZW7vCo1nZuIzCDqVezDgFf81JGIDTJ2xHOBTZaXKsQXk9N0PLhASrr49oQFzt
4dyq+Fnu3FB9hy4pDB59HIISzlofrhRKp7+zHcXbZAgfFCkMi3PgPncVQ1vRXruKVYRnveDsW0u7
vUCd/azc/Fnho7VYDacFpd2A9yBKjV8/xGU4+Izu+panLCIwNHMFmwrg2f6trXGYUKF91ek+MRaZ
H9bhzJQHKDiXgVcLjPSj7YTLToivyeCg8ySMcEY3nFvrAoWQvdiWUooXlKGPjLuv1BdF1TUrj56a
ZQb2mtSat7Ki/DFiqnSz6A8ecwVtGU+T2eydarqEJcPAyCh3hAhSd1vYS8iT4upt3b74RYD7PrB/
QPODk55LL5jImO78gtYTTMzScOpHuy5+EBmSiZMX08q0UVVV8U8qkufOXXhLKfg6g9Y6EvIAZ+ea
+f1d1+G3N21j6q3dINRNTvFbU/NyMCN6HPSGLtR8lwYVlWlT8pbzNPt891m25h8EHh9KyGlVHRO7
rZBkTfbKYlHYXGOpP1wF4ly5V6dnzttLuckdQjpH+2l0mxPKmbMkHZDzyFubWX8jrmjbNdFvCCKR
r1pjVFmn07dq0JgP1HuRUVARoFsamC77nvyLfPZiG9gIkm2rEI+z1/4SifE8ufI2Er6epCa6jf5u
sUDedIO5Rpb3MirwPmPv7AdLvk6l+RgY8gj+DY8C8BvyXD6aVitmG+1pmNK3VBXPYz7xC9OZVPJs
DWLshaU+GQAs7FcMuc+mXkOVUVyW+SUsq4dQjqxSUmRmdbjk3MZf6aIpxgPKU1PyTQwDzlDNbFyi
BWh4oxv9dE0SmA2T031qSAjeZP3j/mF5hP64MaJs2wz6YMfGYXZza1O1AvarKd7iSbtXdIfoEbGV
BuHJlcq6xI69h203nMdyvg49jCsjJKzVMTPnmMLgiqgZzzIGq1gafcg0kHCnSV0Ey+V1nT3aAw4Q
IyA/reZq6hEyv+h0d+hIm1hzTy6bn4JAWT8jfarXSNX2gAPKG5tAQ0X9yTDL71b1/6KRpy7qzO8i
o8/2GeRgoqD67HXFzHO+14rxUTar596C+5/qpV/OcKlYnZEejdQg/dUepq1Thmyw4PkEJvVu2063
oeMWDq378lrA0oKAmwaKB+ZDuTb9rCv+sDBZKx+lIoOagDHAyO5i9vGzz7d4NJ/MbAz2dD4zaBCM
hHAev5PCXMJvxR9EEPEuG2DZgBH4yHorevf9K1pC+8q2Z1X73q3Ke5s4hXC4eb06AFRPnuNq7OkV
jV1sYt33+R7DNtryFt7XktaPrRa1XX3SEWvN2YBgP/q0/ijIt/0yFQyL19Ck9HSpRcfcSxZx5QsB
yZxFHqYhj40g46Zw33SzBJLnwFTXDDGq2P9r4kFxrD1rxfSYucH1hl0xO9Vusge/5KAbdrbkI8gH
E4VTngh3p+Xewg7zoB5aq5vAh3ADSs7+0sYgR0kd7LKk29kMZ0hO8JJt7Lg5KwIilKeh2g107ivD
uCX2YG/CHkrfDCqA4CHJoePicr61SfQRsTdHUPi14KVZHoyPBcukbR6+gQHzMb9PdxXbvBYQp4Me
8dasDdQmViwQ6pagOS/ENm7R9sXlX0v4LhNx72cWCBSaEd2Dj97ORFqC/rv4ZBP5PEpfkjseL4yi
mO+VF6QCSRxYJok9IS42oqVqzx72lHkwkwdGfYsfL/OrmxmblzntQ8bFhOVFYAhRrDYoAQEmeQcr
myQVQv7D3/cyKXHiMV/yIjTLqqzW+PWTTSST6+g9GDZVSSwQXtkREe8qgKWTsMPzEfustXwiCdNg
7GE4+9SCyxha/TZO6xsQY2TYAePGNjmGMv/MWzZyLCHBE5NU3Sv4DsCDZZ1zpuAp9Qt2gxXj5JXW
wbhpffdbgLrbxykR2eh0QARZLcDScNcEjX6Ug4+Gr2Wv7TKol2g9UI/+pLk6NZRo2Bwr6DbtWyUd
UDoJVs8G6irCNj11EYcvSNxuJsiuN57IPd0nlqgObffgc7puheYhexb9R4Aym6M1kJuBrVZUhF8J
YeYnt0/+dnExsYOHqQAbHw9x4HLUqg+xWNantjyPCMuXnPECdR96UW4vPZZrO0i3ioEqaMA/fsFk
jx/+G30iJB+TZ1qjh4u1+WEz96ewM9y1tPBe1aV7MaqAcwL1HLwYtifYz7aBgyDOEu4vg5wKoxlW
uJK9TksO3a5zO7iuuNky5f8Sp+vgdbaw0KtHMlJZjrHtWkM4XCcRrvQ+q766AkQkHdRfl4DnDaph
0pBxbGsTLZJm5WI3ww8CgFR3PSRQn18M+UM7pJ1NHCtsHSQ4xkN4pW38IqLU4TooloZenlQXtnTr
aDzzgYNtn9D0EQO54CqjmB6BzG/Cse+5uwwMUSJG6cntML5XdkIZ3BIsSTjkzJYKmTnQA63pemXI
5MMxYQ76hRGtHU0ALpKPFv8sBKLe3dua/hnCNGrw5qFkn3qrG5qqHjEFBh8H3INzE2lKN0EBier6
32gbxyGHSTA4y8Ymt562tiDaJGHAHis5rKpCoNEAc+O6yEKSxAbWOOwtjqU4n9vDICq1KZv61Glt
bIkHCSOUQxkTB2Np/9hvMcvBypeiFHHct5IQ3UPuTnLX2C8h8vj16AU/M07ex3Fe0J/eZIL5i/qj
Z9UBzc28Y+WJctHczCX+vimoYTGh9kAtgFSxhPwHnHeVqQ8PFRLzhNJct1H65LVzwNAYUzTV5Nto
BIBHhjE5GdMlwqyvBr3RHfCkmnrCaWuqnXbvlWy0Si8/VmXsrvo6eIb7muzcocASjjy1oJIqgwTD
NX+I5jMWlq1OyJIdDhHupzeFiqJlaOtl4kMX8dscwQbms4EcyEcNo8sEkpKn//S0wIzQ3lYFrnnf
AhMx3H0LzkpkBR9ggPCOSrYMefghW/+zzeqblsZvUTAmZPxygz94BF0JETWOtjLuvXPjYFLk/bPN
zGgvMyZnuAg5uqLfOW5+2oqBQVqh2xadx4zG7s/xtguJJIh85FrwOL9TqBXFIMLdCKkCdPSIXqBa
uLvFG8YAbwOVAroVhaqG1uc2FoPWfgB0kdgvQ8rwrnbgAc4lXLkq6nkLGX8ECo0eF37vz0vH9YYG
xVh7HQuypgfjKsO7GYIx1HGwCuYe0Z6F+jtnKGYbteRck+piaufe0qPhOt9pTWWlE4vRObYgJ0GX
OZDvE+UE3Nu8kaRh+sfOGRHWEf+E8I6feUS/P/OAgvIxrLM1szcsWRkVleluZqndnRLYQ7nij4Js
qNUQuL9S02DHS7QUdfijj8d5Nw8xYuJs2LrWdEwdYwfhgKYII8W6mbud42NswReMZaAm2g59Ra+S
+lRmsl6xsJ2msz2l7sUHX+nX1a8LOAYxR9ht3aZFPJp70I98NEWDnwFsH+MXfCMHZsRPQw9wJgiY
lycWRpM2O2i8C3VFL+4SUoI7zCZAHS6qPRMg5qpgm3BJARh6vyMcLFPdMxXnB7NQP4klBV09wgMA
eeyec7bmhorRjqJeIrigqjKkBUErVgBecCs0zXPG74Msvo0kinZWd5/RePcWuTGYZ3aQFdQgnEu2
/OMYrOuDAh2Bp89e5P46IO9XcRvrrQjvfsc8Q/b5OjFXdsi0kqmcAxwjppFdcAICcwJM9HWsbqwK
zk5wxkaCUqgIN4Uu681Q0Diz0mAy/RuYfbqTGdMWZ9LgtMi0chEuD9x+ToNrpc6CjyoIHh0LKmzn
8Fpp2QooSXJGk1TolgCbrWYFL7BzdjHSy3UfM1Moce9WYrzmnnK39PHTijyTNP3JRftZe8dhSP6B
M0s2tgH2O0OYbPRfDScw3lvE7AND2Eo/OoXpUbvADcuRR850WGCZ2vcCKJMXcS70TrYJUyQeojDn
fWAkP66FiLkgViRBVWbUxq+j4QalAjiHwAHHDj2qyq9eMsbNHe6IfnyiD0YU/R4NiH2ZXAobuUmT
zoiO8id4o0RrW9XbNFHfmBzxsqGzDekzXOhDQck2qG8hxAHWZckp5zvInANueo+FavTbMOyE72lo
vGDjfnbELQH18jzh2nJPxsDUY3KKzxDhXOoq/AWKG5bSrhWc9jS/jOsMYk6pN1lN2s2e6fpdssjB
MV59esHdJl6DebONKCtF95BgUiDTli+pxDgUR2rvWEwLECxhVzRWQ3xNOaFXiYqe07bY+lb1adBq
BkH2E7lttcPPXzHocBny/lEjGKjZ6YGgsNZaenwIORhPlnyaiDOow1W1Ajzx7IT+Jo2rn6gZN8Xi
QVHT9ILqlW9fqk8epHwfpGLTaOc2qfhf22Vf7WxeZBnfZ62Pnpze/dS/O23qQEon4V1yo2rXTE9x
c+lyu32xff8wG1SSC1UR8v+EEcW/lnHIILbpH1DNb8tcPA+kMmziSaAfU+Rj9+gETYvHkqeKsBD3
PciWZzSqkGOTgFVDvNvaBfMPjyVhwFG2hn5FBEDXFYifsv1oVz79i/pT9el+cDERNhgGYSeMDa5L
aKvoL/FdtMos17TNsN5pEDMrOnfYVLFNefDoGhYLnjpGCWNVfPiciRwO06w2djzfswQNk6Kkqsuy
2rV6wD4SOdcgKTcQs254m1AueWm1LtMT2dANxYv/4dhtsO6VefSJmSPy0HtmDPtFWPJBcD2S/x8F
J/qoWxZibfGDEOa5J78vmR4I6ko5b3nMe1g0LD9JSi5yTimrxvWRV98QaPwLFTJXAOiT1PiKGFTW
oCps3TJhNrt+z63+YinmTlFgkQzNdpThdhBqGwDfW5rIBRbMXizFfs//g51sWs1CPsbGKWvma8qp
905fDivqSnddVoyZWsILl0vqSdSkvE7QzGtmMmvtALgs/do7242Cz2kOx6bO6qeisv7a0hmYbLuI
zJ29yGm9Jfa5hxLxVhjEZLoL3i+lCg/oIgDTkIoMgstZVIqv2UBYkF37V0W7kIxQFrsEvIARnGy3
8pCq9ZTYbYqdkJslN+zoUpQ97sBBf5n4ZEqMSBsClEImwsxTnLH7g46dihE7666JGRXX4YpExFNB
C7ausvqMw8FHmaucW4XAj8CN8eTUbFVy84LYg39fcOrU4eI4KNmbskDhU3u88XRVbwiCYgrg0BYb
UbrNBTjFmrX/xowZnjadvQZx9TtBLSOKlf3HyLh5gBS0IIaQzoSeQoXm/FZpbeyMNMgRy3gpniDx
YqABCPKS+QeQFQ53wCvlU5hz5Ou6tLd+xlIyd1yaEd40eJloA2TVsC0t0q/Esc5FZH8DPIcVyhNQ
TPlTUoGfZZO9geh0TMwu2zlG8uuViG1in1eTbURXPGg/okaHnZjtSxrHD1YbZi9moP/ZqV0CjEJc
mg1Ypqco5UsMxy3IXmTNBv2FSTTPoIB21SUOI+xqs+M+aNRJU+OODy6RJmvafGOhLZ0VtgCITFIQ
PMUDJqdj5fKiZuL7VOVEfXq5R2mdgjAuZ5AcYzBtPK47UR1GuuuWNPNwBgo92rsw72FYcQ3mqoV5
2GFira0HX0nn5sbnzAddglDmT0aYMAe5h5yGCMNazO2pm1m/Hsc67H84zbrqxVaoimDtvPXMPOO8
OTE/riX1spXB3UX3b23dYn4icZLFc1rBfyoFsC6miLYej4OrjwJJaJkjzIiAnSHJXDZDvHDWmCdf
nTJAu0AkiyMkSiAxH/sJIghz9XWj9FuhGF9glolvGHH61WeVBn/rUff7VPD+tsRnDIZtbRNHQjti
0wUkPL62mraA1RlJ4o33oPfU87ECEcNCgf+uWL5SLuYVpmO6KVM01yqExNWHf8BPod2LEhZPIJEY
Lebr2Wz/yXwyHgoAUTK1s93smy+hBF2SGkSUl/lXI/3mMSyPqk/cfREFe11BHSpqM9lYNbyWZnqa
1Pwe24tXL8VJwVdiAuqkm7TKrdFNxYVBPdtO70lrfNWIItvM+CyT5RTyU2/rJOmXb3cIqKGJbYVZ
dZum2/QCJ6WPpgqwZ7G1g4iwH5wSKtcuinJi6k01fvnjbBKAxdTfwILI+uqUluGlNf9Gle7OKNvB
wbZGBM4854hJPObIA+ZCgQc2DCokZRyr6yqMTSQpdHxWyTeGFmRvOAtV1Kn2fI5uHboNNtgG+WbT
CQjNltrrzLQw5vZiR2Pj7MzBOmd2Ou81O4bU8J7tluIuQr8TDfVTP4pTV4gvVpoEazi5wHzhbKax
DFd1Jl74snNWIDYK99p6CksZnbXvkd9n7dp4uMB4ehSxzPZ9b3/wdL6bEUSXvp2X4Qu1qkfPqWae
xzwJi007BccmqCGiwTZvnNJZD6Rd7xP7WCmyoEO7FGTg6YcgD1ilJ052BaDMdawbf9r3TYPOdSA5
XKvjKLI/9dQxI4jx4E5+8RaOVgdRFpmgqG5T6KCIrimClsUG2yu5ALiZ1rD0HQeTwgmOykr1Qu4K
yby69FkNmPjZtlwrSloYwHTKgEgD91znegPg6r1lkrcfJO/tjO1Xhy6hddgyBMAALLIRN9gyoUr7
poDUTknvoOIKq3AH2N87yLEDeI122rWIC0D6RcwMOHWrROEkebZQNyG7StvolsykhQ/oRD0rema4
jlvR5NBRBQUefmZrY/iHztRAyUrzPc6CnQLRiGWWhAfjXgvzo7OR6LTt7v/f5nrXOM6nZ7vmrlVb
PUgmxkBTt51oHh0mz4e2/egHYZwkcwanaw7C9fO1K/r6mCt1LXB4k+/YHctev6m8Xe5jK1gHgmJm
qMp/TCy5OZichxjWUUBRZBXmC4fMcWhOXV5Ej/b8a8r07LedcRot2HFODjqr5udoSxpnE9pHm0/T
TohTPFdfBTKPdd3zsxKlYyIZ2ZhtEO2QN/QbUlziNUIFXjeVy1uoPAgTVHWmU9alQ7DqIu09x61+
q1/pRt03lqc8Dc5KZClHdzCGlx4B9uX/f0qHiQa1gOS7/LoZlPYA880LL+7yF97wvMGp02KdoD1E
VfOBQ7jrUuedKgjWgFvATBh7rHOF+OBl/IRfvn7OmlNOXMZDiuBx6WT7pyxp//Cw90h/CXsSWOfu
Azq9NsjvRBnmZ7hraPb8xoFIrQO8MO4z8qNdPswvxPQFhzYMfJis41NPY/bheygSKzeaDojBxKEX
PodpYcDvF4+ZpZrXBI7XCd1/hPKK/XESQ1QMLPXV1PpnGJzXehLWU4q46TG15N/Wo1VPU0CEfsBa
PeyMtZ8wMXfrKT+oLKIsRiyhEFhfkPQTg03ocEKurwbhb7P1vWVly/OSjSsrYvDZJ3Tancg3qlXZ
xiflt1ugtn2Uny2B4U867KFkUW/AOmQUKdq6NFpdsAzd8ZCGK7aa5s1LIqjn8jnXcX0Z4hG1pf6p
0YjjN+OhzYNTj3bzEmDV5dUM0XSqumA35TMT0gQEWIAjg3mmPU20I1ScMYi+YyYyRUM6G88dbJXA
ZUeAyO8SlLO1ccKGKDVD7pg1xGcL5KuAC7nTnXPvjYkXLd3lGr1SequI4jrV8BV3Omz7C0lnHY0N
6424Tb/CRVfp22iDJ4/KAysain8/fGHJn648FRQbj6maVsV8Zeh56nze4QWKUJpl7D596CDID4NN
UIREY4cF3H3W5WbRBAg1quyhEQ2BeZIZUaMZmGs6tsSOL4TWBdws7rOtPLVNoDUzOvcWrRj8T2Z5
LPDZkXYxbYBj7fzK3k6qV3w4KNxx0STHyAR42wABZJwGF5hQMhPLv9V4m9FqXy2uAkHhwTNKWBpC
oXe4JC5p1VwnpG99GG7cyHjo2gWlPDJQmtsyBGQCQz4OxbqOBlyvGQl9MSO9iRJz34TI9UCiFC1p
SmVSotPsd046sQlps8egFKBWSCDJbezPghnUajBYjGYMpCr0r7QMQu2D7FMi1WJBkD/SiMVszDjA
gRgt5rQCU+VMeGzC28vTRXeQ0Evi5mpIwVw6qx/ZsxOxnOuPnNofyClazQQniagD+8jSkgixmRiD
zEy/24JDHL3D+7D1dAhpS2HCAcmTrPMJOXQq/SfAtAyYXCK3vTk/mZb3qExPbGRaZbA37gMG8i7g
xWmpZ7K9vENWGX+lBrK8wPecWf6b5MmUmGupvsWelAQiW5f/1VbMLgeMw218rfMY+1EFUoit7bGM
h52ZsQuPyT5ckXHxxNBbW/IwKefbwF+/fFHPxIfhfB+bByZJzsrvPPbnijca0TMscOrnvitb6DP2
cTCrXR6FQPEdtffDHp2eoJpGmjG6ZNtyv3n9SL4HRgEnSKu9IztGyGLM12JooIqJk2iqVzUW5SFq
wTGSLBqFxrXq3fnwF3wkU0jiZaZykQtiVt/CTzTWcfAul9Umlj258XMDC+6IK7ZHXgHzpQroPQeQ
gaqEkdAV7Py70LznLdtH+dmAsABK7EFyJYYAlT3UgbEAcyjl21QWCC8NVBdxeMCcReJK4/wZ7OAF
Ut8OD9DV7mmvRaP/IZ+R0IR/HdsFQzUQd2qO/rcckFXkxAAhOP92Am4mtEN4ZGXwbjyXYfBjOsG4
5y10te2EMFPLOER99C451XfS+coCbNReb9aknXQ//eTxtCU54UDuRngW3aYizA399bDi4N74Q//l
xMrb93X8UHRSHCyR/fV9IK+OGb6gAJfxzcPqd6gZE27cxv+YioeoEt9wofc9kvD1aNtPpRluzOX7
yHA3492v8m0bkQyYZseehD98mI19Ql9xikJdHBwLH8nU2FeuGP7BebGLqfGQBGpYp6W/M0r7weQJ
2LeF3iXAQlOHLlozuUR6Ov8ES9BaUdDux9d+pgMVrv6Xdd1wQP/9rdU9trgblmcfrS+DAK9+13Py
lxHLC5rEc9QQ9NVm1qMW7xwJf0MmW+teU0c12U8+J38gCJOqEF+xUvaosXDzYFZb/uXURvchJBsx
9MTOyNwR19F8NP2SqxCxO1ZqtVwlTfBfVg3lKZz1vmYRsMk4ePHSEcHEczsKhu5p5L7HI+ZGpxMA
LUHFlkyf3DF4yAfexeEwfToWsELtajyN5HzEVXpK6v/YO2/l1pV1W7/Ljg92AQ3TjWAn9E4kRYly
CUoW3ns8/f2w6tStm5zg5ieYwVy1NCWRRPdvxvgG0oMUjFD5G+v1BTwrWjCNIQtTAhdnTLgpyuba
I/gAD42nc8Knb6D0ZyTw2LbdLRgZ4RSB3Mkpx4EsFR46nLy1J5Gk2dZ3WNTdQibuA06Do52cuUwY
4/pdt4YMBuxcYCyvEIn9EId6L80Au7ZkZBC7h0hqh6ppxaIz7M/BpzCOZQnJ1dvPr1mM/W7tlA8g
YZkBDM11MnvMKbJam519dKAoBD56f4SJYuXpKYpsANZxD4RhsAu0oM0NR9slZ7TJdiP9KQm74gFJ
TvhSfnpN0b721E2yS+41qi1bJsAra/erLItLI411QFE4RD4neGYhTfU/LQUucSQugZC738b0CYbF
Gel39847eta18Mur2RB1xLKArRYPBTVdBEGkSr/8CZVr15302ftao4d1jeYkYs9bINp+dWtVLwt+
XoH/clE29ks1ERHcEg2c9iFVTvzhYTo2O8I/KxhoIcXj0FJoD48dKsKsRVGfmxroSlj4jUfW3BTq
50FJXPD9F6oLgKkFF4Ym3hPcEZfCQ8lnTNNPRVM+H744ilN51C2SNthDUOcUJJM4AM4rBOJeFoJA
VTLa+/n7SGrr6MALM13tbIzdPhrjx4YXlrf0UBkFgbV1+xZp8wpnuo3gaVd9m+G4D6drO0bnZBxf
EjkxoQyMswfpP2jd4CTHdp9kyaNvovJlusgahj588L7JY1E4Nyo+6+VtkJa5J3h4grnyV2DtQi87
+DurHh/NHIB5F/VvQWuN23AiaKS36hVk5E1ddtfaFR9CxF+RhDuSOgCSCIZZTP6fFSuWaS6yY48x
w0F9W2N+6UbtnGL+LkJ3p+CfLUVe/43B9EEb7sbOhxOW2KomHnyYPKN6wRP9rIi7cCt5NyikfVJW
KS4pFVNi0BmuLHvouUYUXaK4fe4L1kIqnNqtG705g/9LWuONBeKhbHtrFepasQXfAyxOKx+YBtCw
DQFmuYS9m5dk77Xp/pKJcLGdELW9ab8yejmxt5tWZDeehyF8r63yYAU4gMIeA1yZnNt09vtSgy7C
qj2Xs11E5f02neTFCDXGckzy9VtvxT9tPacXJCe9fOBfw77T9PnMLsgXDEbupZP9JR2PDGczcwlv
Tzb0K39sHuUa3EDY3nL0uIuAmNlVa3q7xmBoYxPOvBSao5aO7TS7qTEAhPgZtiDjq0kJ4eHDMveg
XkdBg0aCrWKbC9KL2LyT5sbaPH6esvRjaPnQopR6rjLjSYbahlCSpYkQeFmLjhxSEgZIFlvog/oM
RpgiUTqcRiuAGjFvnm3prrOR2Cf4IH8TwcLbXpJ+RhAF01LYgXTvIyN1T/22eYNdmeX6LAJcSgvI
uXfvvf410cCNu9kd59Y5TeqPNkSRiSiKiie9y6TzDlpsv6UMWVieiAI/5ZwjgokgZIAQDgTmGMk9
TZtN59QwN7wHpv9oAiJWaRYwNTW8TYhVd2Ua/vnzwc5nl+gc5Pdl+e7XLHJjMU2kJ/VECantwCqM
mTG+kUr70EosgBlxQSRNFG+8WlTKvHNEU61IRmCWZA7EEnvvgGVH0meehUv66zz6QptA5Vl2IQWv
X3lblFEjZaAO/EVhrB60bpWjYyeD+V2DrrZuAZHZxGR1nb/Ks0rufKbbphoPhiChyMFOOcbM9DOA
SwcEMb+TsxI1iQwpj4hmzZuuHDUH7UA2lATdk/tZDemhGvdpYGHHTIeVGSH6kCU7uYD+JkExhlnI
ZGCH7sUQ2Ft7iy20aWQkEpXhyYlOfQ3hzogZeJsCvzO1BasL41qhYufnKf6kQRAUfgGizyZxKR0U
5rrG7a+Qw7Dv4Bowyt9gU+AZ7ewgWXuKkUlEojjWXz5PRMvEGXazqp0MhDnFZkB1WgTTywRnRVNP
ld1GG1e63wOGG6JTFPt8Fvma9gLg4Miq60okq56zG3KRdy+k1x2E0TsHz85SpEfNeCBzgnusXYqC
V2eoVLCNG/UBLZS4sdLYBV5DvB7VmT8mT7XmZ4uSlBQzMN5coPHnHq+P7XTFBiK9wcXPH4GOU+/g
YtIRRClNguHMDBMuiASrMRxrHGu1Pax1bmA3QylDuEzS8CEloJJ3jc1q0F+mEldd17EosrLk22XC
CPiIchIdXiTCpyTF++tjU1OV/exa+TkQzBL4TCG0wHqfBUSaD3gc8X4/9fhLQLOMNwgJMU1CxQQ6
Ih6lFWJnquY5DM1FmrHS4Iy2ZtkUR5ZMN5HjEangj1T77kBaZJ6TltHnR5fpMmI6WBPG743Z+HPW
5z9jNgcsAUhyfCJDQhCH9mTW69rjnjchZPohM1GrNT91Pb5xFgNF8h59BBYx0BrihF9ZxR968gcN
08fMO8oXyx928XxsaQETct4k12YJUOO0IjXrTZlTxwbYAa3WCCAlWfirXOtDJzDBaMnWvtcTLH0L
ylrkjjc9GA/2VJmLvsISZ4tLm0Juc3o6mcRA1+4lNzI8SO2YUXK/tuyfmPURQBl1G2Ma2gMwBon3
rVswWnxQTkB4BMEGJaMADH2bIac7aUL9dapJ38HxLfvqMg2I8gzCUFmo//EOUID1EZjp7JxoEVBa
511jDMbDs2beMG4SYqfWImzPSJkpk9xgnYrqWbaav+qR8C0NF5IPsnq4PofIwMEW2vHJtYuTxVmA
TlWnd+qu0OdvJn5gupxnXdoQ+hkzAedaCJdZIiL1HcilX98fniejgLzhEOkzHijIsKJLev9c7rC+
+EuC84Kt74x/EtEFZJv+3SsMVEw6d2c/8vCQJ81z+uZHHFzD9Bk5yOUjH9WkRhpF3AZzOHO6ki39
UFuJL2YlPBYdlbTsv3oteGnW4HQ5i/qI/Xj63FfmT1u4xK8DGdD47fIGuCLLAzK2V6YAoDJ20wpi
VslKuENsVR1lx0ZVqBder58prvcDpz0bjRMo3Xve0gvTXY81gj6AQwBR6QTJxbxarX6QafsD9fZZ
D7qXqBr5bS1/D3KSdx+cW9Dt2pgf163iM1uIvD6TKEkeSsCHYPa/6ew89Uy9jiRn8F4/BlNJJobb
PRPtjZnasPHAOLhzC8s5s0p6qg0FMnHA8a27r0gXDeb4KRTaeF0mwM686Bg08QOBoxdlu9NudDCx
EeM4cyV2ooFtQBpUtI+7X1NW/cYohwNpPZiGOGIBJDznlF7clGTpzlUtoSHQ18cMAdA8wXPsbaai
dk1rj4U9+vLZiwFnmLIdboCzZ/gnxPZvkLWu0Ry64xaWxyuP7Jk5AZqNRdMOc9Tx0dbdb9MKHvA0
ciwEyV9iIAH2vofyCvH1hrsIFWdDuVP08Wsk+LRG/V9ewV1iqb5rx+ZvMtJT7jC4ttkeGThaFjLD
H27rHmsUIp7iCLtUYvHvGOaIotnKmNUaBZQT5K0tnePk4ewhtPB37OttGfp0vuMnxP8jOwvUfK6z
U4p3TeX5IQCeHHrylFb/WGOm92CqElgK4yOZRkeoF5Qcqf2MVWE0K3ZACVo1q8FIx9LI0cofWzwK
1MknR6qPsbJuY8xpBucLuwDbPNeHYl3ttLz4zimqobod8d9+tQltlhW+ToE48hElVKxfBQxjw1Yf
+XazRAHvojmHAQ3YkC2OBv030N/1jDweKI3EjgUGDUtgEYjKJJPQFpN+evT4VlV5sEcc6nr26NuI
l4ZyFzD8XCZ5sc8yPi+ZP1z93nm1ws+RHgzT4D7j9ijT+FSygg34WU02vxu7aM49Z9tYohVKbz7V
OwAOkqMAvHjE9M5UyRMnH9rufPbe1uPNIcctAIDX1jjdG1LpoFtVy5EVHgq2nvxlGMe8AW3Lk6Ya
sSb9g86JxkoTBYdrCiCh817HBHhDb7Aar0SrL1Vwd91E7NLkJsyEYbW9YrikAbym7UcE3aSA8HAF
A26tWdCiOKZLyIhAtWLtUfdDGD7M9ltaUaALxPCUmUmhAH2Al+XWeu4zB5qzHbi60Eyly6kvfh2C
S7x/JGMoJTQCTjCaw08B9YsGLtB2aIfeY9CITMX2SUeHjmR2dmIgWafyzocnjjuEi5n1PWpMHXv8
9BWveh+4xcqxPKBFcDhkWIZbI0qehxqnpjsDPZiWseLrPyxtCtYAp37x0jG0FAQY0VAU40mAqmbG
B1XNxTRZivgSdUAowIHLAtmFBzijHXVqcRlXT44GnZN4hWeUFwCOzBartJbwRhc9CC1YJE4gvwUp
wUhIrVfNRgro+dJcd5rF8k6M4zEjcsdzdQua7Jz1mnMDan70ZbZhfBRNdTNyxSStARY6prZ+aK26
WmdNiPgyhhibgv1bQQGitRaPkz7uOhkbQKn4yXktCbh4s0p2KYWlAQMvU1gGE27VPLhLS+Ljmjcz
agRVAULC0bDSi49Iuh7Xar8kUNI5UBnCEC0wVWEiNX2QKazKaXgUrE8X/6M7nRrdWjWZ92BU/mvb
WQ8uaX48XOHJazNUu/RdVWfemx75CPPWS9rboGnglmv+ezemTACyexqg97Jt+IvIkpsVG6a7rjP+
H2xIa1IAoMc/3AUteiq1ZyAVLpGyzhEYGtarYA5Y+VWW2gkuoN4NrC1gvXjrDE96FByrjvUJy7XJ
7hmOchfU06n0qHEKHXpe398RI18R07xMgC2J5dBe3YDSmioRE6BdnUbelQz9tiucneeHa0O2L5Kh
VN3MwZuucdbHbE96Ne80sg0DfuBpkCwOxtp8iiOElToxMK1RPhYgXLoqAoXNM2oq7dkZMJr3Pgof
Prxs/WJxCkK6IBLcVnC4L9yyKdDWPuPNzPg8CYMnvODucSftN7SHUxEWgOOnt1SLbvgviVBkjUyH
tce4vinhdxRWsOrM6kOX4QfZaw+UFAvpHp0KlhDhlkZaLTWJeTgxrWuVIZ+w8B4WBtRS23O/VHVh
EMhsds6aDqOy3kYVyBx03MYZecsNtss+NOiA2HjWuf2OBwnpAFYACOD3CsUCPvLwL2fexd0yl3qo
cUvje1RcZBEfGDUv/bvYxCL7FXr6cSrSPQOsmwXWJBGBu0567RlUz09G/vTQQBfoKx7Psv4qpnog
pIkbxcuf62pEAWJoz2pevZaIdBV4sM6tz5OOYSIWHPONqKmlou4uzPzilA0zZMtCvjxee138Rgy1
Do332tR5uYVxwCFBdCqcW1KTnWAX+wGywsJ7wcv/W4HzE1PAYmI9gqHYaUJ7TvIDsmSALLE+81EH
Uspc8dDOEGm7+CpTyT2iNY+jJvbTyD40CPZ+bDzMgFstvci2fBN5GkCV5c5mt+LAYwe2YbIByGxw
6EhfjSG8RMasX8BB0rXOQ6cHN8+LHjChGGx5ghut5giHReNmyklHKxoMTC6Yo85114T97mFzkOuJ
JqMa+ng3yE3aOe9F1+VbTwX7JC8vaK4gqUjtCE4UUDY2CEjGajV/awtNalFz69Wdf6YavJBhcWyI
gK6b9Jpb1kDwTvUROCnMjRzBtLGiZj1rGM1kQaJkpyG4DIYnvOVXkQSXxDzkBm6+TI9+e347GZI8
HhN/iOrvCU/zg1Z9WdXsjtTm+HcVX8xQ3kvvgY0LLNBpwuDifSaIz4eM0MdEjAdXQ85Wdkw2wwLS
Tit/nXYqlogPgSWc3Fl5KoS6CDayhvKbzVhMZ3twGPCgY24Crdm2DO6Y3pIylIbaS9UBBOtiRhBc
yWYk31hkkbDgFl99WH6MOrO2LAEbXZvRH/i5e0MYcBeQw1qJCPQ45mI/xGCJDp0SOUDLqrvweInC
YIjeBIyuinCjamZ0VHhQKG39WA7FnmER+WCdttdt1LF2X3LSdBd/VNWO4WXDrIbQvD4Z9hoy44Xe
zGx//0xqabdK3eBumnT4jg4vlBzdRVqbmKNjiGsdO3Y7Jh0zss9ShzkUZdSUIbz1f7zpITzS3onv
tVf8RniG0V/3r1Sp0IFk+Go7+stoDC/INN5iP1uRTQC+wqycTZsi8xWRfqzL5JANHnlmipHazPpC
S0J71aAVjc0QHkmLWMCOsERHXxEjLJxD1SUUbDUHoFlBwaqi6MtFXEyPDs8gqbUAICal/SrCj4lT
Bk0X/qmCUoPxx1I4fnnkWjjmEflgmvaZsG9btAi6VNRs3XDCWmWiPzHwIbsO5WrHzR7CcnrG474u
bUXtx3Q3roKjL+QemE06kT/eZ+Lq57G5EtAB9CL68Kxsn5bcX9iee3vgFzJifz2Q1DqQvyEY3C2y
UFyU1+LKyDTCnQf/G0T6I2BMhCpfCSkOmmKMV+UhKUHhV1IWP9iHeEHG/seN++PU5FttNoi0dvDT
p8TcN0B/JKD35E/Fmr1XqbK3ZJa0dMXEX+BtX3h8XkwkP9ySBER48HCZHdlvBePptd0DeO+HQ2y0
3QYOhdzWrDpjn0V+3bc7mckb5q147jhQFQ/OOizI/Qwn8h5gEYwbGqOCVV6Honutgjpdc8D1IWOS
urDcpV30uy7trUNKYJLvZkThWupahjHyzJZuorYXXfVPd4DexY20igWUg4iaACrUFZcmtr/JrFwj
SnsrgcHOsVFk/eZMQDKdHRzkTA5igLRsCna5DeReQeWBpfDQQPTjQsbeE8PlhqsHVuwVtZt7mj1K
dW+o7Ukwr8bHRaxDYRsXiXTMC+PqjEopzXS1BXX5QD0Cunc49pH5W9n9FWjMi2jd5w7icCBwkgch
4wJXS1cYyMNlUw0YMSRqlBnYA/h3g/FlWggCXHBSIWv4x6L57UXlh4YIrE1QXAdYWqEZ7XXynQhy
CNd9iPcS8O+w7Eo2mIwhPKeegY/edGjmom5op0+XEc1KlPKADvpZI6qTPAKk6V20w5/jUlUfFCjz
4+jo0Q5R9yGc0Dx2iuhq5D1XD8vcU1Bxyphx8VsJg2jQFhxxj/lJqeYoHIyXBhvI+QX0Vc4g5L2N
y1XRYnF3+9lErtqTPnudlWJeoK1b4WREqTgwYsLi0Scuy3LvssJfXBvY+2MZMzLjKedj1UJARnhx
dePiOvOLFpEqXRp7h6laa/2BjTpZeV9gn3XAZb3ouZFtpMMcSkJhUvT+3jwWYNVR7NBa72NkmEX+
i2biO7FCsNzqC1msXOWFoG4OwUyZSu2LZGSTk0VX1Ac7YcIXcWAFoTpNNsTwQBmAsxjXO/og/dgl
4kiBS88ylQ/eFD10Zf9WjdOpksbFGApwYHVBUoXMrrbDhCPHR9AVMdKShDRCFj3ML1GE4HyChVIa
abId2Eu3lkegBYEvszbF29E+IyhfmJJwmdaKxwtoQ23bjBNT+16sEcs6u7Rxz5FQW591kmunF8EJ
kytuaH1AdYrIdzfSvaZ1nqwHO9rasXrx2C2RCPIuOe7ZxKF18mCCNxWqc2WWd0Pk16InOAky+ENi
9MEpJymDL/aPg15ezCnal7xAYaMBzQ0JXjLgLbs2L37lgGEBMPQapSjs+PyU87C8XMk5CcLJadfd
MX5x4+QxUjRdLJTNZUksFAzE26ib9cOoZTcrulE3rgwnCbivSGGxMepoOLU3DfamFejaNNculUA4
Z2QdNF6Dst3iYhrr6GNqOvz9+bDLczvBkBgwvjL8J37riSV3+zy4+t6kLGN9zq4zhWkZC1WhHhuJ
TcuJMnKIgvKJ2kaWMyGI0Hq00ySSmCK5gy2amWf+U99G6b1nNkyhffLGxD0gy2qffF1o647MwjVX
lbMuTGSDWho9QZVowSVyiaY+azG2Z2CMpmM3gV9nrb9hRY5nzdD8lzabjdM1mIswYMxOGhRSg2jG
wPQIPb1JUFM0MeEDNlQEtr986cZu0zcEbuhNYjAmTPkvU1VcrdwrN2WlZbvRroMPOjW4GFceE/gN
DA5K5KOrzqWPdKVuHHhamRc2qOZFEW89GEA3xx7SGwa5fR5q69lfsGsyqIDzQ1O7jb6RZOxdw+hE
UwP+ky1NYpZvRMogIyqZI8elpHSs1k5mn0azaJZBwW9d9M42QvEvk41m4Hwrg/6ltJynRtWPjRmA
ZYq01+gctfDQxNzABHH64cU89D3YcuwMGFIjmhhfoBRSsJSUajfpQAiGUTv4xgmxQDFut9vmBmvl
nBa0PzXV4W6u5DM3PA7+UhWMP9ApCiryHDa+TeCkpr8ZAxoAuoV627cDdrLZd8RU8WSlgFGQ+VMV
cftqugVODRDSwIQWOQkOXRWuRI4Viz79ZoToQyHrMhn1/SOOreSIig2Zss04yGrcy/yny9n30nbA
ibZqqiiohkVNsz5kA/Qa37zAdL2GGIwPGfOnxbzvQRQbEt5kPzPDGjbedGql11xqqX8jH8WWyQTj
YFDLMkfETh3pFjNiMCdxH8GlD9nwKo5k5CbFNisr9LUl9bdOtWpKdluN6rbWhGFFGqBByWxf9DpQ
/QEuF9uDZK9P9SXMZh8yUaEIIzJSZKaQI1p/jMrhnk4qpYsBe5d9BSKOth5igG3cpbwINRidUHqn
kt25P8taZx9OW5hvmh5ts79AcVxarPgL5L8WrhUcB4+JrpJtaqdfnBmkwGF1dTPciJb+O+gaLBM6
vaEKeUnx4lYYTmdE056hzqJI1ZUGHWYRUH90fJS/rUvG82gTN2ISTl/ZNOIqCSFSIYovmW14Xn4p
DeZEPMMwPcYnJEYhH9746CckPY0cj4Xqr3UIYUxkbI4dZowde+YyYuxIiXhNZWGjeQR5SL76rUwx
6E1QWzWi0rgkvXIpHuBlZZtIZzZfBfkVfd8XklDqrcj51O3ktVfPY5sSA9tjwLCy/lPjoR8XUyFR
36eOQi6FacCMQxbsgM5940uzYDIpu9YRKaPpykI5HiYd8nopv2h9737Xphsm1qj5mM4E4VvHgDpS
H1HG1CDx08toBJvRR8OvNzbvPYLlVcteHAMRAg53ApU2vIX1o+FQlVvICfxyS0OEXzO2PvoW0Jk9
gNL3XycbUgeFItZXh90jlOa9rpxPwBViD6S0DSC0lXCPhMWYBZDtcdTDt6HNX/2oMPcVIqYUmWGq
9cPZ4sHiJgp2tSo5Tfs3raJ+C5S57UsvWgbEKzDIwAzDqW+Co7lgQ/CZIHwO5VnG3tcw2R9NW68H
lp4Lw+f/ctx5hRG1D2Ex7NLAc0Fb1G/S6u11NHm/QXDAF83nIQQoLN36RfiUyyY1FLq9uyzqQ1Ly
+ARlsht9h6Ip0wmXftTtQNumsfPdGjfd5+fhCWK/lABQntIPEzZYZI4zfuQ73FhGDM8b70RNLOIm
dwnPimt+Mm2IZhtU/1CjhwWzwd+YNaSQWZylgcYeKTd4VqxcK4YweKC94htHFGpozrkBNe5Cz21z
FQFecTEUiaBBtg8lqx2zS1nYFyHYoQb2xS9b1uJu/8RSFeLOnCkMb+/AUU72iOqBnDdIk1rl/4UO
MghGHgu/b/gYJbhV/ZKSrY7LRTmjolSQzxnH3XWI6+/OwyRjtW+WQ0NAyuiUuQ/YfWe/+HBV/Loi
198sQlJJfe2fnMDdwMH7Qp/YHQIfuYsxfkV0Dpxx+rSPZre5o9hPUXG6tfeg2/LB9EhFyzyx4Ws4
EZNvmj0E8FCKzGBgVTvHmyKuyUJIkXzThUOvkuC+9VJ0jFHRGBuv077yUMwAlYzNqQSc2HI0xzZP
bbsC6zzZeFzd/FAAPKYkAJ4xMigc15XGGiPOb4HYexg1tfCtDpz3Wn1Ds4poP2Tg/PXOcKIbxqtt
Bvfa/fineE1m6hQKVH3QvjlsNsIRl6rJdrUBB1KP4lsSdk/lhNYz6gX8ljTb8+suO3p3ApNOrk/u
dD3Xybat/aZdsLfT4Z5NGsgZpnBZ4/zxZAZbszBuUvvDggzDODJ+yNTeoGy6aZj18ejYqD2Fs3FE
zzwGfBcWVkpizd1oFQpPa17GoNpyEqg7Ifm3aBtBXODWql8Y+qasde+ECE2a+ernMHYQCOOLLcQt
Z5ALq/5ZM7amnlRzEYkDM0jLw2R2D2QWMJa0+AiGE6QGe7i0/o1K3VrTW02oxv3lmOUUKQlW+hBJ
ZTP5axhyPn7tR8HEBJhn1myH2lEr3Pcvk5H9SLgkl1RN4aro5kiPNkdmYzEVimUSbMRUqJWtV0d7
ZBg/acVHIp0XSEr3qkeJD50CBvY2jtyXiASfK+KTdIHdyrmYSRI/lkX5pU+YcfGwFWfJPrDrOVGt
IDJWWCHvfpzH72707Y3flmXqZ/rtU9QJAwMfncbYmB9BUXF4elmzzKbkkkj4MpzJ0E9dJmJspmZy
m4sNp35Chdk9ZumM1Iit9sEh+XzX6waTmAYLcaAlYNaJtWESnu/RUmPRybHLT2ZAtrZb3yxDhizL
ITJpo3KO3N7HaDhUsV5uplirzlFhPVYxGj+pkJW1Qb4WEB6WcGft+Tqgfce/9WcGuHpjyvpTbfWH
UtOaT91sJUVKJXhAR2ud6YNJ2Kf0111K5FFL4uMqD2x2iWwkthquvnVcpQ9JwqVus1pUmBwRIZKy
N3YrT4ztX553l1i44DV9+SCLCkA5+FID59v46qq6JRko7A+tk1jrRDfVwShsUo08bEF9/F0JDZZm
1OoMzvnqOr/K/p0K4qtElLkzuvneypd21kHKRemE5oYVKEORrhx6TrapXiR8/gAV2786m03bs+hJ
ELf7pkBOGhywAKANH3xO7uc+55GbyYtGHLMLTwU2pLhe9WzGasHLFqamAyAg2Tls+25EPT0SOc1X
wcXp3a3ZaOSpBimuFUyZTcffWo5SJ4Iv2LNSWxFT0buIDFOwy4pxfi/xGzqiQ2dwqVAyLQZbx9Xt
4nQoLHPNvG0P5ADK9VV4grjIDLiTbfiXkPtyQST5LrOie5lqXwn+D9b2eNfDBqh7hQd9A+trNzjA
dDKN/fRoNPu8Fnh1WkjPlWFtbTPDfjjyZoZetDF874KPKtrzbS088a5bkPBCqMHowcZtE3LGW9Jo
PUVnWUOqIFvpaTBx3bMCayVe7mCWbWTAieGh5aZ5q01cvgD5cigAdlp8hROyJ3+y6H+Ke0+SiOUx
6arU2iYy0teO9BV7lN6fcQp1xE1v7NmIW2+wk6T9KiyN5TjGP2MnH5CzypXpPbWwFVa+rE4p4KyF
aEe1TotwL8lOINUBqKqUyT4rIZpzL4tNOwDG10MUFXp2Fp4m0fLilgwUlECUh0XEJQV8ONgmafIa
2xphZMsgLuiuiDdZigGfywi9Bb0CsvNiRSjcnzP7pgz7fRxGsJ0TlR9B3Jgt5CvY8686TBWan/Cd
OIQ45wAlOoh0cljmiesblF/ap0eIrzZCSuqt7sdpGE9pKlollqgfYbo8KmJ3W8CjV04CSHExeAba
pRUxBt+Grm9ikSG9Et1zPsDHCGp9g+4F7nAykP2qT68S4FJuspA2Jhu6VWvCT4n0Rd9bGOgMztyh
P/4TVf2/Wd7/U5a3Qd72/5zlDTG+7j+zz/83u3v+iv/O7nb/bUqlu65lYSxRJgHd/x3d7f6bLa9h
65YwDItpmvq/0d00vv+W0rVs5YL4NPl6/jn2Hk3wn39pwvm3q9vKgd6pC2lapvr/Ce825x+gyJPR
z7P9z3/+pQzb5lsp/rslTYwnFt+q+P68hZlf/+dfxn8FAwYOpK8cSLZSFAYa6j0kw8xY794Yj5yS
FhJ9212YOvDAqwCyw+YUWH+NxzIeGYIyDSxQPiXeuKfMrb3VGEhPHkMMG8XJFDiOYaHYlffsp5xI
x8jWqKjp5IPqlLkSoDjTrrZ5Jcdn6QkkpaHlhVj4kXlec18Ydx2qYYVaW18WY9UxIXFV/tCosKdV
ZeSmlmXZ6vHOblkF0pZhADwKAipZpE3NgNhp8JnaEcXi/jFfY6cFjIDQyCkKlVjWfT/BdMkdHj3E
S5ZG6ukYvJLzbE/7uMQouBCZh1ZbEiP34/Yq+NHSWL51ZjNV4KnHAbx3PsnqrSJYWz97tYAMM+sd
PVSxupq2aVGjCNFUhdPGKA2HPbnoEB+CAOxs9hoWmgwhqJLWOfZB+GABeVR4BqwJol7RaFBTI4DX
UZmhGpwMiBu0fObwYgZeZ70y2u0OmnRIlu5pZaeNkxRErTlB/6r5hWTHR2QmQ85UeWo3IAmafjWZ
N9ZnFsBdOxVAN6pPtmqNcbAF1qpfpluJNSwb0tURAsiy8sRnGDaSbbojZj1WNqnB4dwWgJyEnNwB
qFZqYLTFvFsRmq2XGpN7jWnpe8ZSJv9QCAQhy0j2zpsB0aKzLcC3tju2U0w6EhsBARvzHEvQC2RU
+0t6pHkvwthEINQKVQIptbT4JZoEyxq9TP1Fw64GXU9UYSOPNNYjqxLGMxImp7LMh65xImAJbKU2
UdIkIBnILgU11YuXoisAxFTt8J2JMKetywvYcLYDi/iSTzqbKyNKFRnpaN1oolKuBFMPmBIQIq8I
f3JsfSATgZxnCKxYf4oMZg0ZbllHZgySwZRmK81YYffMp1ZamszCgDxDUVfGfAiIK/Sa9VRoDNOF
i2aRrVunRXdygiw4Hb5b4/OPBiwkxHrpxP60didwRdUgE7e9jn4aY6iZ4YkxwLYto1yPMNc5efNi
5sgJqHtHCAJgkMbg4Pdd6YCXNrpiR6BUlCLW1IMAsWqAkmfR1GUPQr8fujHcoybR1S9ZhprcWym/
eg2pjduXlzzaK5RFDTtp0np97A3svjByfqqswzlRxJX958XIG9h2ABT40UPeqm3JygrJKX7lZtsY
3kAErIuF8TiVdLPEEovRWiZWBuZsqQERHnD7Oa3c0pUKc63xwjKdd92RVVnIdI9Y2Cp2n0I7yIpd
E5ke8QkZsIZmFUh3kmtEekwdQsQz4UcVFGgUgnRACx6XsWGjUqv/D3Nnshu50l3rVzHunAckI4IM
ArYH2bfqu6oJoZJU7PueT38/6j+wz7mAf9gT404SqWqkzBQZsWPvtb4lfpJU4DWEc4x+tQmneg6O
9Pyk+Rq5uEZG2PRmMd/lwP+J/pZjCp2aKb39VOmZRC8217oEFoM86Sorn/CmdCgD9zjmAxz4qfYk
/oSE7AtqvnnMiuwyCBIOz3Xl4uMJdTI0iGRF4x4rQD0JHK2+tpli66jaOLpD3aYoTywmPA5u6WUI
N+kDIBgbPXfS5XK3VD4DBaQ2APPEbmqfdMeRchX1i+pdaHTh27Gb6vIxgdALOqT0x2uC0n9+8EaP
QVcdc+TDNVQ604cRSHvcdek8o12BDPOel04VX1POzPMmMmw0pPTGwcXNvq+4pYxBLm7MYPylyU9w
D1Hujx7noLrw9v0Y+VB26qlFGyAzsxTpZ+c5ScRHFM5cmMecg3T6oxi5IMY96LTRbB/arKmYaHhg
HoPgOhj2crru67ox9t2cStp5U+5bKVLJIZ3BvLkzYekjAy5FsExPqgu0VJ87D1ZDZ7gYWpS9RLho
xazIIjbiLa1bOIs0AsJx08YVtn52A7fYJorDwkoOKQqdIIh6uK/MuGGixLb5wAnefcXsxxREMNQB
a1mgz4LTLNE4WxlO6GscEe6+GSer/+EbnlevVQN/7LGVdvhYla18kIVj12B+EodxJWsCQB6y0BIW
fDVhljQHkVJdArSDWSLoMId2B2wlwHekDpqPft4RAlksrg4rR87p1ZMwt8IKzOAwe47RAzry1XSZ
5YxfkkSkMNz8L1Z2S/34UbAFR0HYNv/+r3/Wk5v39v1vXywSsna6777q6eGr6dL23/+V/xl8Fcu/
/O/+5b98fX+Xp6n8+rf/8/FfFW6AxP5Z5XbzTjMu+lvh9v0//qzc1B9UZUuVhdeB7Uzyvf4s3aw/
XOG6rmlqk81Bms5fSjfKM0egXLBMiZjfsty/lG6avyO82XMcONfaVf+Tyo3y8O91mxDYO6kcpWVx
Dlh+zl/rtsDzQ+4F+zeN+qs4unGAlkwH705oQBlZFA+2f/zLh3P3j5rwX3KSLrAdtxR/vKu//0St
LCpSCC22Q9dDLa/oL5UiM5YAoqz4nTfMiEWa7GUkppWc5BPezf0//1lQBv75T3P/n/e3RIvmeIpo
P3awWXZN7SfeDjwmc/jCKOQTaYR0/EGamNYyZ4uaoxe0WOGdoZqTW+wVZoKxn9X5PM5uF2/E0Lrd
GsdbNx0lRNlwF1IPqVPtubQE0QAPwVOfNoVDCISjmzPpiswOGtq/WrBRWRFR0oRxtd0MXmybjlIk
jzm6/5J4Fazwt7HbV7yqQRlxfWX3TuKnejDUXP0IbdlXzTaPWCIZ+7Ujua+oIyuWSViRkkVTkB7I
EupXRS5/0FTtaO0t5h59CEs9/Wq+F+Hpe0F2pwJZKF6Rqt8m34s2jcsmvkLdGwWpn6VP/KXw9fQR
FE3wWdSRNa7iFi/dg7PsC/H3FtFquy0f4zhSJVT3ZRshCxdsZmNaA7zY760G+2AOrJl28wmaLNx0
gPNDcMS2zcqK6AdMLhETZhofwrmcKwpqi9P8IAUI1EykEnh/li+xAmwblATMCK7sJWx6Q97MpEUB
1EVa05Imscsdkb1NkZp/ZEbgoRE0K2biO6uNpq8ClgNpBSN0rVdhV7BzjGCO5heKomhm7pZlYk+5
2SgNnSIOZ9Gx6MyDQpFt1rQMkxFa/bTyR2llhxYaBfKVNkrkE2eYLn6drMarLj5FcndPU2Lw96lT
2x4yenNm+DVZ5UDQckzHazOXUwZqYUoQ/jIBZ2hu5G2Mwrya2HeWLkA3etuYFXL5M7xKwc+sHyoG
eFI4CmMAUi2QBpPjVg1EiBSWBPPmLdVzb962GhYneljCTTeNMwUGnhouOXQ0TtyJx3p0FhicaQ/p
ZbQbNd64FkXgCVZoog+Bh3w2XFXjJMm3z7GqRQeFJTzcMB/IjEeudwXXhretH8Iya7A99NCLt6EZ
oma1/KG3sCtXlf1SVA3MG2Ps5HibA94ofk6jCsNoNWay46hGZplrPFfgTJMjvJiJY5PlSdM4k2Fp
T9WhbrNW/ppNE4VPY4NZeMVyXDh3MSfJ4VF4FrkOZs6kNjtYpOCQjWHPVoM8SAcZMRJziPd4cTqT
R8lWSWv/q6r6ljmQAwCJ3Amjd4QBhk0kQtcgNJu+enEmUqmOJaCo5IccMHMTLxgnZFmmoY04h9xM
L65uk4zb74EEcSu8iEF65dkiLRkiH1ndUXYsHUfPtzir6YlbGZp2jjSMdF0GWelR4A3zHsIkEbCT
vYpT1KVGUAO7IezxXcURc9fYdbwK9hfAfa+zgD51kehoXTUWzWZ+NRmM2LrLbXUsB4WgiOx35tUA
6geciZ2C8z/Tzg9a/1B5Mgh2NIdBfpsafXa55mXMGBkDuASnoYbQeM4UOaIXkrhiUouUzs1z3EPK
/DGqqsfJnZTSRfsPYR9SIRiEXeuahJ9xlJ49hD7eJEGtVIKE1652sZDAgx9P2MjD9EP7yNfNBR3i
90fLF2O5aUu7wqAd+oaDGr22yF+q0lEvA1tIR8TQpaiy3LEkWj5JG2bFmUjcC6SRQi6TtbzM81Ut
a/QNK1F7Mz7ypZrD9lGWjSH2hj01jgnKqovkL2NQfF59zmgIAGHcM54uhZM+hZGRJ3sDkQmeoCSa
kDV5qDsPZjTkv0rfghcReQNxf7G58C5bVMxobjjaQDlP/RwgSlSjr2eKSeirBzAV3AgnvvwntbmD
RwJst0c0iIfIl8b9YjPr7Nz+SqyR/r7SWZtdSsT2xorWdfcc0OFfBu5OGj+XRtzK+2ryjfwy5inh
OezWTrDLW8P3r6O2rPBZVWkRHUoblMVThkSNFO7ECVjeRquW1c4xZwTO1ei27c33Rvq/06z7/7Gk
k+ZfKomlZPyzFKSYoxR8Dt7zz79XdMt/+EdFJ9Qf5iJSBScC+BnQCxXOPyo62/tDubTAPG05WAeV
sP6jopN/2JaUtqepe+RSuP2loLP+IGDFlB7fjbaO8P5HBR2BgfyUv1VY1HNYXgSxVzaVFtGQf6+w
3JmXkMb+AwJjiEFDXx/n2brURfZlFGZIyz4qd36aLENz78PFx7F27PLV1pzFnVmfyZp5NOLysBQd
dqDOenJuXaFZjsWBiEvWNEMfheuJlRIgrjPPfRI9kr/yGeyTtcYF9j600GXtcpMa2T2xU09payJJ
cNkrAjvC0YPhm1S4bQ7fyzTt3wlNGbz4JJXRKzKqjzSLXkrA2pvQQhGoWus6TLFeOaKEKnVMdfVL
pNkv6DwV6egoBxzTdlazO3zkNYu7R5YiMEj88XV4T340/lak0ik5f/xrYDiZhwBlJEncHh/yUbpE
I+xk1/4qmjiBmp1evUZq3lZwH2eVfBM5yKJorbMlOnYUJbbjZAWEsd6yllRHxI0ESY/GLlXPQ12/
VbrFCWd8VfxfYlUs4CV4iDOdxjcehriNmM1TasK3pT1rbmPM2Krm9NhQeaoWWX1SIDCjfYqWKCB0
BlHBT5oiH1Y13w090cymo1+zERG+P7T3HSmcm7DGR2t7CCj7tvm0Zcw4ELOlhU4JEH3/ZMS/JO4i
0tOCZhdPJvrWBcKq8ztXprdhme4j1/xSuXijm6L5ZwWjm/QRhXho5ij7Ean2ub82cvE4RbdpjkXC
C3c98K3GQ/I99F90EqebjgRNls6KDf+yZO1OAXIYjPrXkZhVzKgNwchj+bMK4Jp3LaKpqb/KOLL3
se39bOl+rlVQYUybbhyLwRG9KLgcWbALXXga39k7NUfujUc3ZW8r73jtp7Y8RbExE/Hub+F2AIsT
8g6Bw7B2rOnJ1YQ5CA8q6Ww+ET0eojSyPgrbJSatQJrqut21ciEtpl3waBMyfpL/8aD9wtxYEqlx
PbfR1izAfZiVsxe1/Qqy9VgnKMsp2kzuFm2eC1gEB/IADz6xCKdIRFRRyr4CA4A7WzUkyLOF/OXh
+8/85S+iEWqhYAOgJpqPWBgYw0TWNkc6fRp9tq7Ak1vwAF9jzUBoztktpgKB6pQcIDcQ6onhoTgJ
xFaL9YFcJ8DmtiyNfdo4LTrouDt9P/t+gNoYr2dKMcKAx3AJFRArsrmBWDVTdapkyUPoViejgDoZ
2JWFxY8yHLkAjrh5eAiBYNAD/X5EVYTeWJK9khrWpk/nCyX7L2BHzRkH6JKSZea82oRIChDSdMwY
z4KRaoHHu/P9MvJd+aZXnzRolM2oOsZZBQqbnu1tDq51M0FKNx2sN0bWt5u4tLDxW83r9yv9fmCX
A9v+/aK/v5auG22UBdppGIMRA8Z8YUl+75PMwwnxgEOEJknsZye9/I48K8tP318mslHrig2XMGvA
N17h3ta0zTcSFwTYnK4/oTPrT83ygFwo7u5TbfnHpsb8pGMXtQGKJ/qIxen72fdDYJkjXhGazPPs
fPQuEv0iDAMELdV0coN5OnWEWeObbbZmFbQniGXt6fvZjLGx9qcKVsb01CRlvykrBdA8CAjjmWCt
uto+eENALAeg3qJu29P3QxzaLYXEFrcdZNslmuD7YVq++39+mSCN3RQMalgyq+YEqbw5mabfmOuu
UvVJdQAlrYTiNI4BKmiRnxBO5afvZ9+X9ii86CRwT5PAjeYi7G1ND7smEDXx7/0Z56RwZIWBnmlp
O73HiY+bWps/fWWDsTM6qs+omI4W9AymOzsAaG/4ttvj3Gg8bzDwOUzhRZrdu8CA+0iy3HsVTwgc
FGi/TZGmw2pWiuwMc2QcoeOGSa+AB9F7yVkVBorSqDl8X8Pf14RAS3dsZPZYhqM4Sdo0p+9ngU7z
bavQsHZd7axtG1x1Dl99RvFZO/LC1AChR/b9OOVo+vPU5w+sfNzVhtUc+MUBIVb9oDk6eVxsEbsQ
n2O5YAW4q8PFgBLk51xhH0YGpjA8HJzOEKgauAzd9BJ6zAPIBuiZzCJyM+IK3XeFLQq5bmsGauHF
plfc6enVzbsOk3mAFQHWI/QrTOyEIuBJwMZU3hEbIm9cx96roBNHMFL1hasMcfJknmVb3qUc7Y5l
a8YbaIzRJhQz4YUOUri8IBleMdLPig44esovj9hQvcNpipp3Zrzv8PQ2U86LLuAlf3/FmVAfPNu9
OsyZ7mdL/A7yND7N7WMas2PgJoFLCirWdf1pX5sYfws3IAeptBjmWwoxfOm994LDyFScIz3wGbXj
OZznI+YkDjghomdjERc3sox++CLTJJ5JkL4dngPGQZDEyFoeYJ7OJaxfzZREkuA5sjO2DWcLTi0W
x8l9Y7kvgmBrdIe43FMHDXc5UwklOHBR2xrnKdXuKiatrWAFXxeeAYk8a9eWPSUb5dzOyMGOqZN8
YoJ+RkHvonXtOKpYNVfgbDaog12yEgsoqbPp3gYkvwDi1vYFVucGmcsCI90UFrExjUtUYkQne5eH
eOM4zRIotLFHa3ulC6V3MkWtoSIV3eKjPAwz2AqnUJ+mke4X7MbUEqobzq5xsIShX6mQAAWu+rma
nroU+jdsk+5cYuF3wnPDFoT4hl1R2C+oXhbiLMLVxCuiXdA/DCH7ahWQBZAlB1lVaNuR2puywl+f
JfDccXuZMFUPcezeuoTanslwMJH9robCi7ZFU9N9BtaAaHMbmT0wvQBXaQdRZ6N9QMb8itHZNdjq
w2uNU3czK+sD9cR45YC0yjvKHCBkZgubbAxoaNcmiJzcd8XZzYhG62Jyxcf6ikcme7IN7xALOLB9
Xt2w9I4bJRuNN7v7LPsBrxLRAWOr9ibhsbe2b4pdCcRvoQbFG2fwxBqFr2fAxmty8lBI/yqOYasu
Xuwz9qjcZ3OIFi8G8tOOa5MjqP07Yry9FQHwWKPS5IEgVmlczAW931F2+dPOE0V3kTUpI4lmqlhV
dP9adPlECvlqR5/v1meCyIglNti3c0IjESGtiNnw1rS/rONULvzwGX1RGD5AEPviWIwuGAHyMtj9
SPziC4TOp5srAbLGaM+GZ0H9SpoAYE8soUC4B1ZAospEdZyr1jmo6kftcY8hzITjR4mzIib31mz6
nAZTBywJE9Ucs9oXxTU2xHM5RXSKAtf8wbn7mYCe8gGBnxdAU8rLDidjh3zZdmZ5iZywXI+zLA/k
Pv6WxkjTppF45n3GV/V0O0b5SxHWw5GXf0kSf+ASICULoCaDDBKcax/aUH5Jwvbg9+IFByByWyf5
IELjDI8u282U9atm6PW+l7K6azttrewxi7Z858UoCTgxMLMfqk0vhhd+uU2E8ycY+21fhRfVinNv
hPXWlSRa5dqqtjpbJH/RY+IlO+a6p84W1Q4Ow2dnhk9V9MZHoG7HtrjUnR6YObaSgi59lc1CZpTw
1HDX9Vgq0ub6/cBk589n31/6sdcfB1dc/vPPMdNQFNogktNoYdIi4wlQSSB8gz0WpN3DQoI7zWpf
tzjabKC9lG7RkQ3jLe7rp8gbJ2DzDGNhbm0dq7kbR+fXgIzqUCn1YCfL1Z925hV5knm1y4J5m5fB
Yc0a7Z6Wad6GSonQiIDE3H0N33brQetYubbxAdhiWmmFlztpPzpnEK990nzRyCmxu4i3RhdP+MzE
gltOV7iKbjGnf6RjXi9O0n7r1zMzwkLeZIgoYBqPF8UNOCQ2wF5UedxYQXIpEhtzo5Ohi0OxnYXH
pMB1l7NIrxrH/VWK+JdlEU2Xpg/m6L+OTnybwKmbS+/eLZlQFpiOua/tn5XLKWNiK0Qf7kFQMbC2
6SS2f/pZh96KeR8XMzN6c5bj6fvBgKOHr9z7zS7d7/BVDhcVY3J2qp1qYmLs8tzZNI39NEq0lIIM
r6HS937cmie+D1f7c2CSY+I57T3CAMJOph9DWxsHbUMIqsva2WYNPHl8xHskkZzENOwFHcM4xFqD
tjqaSKqfXe8uRDF+RYPMOttp0nnkNXTi/pphXyXe/NOVbIJOlm0xSL7Pad3cIDptjgQ4PpSBT86F
Qf5wl5lvHrbD/cz+va0aVfAh+ewT5t5Mh/s+4QjUQ79oFCrD2kPlm6dfg7B+GLaOT2ph2mTTaC60
BVhBUB5WNXLZ5hbkKf5oS/VwbehjMwYA0schCPIYgemVGE9FIz5IG9nKpPC3o0cCtlFJfs/UWmvb
auRNHBsxpW3y6Ab1fGujAwEw6XF5pOZ2oC93ijQG/Rqg/0y0+E2SQ+Caanmo6vLMpfthF6O7zzlh
oglMSHoai2drwGSVlsWGD6xHkpGJkw46rMdAty3brTFPBAgm519S0bVGrXKp6JB7AwusvRQSxLru
WrMtmIsbIE7tXG9UNuBiFOpQ8fZQJpCdmCpiwCtdXyI48lGUDvvcw5vVIXAc5vQyl/igDd1MB5Ib
rXMlg3OItTwJo7M/DovuxoBTavrHxGcVpPrs8hlvf0MsXuB1HeNcDW0P311sOxrx78aMihOfYrpq
K7qO5E/3YAaABEPiXnduCJtDdcYNTZW7GtnBqA6liqOrQ0DKsR7MkVtPHkuEG0e3Qyrb2AnXRseQ
vwCLRxtdb02TqIzamUc0U94Ry+/XAPciqOV9J9xdXXJl2djJwH+k2syPBpx07FmCylZEh0bUNzbk
llXgy3MBMwW4QU5kIdlWq9G074Xt/pxRD+zJBzERwOY7O+RNUgBOpTtyVHFv6NE/BFl5DLRYiDmE
g6FECY5Gr/B9q2DDnMPFDjpd09pgzYahNaV3OdpEOBgdo7bChiKUc+ge+KugIRPJh8SzF2n7A9bw
1zIHQ0fAGN6LDnNXiFOP1mOdJ7FauWbw4ckURNg87Qyim7f4SlkNLPox3OtpY2zJZFBn4l2gA6iJ
YFsRIYWN3lx7mN75D5Rt+cPYZd0LXBpW/egrNz33gmes55v6N6n7AX2+crDwjpW6KIlare0T6jSX
bGHDfWl9Bd0xxp+h7G2N7uLAqIqxW21uDOX+tKLcOVW+cWSoRgnPeoFWc61HbHU2Ms2qzrydNJpn
0+GlVs7vKJ/b275HfOQErHDow9i3EyFOMK1frD75NLrBecEG9lzQGzmOlForHx7HusbF/GzjQvHs
4aINL7rgE9Ib8gNB1Fc9KJgKCEcC5jgENmCU5fSbzKN7MjCSdxMv1orW5PDsgNUuICnS2FT3mmdb
hiXelQig/pArvBgzKOSTMl45a4abjmwLUErmeqgjnyFPcu/OudrmARVhJhhE2V13o+Oh2yiyXUCQ
TzQShuaY6J6AN02RSa++AzxPjhIzptwYYET2I7YxVG+Hzpl+wsWUW69Ano3V90C9BwQoCIBck7EB
vT/K1nlLVUU+3ckCAbXnLZmXYHZBfg1Cr+xpfM9HhG+RHLr9OFzmoFHn74egsv58pipFFmRvKvqA
xbCuBwLT1VQC0ct+5zNODrLT8CY0+z5tP9qhic4RIXmJmZ8KN93qYbbO3w+4HrJtuWAUPDOJEcMQ
tujEjIgdtzzrmDzToGw2lTCzA6CcVUbQ8/OceKcQM88vqKysFnowbvGDBUiRyXCTeTH9giA71eHO
oCN4FtClQzmQJZ8fHL+Iz27pNvdVol5UNas3PyLyu4mqYV+NqXpzPMDwNXVz0pfWHvNPsGV+lWwN
tGe3HYGbvRjx8kTTbbE8qNx/01YENg4kTDhioTP7H1L46uj2UbutSbvfTDm1+BxSP9uZ+/7tA/c7
SKQly9/Wasv+GM3Frh0qrtwB6H5tuzhKa1RvPaheAE+ptZ1cuz/3dsuc2pHLxTL+ZljRn+5aJ6LT
q8ds09ksACtiHjcCH+njPNubvIqDZ8w4xk3a4dIHTpS+Wb1siMwos31ZodDjbGAfQ9m9uyQP3dWR
Gh4DOye6qk/fTKejLEao1FSkNEvkLjXpRMCGWUgHjBzYvqoPt1lq+6olFKP9dGunvNbZRxQ6xoXR
1VJzinuyJJ2Vo/TFdh5y3V6G3r5B2lVfZ6qdPUnR723nlBujC36TTnJj269FovGSgrZZE64CY+WE
2Pqsa7g8tPE4zmEMqR33Xo0QLhKiDfLF79VOdX0M0/s2g8vYxX6yncLuOGgZbz0fIXjncBdzdu2S
2lgPXv7OQb88Df2rY9PAm+1h5/vGocYSsYvST21E8YZeor9Gg0+MCV7fK47Nz3H0HSANHHWbDKyo
q5+8pBXbnAnsax9X91GLx2pInMvsVJcKAllH3M8q7PP0VlbFHQkxa2yB6n0q5L0OvmxExldLHLLA
eMkMfIaamdzMMG4LMeshZ6JoDA7dOgbmDIzHIrrqBhQ5tZ9h5R8SraBSzVaWxIx0noFVmtG6qEnU
JCXxDiRee5d00N6Fu4SskeOg3mTQgQhyWJy9ZWuUYPHgs5sb18eCi3zqGCuSUbHhbuDRWF7wrAoT
J3TiA9bUxX2I6tBUBcQtzxWbZPJ/kN35FOVuv7cgwdQ1HbaiXPxETXxsYTPhyVhkLx6stzzMEaQJ
T69l5My4tpdhbPAyKlvsEIzU9CBcDoBzC8KNtIg29op1WuOoSwPaBQ6u0wzvwsGWQFIZpNZHNTXq
1TAM2jVa30e2oR7MRp4aN3wsla2uY+xgrEIrtFW9hJy0NGS/n30/eNp+8OGTgbyj7ZuJJRp4vIWP
XrLqGQR+ZepY0Nm6KwbF7s+3KmyY8iHjqv1sEtFdzS91BXKTEcUxNpsTySYkWTEd6J1X0+VolmcQ
uYAqt7114I6v/Mh/FvFBIY84ZMlSpWfODWn0xZ48kJco+1GaYPK8fg5OKmzvUTvN29ItrkR3Ywr0
xoxGfcav2yDdPJi9zehDoKsg1Fpa/nLoUm9pW97GMDo0bRVgpZwRZ7zFtX31o2x4oMP1mIlyG01Z
u88YnSHEG67kOmHh6Kv4PAyxfhgEF5Nj4cBuOOdojxqzRKScBM2xqUwuiy58yGKr2AL5fmyGka3G
J2E4nFEj+NFxFA2APTUzRsZ7LNZ66i5xY+gnp2ATdzV+pzwzNtPc8PalPz72gfoMrBvJ24YEQeTE
YKHMJNCHnpmb3Jk7y23oviI83yNs0Jh/13OQGAfucIVhzTkEubdxqjHYgO9IWPhJ5SZAOhC4TFSa
T2uTahdNIT7q0AO2PFNe1Spyz9BNueCz+ipI/7mFSiG34xBZawyE3N5O+2xlo3GkK+UoXpE9gqXL
07s2sKwra+qLainE7s2WXRo7cc2m/4Pklk9R0kUXYcBZgdVwN3abvpHzhU0LTmpAyROFPSFL5Q/D
qq17TjcI9qOo3Ewe97YkETBw7Es2qlcnY4hhFKSkl0sdHqXvYLoImwESv5UdzQUO7DcF5S7HA6BZ
WXXTeu5WxTDVbJDeurSmU95b+3ESbGdVMtwaItlyH/D5NNU96ZZnE+sdFZsB7i/R7t33Qz1RxKAU
ARDkmJt2hNY0Mi08ow3BbHBC2PBWNmz5aSToHE5cZ0BNxLaOZXqWDcGucUuWILKTR2u2y7uwCXYo
UJa1lOGInzYWHpmu26fjoe3lKc7an8ibRdy88zpPSJu/OlMBxXCZ3Uj6ara89cp+n4PAwJHu/dSz
jynOCqHPUGquh7ghd1AExsWb0ci2KIQ3YW4/5ZaFbMWz2Z8y2m0ukdLYzTluT/5T6UT3ZqlOlVUd
vGoY12lY7bHwilNGu4RoiJZucrJv2u7Jx4q0nw25Vq4pmR9557F1ozMymB9hZD9ZCdeB4dTDljs1
44Q6BFcnre6angZFYwHrmVSwy4KN0RZIiEcgmr1PGFRFpsNQZzelrpuDw1gkq+p+YcVdiwQaSy7b
YU+rc6NAAp4Qk5wn7yYnSnmojHc0+ujlnPkQWtk9bv1DYdTNqXKYGNONWqfOUiGP6Uj4c+efphhQ
Pvf+oa1j4mft+ZwJw1unGEwPRpvEby5NWD+u+5/dHDZI1MruUBp1eZMumWPTOqS6g9tO1GAB2mfb
lXF3G9tuDChUTm85yE04DSI/REK2NyoZUTW78S/ItQjF8X55IfReVJJr4qqiNYAZxP9uGNzZBoVV
MjnpY9VgRA1w5b802BBXDGfuqyofX0GgpOWnU87Z2jXH7q42hDq2HYHBQdipJy3czxirwacV9scm
ZxCmGn2fCIuxg+9uB300pYoe84VNSQKm+Ax4zZHJCLSvM+poa16ahsTcY+W5sFC1FyGYQDM8K16J
R39EB+h/VpY4RzIar5w6wAL09nutGZvHTmyc58Gzt34LFVOBQzZ6WJ+iLLNPzIMRL7x0O+CvtMrv
ompyj+gevR1ct/YJ4bxcFrgkhnmiGlhtkenUYI3gzXaZhZoAA+I2S7P81arV/azl9Fmn450ZOD2A
ImFdFGGsq5Erjxz3JjpOIoAdEzX6mJiGRmHpwSREiXbb5cilJnQCQxa7X1Mc/vBT7b9Ebk2Gl4Ir
ealq4scGRz6XrI7rwJpvkSTQu7UWGRgOR0TvgM+l1azbbGZ8XnLbeoxi557Abb/OHkQmLzhrYEl1
Wh8S0iSJYwTJ10kCTaoIICFNUnaupjoSUzBgaf9NF3EzVvRtEfCmezT8sLz9Ce94Eb5JL6S2RrsW
ygrPYGyw6/THIA2bI8OykYnB50Cbmc5gtK6K3t/2iIk2adt/sUCQDAVudsvGVyDxqROugRLYMaTQ
cvmWSVmVG2kMv+LYey8kwSOWh626cS5Ybe9cR9ZrOds05xibA87b2LH90SN73NC3+KJt/WBa3cHy
eDcRFp1tWE8vxNk0zoKFcSmuDcZPjEc4gUPwK9rpEohu17+TPpizj/KBhcP8xan8MGXDi6Oze4cD
CnokNBQR51KYsSvNL8Fv+mQnfePqhNHRIINmk8egW6pSfLaWe8GD9KAz8TW64ipU/5ONaTsW2r9P
PEbKZW395LXsCpxf67FoHmVPFhKM63hVDRZEhHuGgI+thqRhJ9MWcESxssv5d0/RIOK32tA/ukBh
vA+GfUp/BdzrWxNdyHBaGZV3b3bteVDNrnCsnWjYhILkJ/03ig1mSSa5lo7DmB5T+QnPL12ztnqb
gcxpJnAkw3+2pCZy99Glqu3mBWntXSp4EWb8wTDmNFkcTiNzbDaAlgrmHt5ZJtAdEm2lu7L+9FFS
3wU9Bgi3j3cq9n6xGl9qq/VxVxMT0BXNLUGRK3jX57pRese4V8eEKIgM1rvwxaNRz2jyyIqUUwDu
1CNpLyCxq4zFteuT+WHw47esj/RXz1k/YSu/5TdD447cFi8bIaDOQf1gpJk81IKQj9jybssqmq55
KsRhboNn4gP32inNG66diw9iCxZdMAHBoOYnAznZRqLFSGYR6N0QglUTWuRhYetLZewqCMy3cyle
BicKz6AwQWwk+JORhkx4aSn1AwgNKgcCCHbDpzN9GxHIsq67OF6TC7WAWTjA6wksjQn7qhykRLMz
sLVY5rTuwl+ezCAA5D7OXm84IFF2caScw1q/Au9h/NY1gjnqaporec7CO+TL/co2aDj5U/9r8FO1
weWa7CxQFzKJk+3sTe8BwpnNnG6znMt39v8vc+ex5LaWbuknwg24DTPpAb0Xk0yjzAkipSPB271h
n74/UKdPqU7VrRs96egJgwCZEg24zf+v9S3V7kheukPtJ4q9pPto0yEmY6gKjvQWgIcLCvx0bpKL
nfR/3nik2VPI7MT21wMyw6LVC9YfAhEi18v/efbj4aGYg9Dznvc8pKTo9dXL6FTFCFQRixWiPYfF
FCXUNo9+TvQKSbMGtIOqduGBtJbk+ZIl2bNCbPN3rfKJqShceodmtE/aEcGjvgUU8EkyNitjhB+s
BQgpNQOLymBfrn2HpV64mkw67W4Bp9ksDIb9SN5NCierPI2R0+jITVW6pyCR4qZi9RRN68IHAV+m
Bxs0JDMVIR628R1PZrhyGUAWKN/WmE73gnLMIuzAWwSqBsZq03H1nyo91RnRfchD9BTrPo5W0lWr
wiRiCPjsH9UsjEIUuSlSkMpycp/K2A4ptJMqPhoeiWE1G7Cgpb01WLR1sYTyqyNKTkGLQoXrwU7T
26sXt0d7JC2DmN5FobJPYkSKQwEIvpfNDa7lvUe8sUVHsjPpsx4iCKIboplpSIeWv8+1gAm2Z5Ad
Es+n/4kiGq2nBxS+W4U6ah2R1oSoNHW5QWlpM8bzRWe58XUgr7NNjXcfuMQ0QCxBcE44HqrmgsNF
CoUdS4/trWUM+Hds6kuQfSki89VI4u+WSKszgDJcFnF8t1Ko807dJpjBi1uvqoRhQJ4DkWywQZoE
YVn2Mq9ZSQoasVH+aXnjuaqqZwx9ACNLaexQ+cDMST5ppPwERWFjQx+Jb9eyG7zAPwqb78wKuNZy
vdnkKN+mmoZZWhLIEMCCOrZu9rMaioLcErRIsG0g4YxgsfRp000qPeI+p74YFZ+TT22eAlZE9RfW
TO746QGuADBkf613br4lXRM6NWtsQ1rBEujXLXTVjdyJF9cavxrsMZd+DhXcKUhPCRIruzQ5M8e9
7KczIJMfejFtekuhQSnNI/0eKkSRmb/gTjzo5FR0HihiQhRvTa2DU4a4sp4UXRlkmoBo4vfJJtS5
aYO1NT3rRaxuqYs5wNDia1HW6zTHDt+H0TJBX7JQMK8W/w/1sb87nv7X+b55fpie/jJB/bI9/XX4
/4cnCoHrfxLQnsvpM/8W1+2Pf/Kzz3/0S0Rr6//FmpdRwnSQ66Oi/UtEa+lIZV0cvAhsKXrw6F8i
Ws3Q/8t2kbf6ju7rDgUPzFS/Odqxs6OsJfTKsXRWqP83vqiHSPZ3Q7uJNctwbUf4po2W9+/GodCO
aVMAtV40PiZJrWtOM5ztC6mCP/K8j7ZGNCK4ZClyoYJG7bOUhDs5zRMSGqQMbV1t/DrBPsLo3SM2
OPRa8kuT/cvF9m+MVP+i8+UlerbvEqXAwsugXP/POt/a9Fu7NCf0r2OLhkyyZjcnOvG6BeUzQayh
3uzKTZcaIKalRjHxQHb593KQ8jSkDiDQoDHWGcHtrEmN5Bg6lIxqQl/WE/JCKkNkl0799PHbdfDv
XvXfHVnzq0YgpOsChav7L686CqI09Hr4RO4A48fKarYUhsfaFFKqNdrlt9yZ19zqIIEebCXAgRWc
d/GkU95Y4u43nmh6+BvMaRThYFoHenTXQuLVoYZlR2MUd+KMqbwHa70gnmuShti4ZvnTZOKFgBzZ
O9siD96h/PprEPhvv5C/vzNLeEAY/FnnrfPG/v59IHYCRT0j10an0/cw5jbjaBuXvJcE97pNxNjW
J/uQiuFSF/+D082w+LJ/v175zxF8C88wMaoKrol/vhhYH+G+aOgSutI6ChuNcijMFxsAPRq+1tpo
MSWwWJK5nods/3XIubp2w+FCQ4yB/H/4kv+Og+DVuJBOLc/jF4Qb8u+vBkQAtDxWDjKsho3sp89+
TtdmHLA25BZpVDk7dWINWC8wHbHzxspBo4ztTRbbz4kzem/C8b/FPbsU0/ojDkabemmlNtrYEaM6
6sRcaiwDdUmD/z+/duPfvHZ+88Ji6LFtEjv+9trNKM2qQMBY0+IoJwSJ2KqE7GyH6J6wl+geAKuN
ZjusmJ/MRcTsSaZBaO+VwRX8n1+L+JfXQniFw8tw6at6mAbmx38zS05tGhD6jmKZ2ZiufWzbpz7F
XGSRK9DqVcrnYacIZIjzU265amySPhM6U6gR48BZRJUzQLVSJZmV3PDDAmKbaTvqpgZAyUPb9fHx
caAQVx+BWiMJjFP2R4E2g1+rFwhzJnoR4uy0ugcBTE899/tWLUqjOWhZxh6cxgJZTWZ2CI2AzO3U
h/WhKXH36vRejj1AZNUFl7ZJxEkhzMIo2FiruSTva1H/4jVJt6/9qFj7tsrWoxeyPojTYFo7qFB/
MWf+218oHJK/G149lPDYbXXwNpbnCIcZ5PdPlAanGoQQIUDs5IcgsXqvSHWOqUOtUjXTd4Sza1iZ
MsOR6zlG3zpzUEdLFjMgcr4bGoK79VjO4GJHHR/3/v5IOPYAAYCZrB4PQ0I465o77Bho+5MMtT9v
aqNNUAjOxzmG+DWfFASq+Tnl45H2r2c+nvN4REzlcMIatgzQbxz+8Q8+zv/taY9DSJThSrmsDVvH
JXKgWQ5OLk/EkPI1khG7TZ2caCqh7iJLnHPpte++cirQ49X4VMFMKMyzEe4xzJkn1G7Et5iZWrGE
e6bQOkKKllC8Qyh0ThCRWKWZhyn2MSgqQ3ullpEShDNtXRAwT8DIxU6DtsJFoIw7FCXjXj8bfTht
Mvp5zrKOTLkNo4bEo8Rd0mPMv4MWW/rktwUlSU0w+l/lCNJs1kC9BFbyRhkl/SOJxmsMvftIVf3d
60L/aCQI8bxSYFQhw2nHUgLprY5j3xAUc2PSo3fRALgNT2eJA9FWWEub7DmNAFJ1gDmBR6U7FuU4
Z/PsNVyz1SqX9GloVBK+a/gJnklXIxV5ak56T1hIHyClbOFzBqKjRx+F2Zmuz6gPhHlXevecdx0R
OVAqX2r2FUtalOZVCkbikUilTpL2RtNm3ACTo2gVuOYeUYJPLHNesZvSE815hfU8Am1qmw3bk2VG
9MKp1ux6b/faBY7ldPZcfqEKtAGeVatYmdKdNiUZXCs9lebG7j1582T4UtnIY40M4kxR2tpHbtHJ
GbvyHtq6PHZd168qpzC3AWqadYDuZMl7kBflGd2lb1HJoF4Qn4ljXKbaaV9E4KIHLvJpo1me8Y7Z
ZfF4gt0rsXKUrY62U7pPaBChG30rCGd6dVG2HGCFsL/xWvFaBD7h0didN4/DSFLvy0Ts7R+H5gDt
tfRAAz0OA8wYbFunu4wssexCU5FnyKxf+eMltlkJMMkzHJfuDNQjmQ0ybnYMvfH3R5nziHafn/y4
IaroqJsgB13Mhr4ZardxyqydBVJlSSM/uAmrDG6xNt0R58Tnx6nAr709yb9kDM3PePxVnE9/MExY
x8cpDbXQ0c9HSlnzM/hCkJu2mloB50WJhHhunbA9udJg0K79gCndMPlNl3GtXZHyhE80oLNDGwV/
PJ7xOB+jL7+MJDE9jh7nH/+G01hUr8Cx/uM8gPy33uob+pG2sQxY1T1RXEqeMqvDIWnqLSL5Mfl1
DnS5B7PMrDePpzCrJU920fbrycYFEOlug3EhmLqt3szJUI/jHOv7PkVtj+6ExG0dIfcK13By0+g1
z+jBABphk94e58oW4rpj2OPucfh4IFberLhsvqCfJFaj5fOQo2ns2nhmvmMvuDfUte6TT9ara94f
Z4qgzJaW76bMF5zDuOHvzRzxw+PRx7kx/1nSKbo9DgZkUo5l7YOqSc962CVXijITw7IxfdLc/p4H
mXODy+MfIGWTBKIs5+goSy3TEeqQJYnhduIEhF2jzp5JT6mVatrofi7uNHHJ8rQIF7OalWfq9g/M
rjQTAiWendqIN4gVPklwpxnWGu4TlBYi4OLO/YywwTB5dP4TPb2ayQSBO8U499OkEx4IJ/rQwAds
aIPm+4Zs4+eyGJ5+/SURs8vRtpIvGGHjcx9E4dr2CApOGyoTJMCwKohRpe0ARZlr/KPpKeu8vSka
/0tjmVT/5psyHHLaIhnF5ZJx2KFqfQAwZG662tN2fhNMzxQhHWi8SsEwySr3GlWgK8M6tBd+O8V3
Bty9U9UOBYiE6yhE+7uMTS4o3TNfHKSIT6pWvx2JiFAGCQ0PUzKTBFXrfeCQtw5AE/XyqP9QYQty
JZ/0C/bEEVNNMbobkP1obV2NKccMzZ0n9QvVMwslIDexZxs7leXvzfx/hhD9LAJh763Wmksd6eGQ
yyd6O8hmpsL6Qg+XlDK3efKntxRx47UYyJNpivFs0Rde8WMADZ9XxsUcLOpJLU1L0Af65XEzzPdG
5qUtCPh28RF4ffT0uJkKL3pSkLWyxKjOw3z0OK+s4Gesj+9GPygw6Ay/ExGUSF0Ft9ITLGwk8TyJ
5wF67YorfvD+y+OI1neMs7DTTo/DFkHBwjSEeWhHwU/JEmvdcXzMOV6NDUJ3nquw247oI95lQOhP
ie7qFNLcZEkX32e3wPFxQ6foz3uOwG4IEvTlcV6PKybKvx70owE32hjv+rHOjtoQUZhOi4mSewMk
iWWoxEdt7Fs3DPAMqe7CVqq7PO4FYZWgloFVhf7/t/OPBy0jSra+qO55prZsUUuBWaTvXXmvWfIs
ReoSMRu+1rH3k7zCtMeAaBHJTjTNMaL0J1gbQshA1o8jhbIxjMZ7m4TryKurT43GZYUIOR6WbGe6
aIkG/qgL48Tio/q0fW1T5d67CVGRLQ+pZ43tRHffq9l1dBDd69owwZN6RIHhEI/RhbrxKe2ni+9k
bJ9ZAyzwB2rnx40sUSL0YZ6+IFypr+mYC7YBsJnww5Ft5z6SfidsTG5FktnEPR3B42EogHhXO1Op
lovXC88iinmTj7tunk4sv7NlUOkkErqAwR/vj2rkQupjvqFcSOm27qz3FA9QADL3leVNSnZ5T1Tm
fJ76dkTDCvBUijfxC08hCiYnFGAKRwHJ2YivfhW90uimvA89Cxet42QHwEcnYwQQnWMuZZEhYSUr
XD2h5jcouoBRBugCDrCEl0EhxFE2YhbmG29tqPJl5rvVtUSeg1nmxcr7GjG2uQ2Dqv/p1QYBkiwM
cle9Iigpl3hsqsPjh1p3rHwMfljIhSLsUXzCVnNi2/PVm6R68ksXZR7s8DPQMfsyGwJKqpVb4CWw
UOfvXVRE03pBtXOIKf/yuDIgmCKXhDueC+HBkyIakl5bk8HcqC0EGyHCzyy4Pm6KHNE9IVl+NT3X
Kf8jl/v6caQpc3qeha+6yjca2pBj4wTu1YH5ci398meVawP55/CDowzubliJ8ZjM94a4554iyTqc
10cuhorSz909CmmyIufDwilbApDkOjPGwMbChWcsZ+w4yAipWt/W9rZImuD6uEEkR4XUBrU3mjRK
HBP9dG7V7lObWvgmSRjY2J2qr43/QeaXcYKh9OdNMtD3yUfCMYmdHJauyabamagm45aiNDqiy14+
flgx9pRtVIqfhqA8b1hRm2Gzc/QNlteavkf5pcSZuw3tutslo70x6PAswMampzwpWxwDxFG1LnND
H5GIiyClJJHCedK8EQk6i4MtzFPykSqueTgqI80erbu08ejTFZNfChStoBDT4oNA2ldfU82PKCOw
zfGNTVrRMjd9utwjjd4zUfP01hPWmoaXfhQQtFdqyqcjXTYaUljIDqPen3yo6R8tWNQ1ejIyLIlb
fA36HJEP5y3ofJsK0Msu7WT0HunXXt3Cqdd+lDK7Jp1rfGCQdaBN0+kuerLzvNzWLiOJIbshcttD
NHnZiShkQm9N8xP8DpAUlvxbWyKtyFKkUhObzJ3j9d0Z+0i5GURTP1lw8laJGZkvOurB2kYx3RrR
82CwySX8yLzItpe7chiKQ6Xl7WlMS6DFJQYR9kY+2RB+9pbNIW80Nl9JqAie6eofUwlhHeLYU6fH
JDSBGFsRieL86KV5EwHNgbwDlS+6KHjF80YI1bigce28phPt3pAAn++KgAhD18BnTEO0ytxy/MM1
7J9xpg9vMbiipeRTO+O6onJmZk9gYgAHazRQDLfOnh43qjHZIqOO2LYUlMJlm7UoIUcL10vgR0vZ
UO3xC7u5BGMsL1QX+v3kTzdvPnqc+sdN7pXWOsXJl9b8EIYiGphEuWmCLjsO9bSfoJ7vY8wzm0bZ
3ftgRSwM6/gbfd+an5spTxX9m6sueqJ3Mx1Z/dTuW1QZl8c0hJauv7Clf8Vfg5/RqSR+RJYLsdST
dWnGcitZS7B64LCeD0HH2Gz+woFIBw+sU0OBd1BfzaZ0fzpDBE6h1z8qLyTCjIbVTQtAJ/V2skqL
cbijPf7z3uMcjcT+/rg3xCAJWkdDOGMhUjYSI78gup52uVHTQgmH5mSjFdlUBIFc/VaCFKVr8ZqW
uSLblbcrWv0Y90iqFgj3Tad7fH3tBSzk3bJC9VYn2c6jHxQtHO1aKSDCaKnYmKiSFeVoHtSIcSjP
kx9MIc8kEWRvQ90264AKBVL3qT85HomruTnFb6DInqlDlQc1Y0aTRr9lwrBe6jYcAAO7/S5gMn9u
DfsbiO3oe+WKd9tU/bM+IamBmEN28FRWLza5d48n0E4E8WRO1b2rZLgXzkjWqUNbqXaGeKF5bUBp
l55PXjvyJcZPAixv/AgHHfMYFYJf57Om/XU+rarfn//X+cj/l38nZLzaqi5vNymqgUOPSpWSaxe8
ID7U93DKjSXb1eAFpZrYjTJgkTY/KnNT25bKtFYUL4OXiQbAViVmjT6QwyEw+o0PAvXXoUJtQgoR
apLMwTDQZ/30zErWB7LXkkSqJxPlBF87S8t8/XVEHOMz0buPg8fTS2jeZWG2l3b+Yzl4colAodo/
ntHERKSlCeZBDUZzRxDDrayUuMXhOWP7+cQKSdwGrUOSPIza8h9PyEv8GrzF8+PpEGyKwxgzNDwO
8/mfqEz0QXqNpsjWIna+jaXubmlNB+jm7N/nw8cN+NCjRinlYnRJey9ghm866rqrx4MEUERbopFJ
nLUQSrCbuMQUdK+Dr9xrA1xt0QxNujdYT/86B8/ORCImGQSJ+qZ4krZq93hiT8KOAe+smlRDcpMi
6t1uhbVllP18PPC4Qd9/7TQvPkkntM42kUF2yFbPIKn6JlyA6PrQYzIOGjTz802KJPpoFHm/MwVD
IDKmHR6G8GMC/bhRYaTvgmDS3ymdarmuvbNTLLAn4xrU41x7DzNjA7cgeAmZIIO+GlePi9PwSKyM
9PRr3ZjmbtBJt36cn6Pu/nE+yAxSr/V0+vjn5ytdvMP2pCyuJvXi+aG9Gcj1WCs957DKxVbYqbEa
8rB9GY3J201T6xNDw6MJbwdnBRXKx9+andlhCve+Yv/DKsHA+K00Zyth/Sk8+g0MZogf+yF4shyS
2h5PIHH5I2AIvIto6vbCqsm/a4gzmeyR+mMkPj0kjpdMWvIVJcZOWFl8C2sTJXggD8RMvzkEYfPH
eoRdingxq9VysOQs5vAdL1Xluzsj6YtnmPc3Z5Dn0ZxVXkU63fvArzb6kEaoTnuIxHGJpsHgWrOY
+edWjnmK06LeK5wV+7p0kpM0kmpZWWSyqaL8+di+9cK+46qqWE1kTx4pBt+jnPRqgnqe21eHlN6n
CIqzZyXRl0Eb5FMx5sTrDcO2f43yLn1vyiY8mCnOEmrZ2buRKhxafdJ9IaSAKNfSdsmwgtk2Sx5P
jTYMB3Cv+haeiHltdJeaeOM1X5Glv1k2JVXKoIsB39NPiLiftqgOmZfK5w7XAsDVsj74lgq/Mgxu
HDIunrNWhVch82+P03qQd9sor3Sox8RjJG2NgtqIuI4trVgMfiu+RZV55wOrXyKfeRZ52ydFsezu
kcqGnD4uvmsFGI0uUsvEVuG2j4fmngR8m3VbgZIJ0uZe+cmOTJVyEw5GSxpgL15HLYEaYQDIzdNg
LdkOfcyuaxLLum92MBvBMapscqigqOLGTNsythYLp4/VEcSuv6wRVmy7ipbhkGcVw8fU7QTk5aOv
rBP+3reg9q03HJEU7YJeXEMVQXBDHn8A9/WaRxopaofHt2lZaKfMIoFtNhdR50YHEAoCk0yf9p9G
q+yc2bj00mk6RUkNmKJnxs809M1QzmxES2O/cVnIrhywODsWQCfi4GAJUt7I4P+4gXVJI2EeI+SB
6wY0atTqZyNBu4KjfVhwyY5XuCntDsvfWW/CvVMrlssdEjpcNZigMjxM6RqbCkFMs9nCbz8iggoA
4GXDBRHkpSU7ccE21L4oozXWPqF/Gz9NdiQGF+/8XqJ11MfXOm6ITofJtCg8DCIgWTfTDJMoYySe
BjbLHVhE8aW3WvsSd/RDFPEceXU34snE25MzOrSaPJajE2zJS2BBacojezhrH7oDzgRRpqs8irNT
r5Bjxa2/ZWxJns1x67uu9RSHyXFoOz6YaYpRVikSD0CVUXwraFnNXZ9mSNw9IySgu6o8P24CIU9N
j2gi6avqJvzC2fgDexkhm6dGDfph/m9hBrfBPo8d3FMJvjLRVi95DVYtr8U5dbCgIlPhw9PJ2Xwc
zg/WOCLO5P4BBCdgNbUkLiUkYyxtv7H4Y5SucHRWiYulkJ3uPK2CruZwXg2jvF/qePsPE2GdBJXz
t1I/SfgYR0RFgLVbiXBmTMSXiaLOnBQc7vphWDcuMGsSXxMWreKqZ+Pr6E4S1Vgvt9CW1EIrxnFX
etjQ0qB1N5IZiC4a854l1d7VuxdhpQVqcY2XP8uj9NLfyFRHeiOm17Zrg2NGJi4YZracaYvtBwyj
eajCnhKcXj9HcKQus6BdNK24NelgLIw+OJWaaz1rQDNlN7PLB4lqZfwRMGreQiMJTnqgiyOsFnJI
p6D7lnhqZYOI2Oujs4ujJsVdYq8eJWyhk4vnNqSSpl2+7v0sOfVTdA4xVa+UUHzaYF5XdsIqWItu
DK3uta7aZzcsxQEzbbvOBUGnttchyirqI6zu6Gz6Js7h8Za3TXCQ9IuawuvPw+hvSb7KXpkpeM0a
gRM7I7x4JsJBr7tFOfFOvFqHHQcMxv3oOq9CaP0ZzN1w1tTEz5NReT2llKE13QvXdHEx3Y5PqS24
RLuqKy9V2zxPJSblstfdUyhqb1vWSbmqm/RH1Lvuea7zUSUy6a9XxOFYIn6upsalpvDTMcS4FZpf
b7WC0YOOsrlNSQNjsZkbJ3YP2TKb+iWtY2PWE1I2ndt6ahq2Go3ni18ShGQPOrHE2ngR47iEDWVf
Y8NdjkZgHmst846SAHE5tPKLD1kaDRlfp5r0NzmxMun9/DmkL7Iz0XaTkiWcOcbzs4qK2VpIBF2q
wW65RQO1l7hKq2WY6uyMLagIhbS+Ulsfj9BfBL5Au14ViAzWMcoqfq3tq2tB/bJcfv3s4RgQCASt
qEIdjBTyRJ6IauOWgbfVDKwEyGrFugGVcyzzbFyZeU2hsbnaBsuyMpb9WwjIEn2U+yUPJ2s9+yp3
secO52kCk+ywsBNhuk+0yr2QFf8jFQ21r07QL9Qq8xhOGR/IqF7i2TBl+hXEG3IbLuEEIgTNMcYJ
zyDcqfKD42BYzABJIBYVuHBIH/ZHMAsu41RnLz6GbyiNKuzJCiZuZRHy7tGBhCgFR6B9gR8fbrK8
Wkqik+4Tn/SENpn+4pSvo/wcpna8snTgkXpEi3rMbHxoWemii2eJ5/a0jigj97uyN+oVC8pg3Riz
FlwWs2syO4BVRbuotyR4iRpVJ6IUK4ezlVjS2vQJDu48LtJDxAS7AmH1LLtsZdAw22nTaC+CBgSa
Q/0es0SP7ya+4undYQtpV3YjUGM24SVOIRb5QQW1v8lQ8U7WLVPFDw0yCbUGEu08w322MwoW8Vi8
s6wwcK9QV4SQjGk6hYWTAyuL0nPk+Uj6iQ1chmRBrzU70qBZuajfxQwhinxCKAikXUXzm3Ac7KUt
OkFgpvWunpqPx5TbIE5dh1ZyYPYAqu4b5tausd/k0ag2nZvVZ6kNBXW+D+db4A3TE3GJeRZ6e3KJ
9UUg3fo26eblqcv75rlDKLTo59Kwr9nlFptc9IEcWluTjUFdi4BL5nQ7B26brLyOrz/QZXKr82IW
Azvf5WTWl3A2qbjGFphTiOEd/XucKvtISJtaUEHTj2Ojv9aoylFVMh1XLTrmPDbN7ZT4/p1YKYrC
EpyRXgaU1g29X1lsqrc5S6atCf2ccwNr6EB+5FpByKtvUbpxgxcddTJMUvfT0+r2lkrvXZs7GEJm
EdUISlEj8Wd5HG8UTeKtGWTqRGIC8T26q23ZFCE/blj9wUFoNmwwllWPbhiGofcCWx8JxaR1tJoh
LSMEHb9q5NNTWOYiZj2yM4xCuyQTEvW5wt4l9HhVnybXjiDhkcZkUAEWNaboOz7aT7RUP5kQrWdd
ApiK0figJwixwxjOJfZ5CbRNtnaaUVfskXRqdW5jqSNjQgNfS8+pucY4araeTR4dJKC9mgDOmGlu
bcDO0tlV1oJ10rhp+et1TUgb8lEoPbUNmjluRPXkOOKFzhIyY9h2rDKQ8hwHXIXYC5PqK9YWEhtd
9KZDFJ5qj2yr0pRylbTHoUHOS9U0OtRtu5eqcl4K0G+VGSLbKoJ25TCfEeWr685CzCZBk7b4JW56
BWyx7FZek6rnScsQ2lUVs0kBXbIMFkPTdrfHtQYmpNqEOfmjg0FartHhjiQ11LwpFWKNwJ3ulPIl
yAJ5Jd14LXGi3+30G7sUiU+/TC9RGversYnjdy1NT55K8U0iN45qO9gHqUpe48JH5A3y20+iK3Nl
fBvQxmzoyoDn8xgdmdJX4eD7X/NJYitrLXUZ4wQnVo13bgp1Y1PnPcPu7KZI5a2tregeyE09uNFl
lCAVlXYe4qYko8DU7rUiH9fs8mEtgE4YAdoclhdcV7jwlz69Qi4Ibx1VQJlD4aQXBQwQHhI1APJS
EPWMtxaH4JPUw5uDO3qhWTCB2srEnJAUwSc1ibwOxUdfXlihTHjMhHyJ7CA8Q+tIcAW1zdkNzG9q
2DpdYmyiArF1Br4MCPZzgHpwJwXa+95Z60r3D5RN83UqbeQNqddzVWbtPshR54P4PumdLmlL6tHN
7PaB8GmtzeFgNokZfNbGUwcfdNHZRvkHCSdwj62UgRKrQMhACEMJJIeeRnuyxPjJNHisSnVzsb0r
2Esr0TuU6azBf0OD8FkhATiPHpQaCuTBTtqoArxsaLhQEgq0A/9wLU+mHeD4iyK62ZqRrN0KZIdo
7JAJ1suex9jBVEiiNNMHxTywczIObgZbrj1V9IovvC2/WaZRnpxMoOrUhxODy4tnJsGSCs9HCzdn
NZTHvqVyNgyEPQe0LRYCfwhBuQciGeJ1hNWmsNsfdIy1pfBSsgaZ/jezBBsNnL8IigjnC8u+LUzq
DZ3RLxOMpNl8vyys4cbsmqw7EmdxrSeURRq8odiMVimY13XvdK9FTw+/6Ohni7zHAUgec9W68rN2
+rfcr+vvNmUb2dWQPeRzrzc/sjoDSoG6G6fqiPGP1itKPHRuSibvnU073h/LNdlv1pNnsEUVNsuF
MIQGguKDqO3uKWnM9DgxXK20hH0TrvFEdMW7ntHEdBg/fHKigcKxE+x8pS2r2tRY0/8oCJKTKkmu
Fgv7vE5wlTiFt9T4xFjdLv0C0UIzVOEyjG614cWzQ7phXYupUed1QV7G09rL8SD1ZFNQeYSOA3NF
g3inAf2kYpOeM9OJUeSmr85Iw9EyUncRzyreYYiwPxXsu1BhGPtG87sl/PjupVLhGqW/dg7CW6RV
7Yq0YAqxBBhCuZu2YWtulTvcism0t0YRacxTFArUxDpFWqW2ni1ucWZ9RYEJ4H4oumWf+dYuEGJY
uHkWXXRBlucP3SwqOLdquvpx9lOk4UtSVf3J6Dtys4a4hF9OJQ9ZsvON+S2ySsiYOVzthsXxWquc
bTfBrU1bnpnafGGuBcEk1BxCByNsR0nYf/V9a8vM6e6sQqdPBn83mcLyI0MtsOyGOmIXwz7A6DLi
BufNc1G7FxkF3qbkV7Qq5UjWcRnQhA+2eCXIz6qKnsBod9WF/PQtYXy12zWFq26hCdWSkfcqNTf8
MpoTM6GnkVFsRFsAs8YC7etZ6xP7FKkWZ8sMrk76VVSW9p7AS36TdrSbnP5SIudlg1Fv6SfhvSv7
tcrxiScDHatxyvVVU1Ia6H2bmnVdqbPooWqzJU0OVtVveoySRyLveFHxzZDhmzQMcrccRK/ltMt6
9ap1NIdSZbx1M7KOWWO8Ywhm4Z2DbaJByUBpYyo3qfqyN3ewuLR/oLLF+CyjBMVjtnVaJ97L2CsB
wwW3VvneBlb3DieW/Dql2ClYyxPlGjKb1Rh95u6Mn74VXKVbeljNMrHCD5Wteg9UXO/74VKSp7M0
+aynyPdhjtEW7brap5KDIy3GzZ4Y/TqcuTojgETX0V4sgKw4MHryx2fkngN1wRfBN7vBBzGAjjCK
6RVBR7v0Jud5QD25cTL5HlDLpthafRgNdqaUjcDQ1VBnRhKKDfwc8C3jS2YgSIHvSBOODXwwJKgS
ejZxGYs6fRiWefxRDk52qhyoci5plUu6zWxcbCBQoybNRadrfxi1ZPHlCJzUJi3uzgz3hYuEtkDZ
cyAOrUlIAGY6qTe+NKiYTQOKOdpRHcVyKO3iPjraborUcDAcN1iw9DiypVTLerA3EekYN1VFN8+v
X3vrfxN1Zs1tYm0X/UVUHWa4FWiWLMvylNxQbSdmnjkc4Nd/i9RX9V60Ok667dgCzjPsvbZwQxn9
IHZ+LYbpYqI03tHsPvxFNw4XyPtrxLN6LTlOUm+8pXNinCh8N0tplgTIx5wvjPJqScGfD9qtr/Jz
J+vxoVr8aFXWyMBXqGR9oE1+EV+UOxkbV9iw271h66bJqyvaw+DsWJJvCyWw8s/GfST9LLJ+jbow
wl7JEx1sjP3VWMWSFXb2ekR9yaNpPkPo+ENIwXc7pT+x/xXpYAoIynwQJJZeK2G8dK4NwrqARACF
1uWzxWk4efFnwlZ443P34Aoie74FbYigMcEq54whWUvxsScnMx2BtyizMUBXMfjQK+b8oswOBdiY
R0PbezFPs1lSnmBYOHoACjEo1l8QsHCfE8JWJFb+opwCtAbgsGlooj2xa9vS6l4ZK745skND76c7
SazafpQDiR/xL9qodiMcoPYxNRFWReT3jtthmM7H0Df88WPOLnY/qPdpNQhViLZDa5r+o45YgsVz
okDq4qQRbM4OmBNz/CGfG/RPbN4zBanF4x+NNK+yWIxTz5PktsQmoR9dNF2iI10Yc41RnltW29tq
qo0NgP+M99+qXbz01lbV2t3jtHoqpXRPS4NqTQr2ZQWQqV2SlKATu6wHFFGjEBuMOex6zwpwTrSQ
QLF0+eVzMfcFbkSPdvOpG370lMBT3VskY6J9JH/1vdaGOabWC1chIOEx+aB1FTzwpnDVNgTashzS
vsVH7au3uu6Wk2zhEzOZjzomQHWs2ScfEPhZp/0LHKvdQJEQ5JJQYNGWAM9Ez0owCtthOBRQFJpj
nUYnN3c2riMejDE/Z4smamrc18rhB4LYgLW0PPG4Z33F7U8tOTHr8Nv4OBaoGfTYegcsa4adBsnH
kf2LNqdP5tp92ipCqTneehsw1RLHmJ/BOevZAQraRwFMi0kaw1K5bfSUaxVlP1K6fEMq3RodCnZh
GYHL93P1EXXXKGKtbrh+cgKdlG5B51fHPsNHqi3Qq/16ARWaNZeE0mVU+m3UFUl9Nr0huWQ7TBwR
aOpwNhFQDPOR0QsHoUd9x2SnuKAMoPKVzlMl051XufeysNStRuCOybjGUjwsBwG0LbG1/8aVccm9
ecAlQpPHQMAmhRUWdfqsLxbhtKVz8ZbkgOAkUsUtlqqmlz9mPBHONG6wOQye8DwOnjLEqZCcTaaB
PiNe67Yso392xuiVrIBjU+d8b3oPbE+gZ1c275cB6td25xPjwcJyp3NZducxYQQpjflnIZsbzSxc
Vb370j25TVz08ZE/VCHHpBknb22b1KBqC8hJafsj1MzTPQU+gD9REAMd9h0u8HS4tQA9Nwjx94mj
k/qdlXuiM2rmGiwUp/rG0xXhdcEIIEqbW1093IngFFfo4uj6R4ytUdBzq2x0bQAztZxnD5GRV5E7
l6RcA77IzkPr8/jw7I3VOjDJJjx5Jokk3IqdvWKEp006P+OCAWHI7h/PvB92ubaz2nIXpal1iKV5
AIZNuzpP1oewK/Jp0Ldl2RDRZjfxlgVAxfwdSKkPORQFM5Hb+bgDigEMntfdSOzMphudIpBi7VL8
nLpmwWiAXHnFt4ETXdixVnALko4vm/rXbhB6mEX9wYCzyb+vQ5vaJ/LMQxa3w9mhedAt/1ljIHVa
NEHXVUdHzsgm8FLvk1Bg0niQBWwar8Ri3dTvOPwPJVIQojNrkMPeeARGEaaG/pVWt9Jp06OS7tnP
rsinwMokPTzJVDuUCDvDJGfquBTzm9ZeDI6Ty7SvWPYlM1EeqPVxe2N1CZm33CB+Uy4IJEqpX14Z
QiQb1eO/tNY4gdj+6ZR999eASJn/B9yC+2OZjnGv46nqH0KML52NpHdIaP0aa9pqlIibRf7oiXFP
TAPBXCN+iPSL92Nrn9ZviUXaNo6dkOPhTx0TECT7K9bXywi/jLE7sq+lfC2N7ivhdKSi8i6Ud+2m
KKNQOZJDuCtDpeyfZGy5SIYOe1Z88usOQeySB+OMu0zp7rlUwDMnZBBhH6WvKKlPwGiyHHyV38gv
rCU/vLv7SQ4DqwMexoqnbJsTxq0K6ITGevWVaLM3FmiJKCVj1rWzDbreX40Nkl3ziqc9UU06vnz3
y5ItFJHoRKXnZQcS19qNzN655z/zAsKJE6lbNfy1i+hY4C7eKzwum0wSx4gvPmgMHywIviS0MzZI
5XFrTdpMzRpRff37vX8vUofxAdUunL3kF6xRMLSiOzVrjtRyzxBfHRvTlRtN9jbPndI+adK3TloO
By+POrnFwc3KT4GC58nZSYm5w5swv4C3NHSumCwxtSAqZvB+2n72LYmLb4zIcreiU5fA90jjBo+h
b2Q7yXJ9w/x63QepYzcAMp0a+68+lYzkEpYSnLZzxqAQpoF/HoaBZEICnAIbzD641P1Q8ukI2uF0
WBmMKVlgp8wyQAnmI1USRJaOJTUj/AYxu63UVbpmdphN/HampuM0Fzg5LMwKdxDIzh35Ixlcqlp9
NDVcYUklMaXl8MyyPED085WlRf8U18xHjISoT7heiFvFcB+bs8mRDsNCI5PSnonCNfv24cf8v9R6
/xZie6vE6aBJwcw4sz6STjzA15m0E5l/zWl0CIjfmPkscVnzErdIEYGS/Op6FsCLbMcHOcUSnR8G
FX128Bygxth5MtVuBLNeDCULtgDA1OccauCQFQw1VfSxeGkDwz5dQ848cFWz8VqzqOe9tHDAN/FR
FrQ9Ridu/1482MZ4TmDIMu/58L0EHb4zjafKsz7FlJV4o9QzFjpCKiIr281FhMvALc/jdXJa76kz
E39TTD7Gj0LQZZXxI0etfUL23Tx7dYQQMH/RxpkdIky1V2VILWzu0cTGs8SSxcSQSUHuO0CMLGa/
Vs1EcgEhNs72fxXhn7fRfcKhy/2zwjVbv74RPwdGvcw/OmORT4NdiJ1kULkRXrfXlbE8nAyaCaFD
3k5a/ae7eP1+KP4k7A8PpVWTEJICgo3G5QqjbSQbYj8a8qZIawr4rGifxxhtqRizfTue+OEEfF/L
0WdgdfZRbTDoAwVESN9TRNLTAlIwjk9QLfTI6i9pWb1PmmEdFp1aOPbceG8xNLvF35jo1LmYvc3g
51TxUuOOMeHdWl7xlk4/zaQYpzfD01Jp3ROIK62ejqOqmlcAFW9Qv5wrZPYO29hLXeiXLM+zfWyn
BwP61KkzM5KUwYz+yp35A5lWA8S/s05VlFonSsbyGM0EcvalfspZ65ASMPHgthvJcPBj8Ru0aoDh
wzFtfmaQJBsLYeDTXM4JKR7V8qz9KvTMC6PCWF5shnthr+VdmEblWl8zWevL2HsuNLY77F3R9Kyq
rhwJY2CiXTqpztZOQmM/Mdfs41JXzcAHj+QOFOzpntQQW0/JBGhjABPodFwedSq5W1HP3eeaqb6D
zfk7auU+mlz70zYpoVVs8HjJOVjpI/WdnKUZNH1W/5etm8LUedZxG21J4Kl3qLidoNKF3NsFV6ru
xs4+H2aLKt3VzmXKQpzjs7iPY/9NFvj3UngIR+MmP5b18oKo+0PgifrjkXChvmJmw7/dZnpTSBfZ
aJD+kxq/e7/3oWEY7sOrWp6WhZYCboohYLgGIjgt3pmDtVyjzja3ftbgY4ognPG45MaU7Zs1TLBu
ImaSafwXm2bzIomkpmoxj5knxMF1LPy6fedezMb8ZnMQEtadv/h107A4LCSSeFSlCNxPHBgJQ8Ra
vfdKfKtBB4sun0yZ+9CTGoBrboqQVemM32obpmrlVASrtc5ZwR/c8ZTzWOnzaJ0IBf5jIa+UjBpy
tC2D/1mwA/uoMtDSE8wISsMnqiWmUBNJs0vhdwebtTJfwWNv35fD1WH4uM3K0XqHTvVbq3r7L+9m
sEDyPJEKKDaV1j6GfCz2HcXy2YYSl2kU8wl26lDoRJ8Il1yPaU1C+ffyvw/piciyHoEby1R84fOJ
YdFjkwCmiFC8mPTXuKhA/Y7ai47V8jWS5VctcST8+0gvM0DJamIZnkWvNdKoV+Zty86A3bP99yEw
/elETe+w3+JPq4KI5dzqr0kXXdFQg5kfNGfvoDARnGu3/71wzQIb1SlQNTZP/35/Mpf//y/qeGgh
h796KZnd7YQbrfnym/XYTdYUb8XFXBEVd2SL80sDoAg3xje3hRHXF6M0q0u1/qrpsNCahR39g8SG
+sgAo5mEycM9M/2zSYw0UMkJxer64UDqEOa2hD9mQeifkUtx7kzV4d+fduufpqv1ZBxx3Fh25sL8
kFkaZAAFAJ2Y98Vdt7Wx/J4G6Z8AvvymhEzO+AADlBqI2SfbOmjHhkC/mpAqv3tYKFhGVpIbMuJ/
IgeCuVi+C+5v0qoGwPiqu7AqWztENvtFuJQgV3Ibv1k9Kfr36KTTHOs9MgxEJM1unLKbP6uHRub1
depNgFDzu+d1iJxJ/STkoL5oiRwDVyPQYDTzLxN0JcBaWFw7C6dqgCoDcLg1n3i+K/iXLkmD6wAi
SgCcgQ6h0kjfdE2sjQtPbSAQRB0W59UvoYv20zOYsTHKrKs7AoQcwLy58f2VZz65GFDiN4gdLKMS
7XlYrn3GJ85MHfbIwpm6DPMJ1JKk/mb6G1X+xfbPbE1x3Zrta6fS5eiVLOGKqv1TG/RFYva6QzZQ
68ByBlv3Yk7GceAItdlyBw1rPOwI6R970adtM+o3EQ3szR3BsLumK4W4prvEqucjtyBwJeFbIdNX
+p+uvypllqHgsdJhaOmcdvzlj+kWkClQUJKhtj0x2qFp1VcG2/mdVfUNacbO09sjWUzH0a1/gece
A7NFpsKCagXx4L6N/ZBVG8Ae0L2AvI1pj2xTbJPKZAaKNajRdTRATfdCTGKoZIP6jm8fqbAZDFFx
ccok5Jp/txX5JlFjvazP8SWntATXlRbpfGj0mGkXSwCkGP7NaMVLN3HWigjuX4SgDNAvE7oEH3mE
sXaLEYLzuEM0OpEHOY/e1VfI2DwO9EE39a3VOfaGnU2OuzpUQJQyleahXGjiuZ2XDd97wkZ2jUmz
iDiTRRF2HuLrhIWBNljfi0HEhozmkLmzzSwVka7uczMISD2u9PKLkt2hLmByO2X0mFgrRjqtHvkv
YLfm4jQXFQRvOGkMtRlGyORgOOvFlBfvRkSpAE83nwVkCVJ8NCGfM3bd5ihOgz0/VXX9RNdv2Dmd
dFbE24XaLM1vmKr/m+lXUz39Y6XRzQRwuWkzycimW/1xFce9sD6n5sJ8290OnaUouSOk9rwnHbfe
tksDl8UtQDcW4Wnt7sm0A+QmGYqmiaG2UWoG5DgCWWTmfHEkDkT2y6LWvnor2sqoTbh0jSNqFjpk
VidaVWxRIYFLbQ+6OWD+76w5mHSmPNZlRNQbpsgQy8WZeMZRAikj2TOBP456RWfdA+PU16MCCAMe
h6k/2w64HprWEhkv1FYuvy0sRWB9a62CEGOPMS90+jXiCUhdQTkJ5z5oc9PZ0esthNRdqkb/TIV5
J61IBg2OEnB/ZDw1SN7g/hvwqjaGcu+Eva/i4gx8T9H+VK7PfLG/OOn8MC1GQWauvWWq+M3OKT1K
ZNX/amcrj4lPSCuma8lfMNAMJbPxIx9T6jey55lA3CZ4qKdxTHC5YKTYIC2/l9iDd/m/BLT1pUc+
EppNWm/8iZgcL/bfekWelJF2dBwGBoMq2xEHtS9JvuGBk98rV8Og6f4xMCROFRsTSK/LnqqB/c2i
slCxESkF2LTERB+i5eRQtS2KrJJmQte7neNjSfPiFZVpxBDInHHfzcYnuRFqYwkGrVSnw9ZZGgYg
ufqWejqeMNL+1GzGraKFl54uH200fLFwBWzsT3uUaVnIbb7mO4woc4wvTSPxE1TYoMMDXqqBp37k
Ac3Pij/kw/Znb1guuh5VIacOe67uWVOsbSp3YH3iZgdVJk5gvdGJyNATyxiU833AsCNqxj5MDIct
qwuRd8YTVrtDzE8cK2K/jbXiryB6b5/VKBHG+JMZ82vng5vhR5HRI0200KMHCGtd4+OFS1hTNUeX
v9JWmL4BOBbRDQ0SS7jEYufb6uLgTfQ8yqsPpeg+SmHDS5NMSTymbk12RPOKRASsOOExryjzwxGH
WZB5bPUmnSf61FmBG6VXbUL1V6ejHc5II7iOgtL0KE5ixC4CrfFUDNuEqz8UycI6A8cZ1He8wc0m
1UR7NCZ+JkaLjJAtIVOaei7EwS4jd+NAxIs1A4bcCItsMN7xW7J9sL+bFG0SXFdzO84vFgJR4AnQ
3CTBfXRoLLOmF7Q/Z1kgxOuhsEFj/eYu43QULUPbHmG8ehTQm4OFW4CnM88I3TB+14gC2LnXGNr4
y3cDS94IGR6hL9yOvJdmMwas/u2tk/Ijhsc1FNT3pRyWrVpE0GXGsLXSjspWxgymOPaoA9sNgdwf
0aCQc1QUxLmqXhaU0hs2G/Bb+9qhd4eTYCTNT8pf+cRinxFE+ZBGFFhkD8UsiXc1mF7hS+h1AwRl
L1fp0U2qozVSbKGoEEGatoe0QCwacZLiLg1juPVQupd+32rV3fVcufcnqNu8w5X+lziecDCq0I5Y
/ILs006pb19wQqOvmezyvAB/YDfRHL2kw2PomIwUjrpDCcdxuRwAq22XJWyT5OpMfJ9pk83czu1O
c43fCj0ftlH4vp6I9/qEDNApoUq75gEkQsjDkvfViYYQrR9qj41U4tKUSh085S2I+hTo+W9O8Rcy
qum/0L2ElUsfFfsPU/TFU1+oz9Tri5PbkacwmpfBUyfTYZ5u2NVbl48v+Ux+Yur2bxIwX6bb7Ldb
m8OlIuDMlOQG5t22nIyLKPr02o92oNr+npQQAoUkim2xcZJoaxPgJCoclSjDcll+V/xIqcV52Iz6
GolSoEqpWsTZVbrHQpsGfMUPZp09PXhUQqWJmW3QRFERwNok21RC25d0tb31mF1uodrWf0fRsDMc
cMtp/jQh7wwB5gV4AfdR1af74qbrLWhQi/5a98Y/cU7wmaVFgfBmohwIQfK057LJ1N6Dh7Gl7Xom
Dw+Vv3mCt9fuI20k22yKCFOEtTkZWLgKE6tDxRj8Ybr7mXiKgBARbTsk26wGXe1Y7B6tzmMDMFmM
0LtdR0bdQerVo0nN/8zBppyxjOyQw4RgDAw9sNsZ8DoPFl43dNXbZYjqTb9W0q6zt/soIzM75nZV
P63AVmOqhl6twW1qvmcW/ioMIDt2xOqYD64f9DZh1b2pmBL7/Q5t7LdiGkI95DKfnfNn9GYmNzUz
bwjb7S4aMWxl5M5khFUvTf9fZRYP4aRyxzcbkDV7pwD/Y4xae+CwJsrJ9ff0Zsxr0v/Kur9m+B03
lkvUR1vZ2NjL8mX2TKDQS80EoZmZ7OOyhhL7ycLxVw1/Wrag+eb+tWnc81A3rJk5JuXSWEidHbiN
3fDsKmcJi/yL7faOuCC09on1y+2xUnYLbuw4JybGIo2oyvG6lZWpHzwHpd88ctvZGmZ9ujaUd480
zeojuoBtCw5lA9qU4E0sVqvSHmlYpfYdbPlyyn7EdKSU/6TFRgUgRdj0OVi/hbe8WUBushgKc8cf
sQFp185QLM3grCFM4BgjzbxYI1J32I+O5gIMuHC4azLjjf08/EU7/s+cUIAnU89Gp6ccxud8NPod
sQoL1Om1S4gR0fi/S71BOOH7r67D+FeHTcro8kUfjc+Fb40Is4wqgW9fQ9bvzAn0ZHjogcEcbedg
WxWzxZSOvOC9gb1hW3vbRomrNWbvSaElQTNsFy9itmStjj+dZmpIOy4CEdTDcC8I+DmQXaStE1EE
DONiImBCEJp/zApjLvgKTpZMgAptXS4AQeluiYOcI+e5TEhIXeBfoM9zNO25ah3n1NdRGSD4pVyM
Zwf9PlVVlXLiZUtOlVw4m7Lu9glkSsaiI46xRn8eBV9aX7W+WPtOoK8Rkbbs2cULc7jmbDcmxEsP
1xZc/Y1psen1U05BZu41jwByf9WzMbEWmV2PAhbvYGgt4gZb/K+hEArUpu0TaWXvpkxDeRPnt8V3
yN9kbRdoPZgcPdpruZyCurFdkg5jM8gXnhcj71O2aH9SQnmRr+WIVxlMBzZP4L2bZGj0evNS5Xcd
LyKYcPN5TrVzVRQ717T/UNBSFjN+3opkOg9azlLVFKw//RgfyKL/aLNe76K6ykPH1EOiLLiIyAb2
VolUqlu/Cy3+6EikoM0knoLI3cNAZ7rTlf9tiPZpGTTEG7LNyI4Az0nqULHz5uWGVgv8hCbLq+1P
iIkKQqfBQKNIAcIbgmEIRLf85F7sbn3LPLoOuHmykJTvMcVwIW7yTB2DHCO3Z0iPUG3Ulc2CA1Jz
z6ZiAu9HTrF95jfZ28U4HzMAL7pIoS3IpYPvTMUYmeZv21eg5SENeYzs2Z9RVOsie1iOqYDouy+s
XM+c/82+Ei3LDxTKwEK6/LXo+2utGVRUvqYdhM2zos2qp6XpCJUl6gCJ5VfcoGtbhj6QSsZg49EX
uAVbMdk3e0cQzZlDhLD4goBNYrzwoeYkbRg5fuBS6QdEDaDSsJ1XFDxlMBXRVquac2SSqGZVzEgK
XFx2BdSVUA20Esx5UbiUoLwB2fP4c75YId68UdHYZZaLUsyjCEu8reob0nUU55OfGxUqn1VUxMZb
8Axyc89+i7QX/gJduEDNYuXThMPwN9aBPYB/jvYkCd3HefxIRnH142g+mMNZxwixK62RY8Bh16P7
ac242OHx0lS/03IcrqqULQ6s1A+AO1CeVpN55F0amgE5nOaT4lm06dZdR0wutv8qGWiIkfLFcTE/
cs1/6bXsZ0EWP2q00RbuvqCR2m7x/BlhpeORfYH7KK8Zc5alebLA/Gxa03WChq3wxoIBVrc4T5cD
GmIW7wWlUTcynE5ot/oP22ZRQXYV6LersnVkdRoF/qR2OrNOwzREQG5WtUvSRaPpwCAm0ysxzypc
pwKEF2SB2xRf/dCW+1TP32eyqQ4Jl27aucO2qArIwClpRHVz9byJMSqswi1D/A75Ww5J1hpfc8ze
gYUKKcgE2/Rag42bwwoombkA75ufrTU0vJ0pMxwNsq1p9Cev7KJAl/QTXWegHJzjkz4UZBcgDwwS
k0qXn29OulfDUYnGnYWTkVvHjJGUvVo8O0s7kxrK3GP9aPFJFIW6e0HGXb+4c9VtG3NRYYZGuWUy
ThL7GU3ld+Y9BqrAZ+kPyQubkOzIcUZDPM90SnlM6DAj0bvRCCQFVv3eFezshT6ZLwqQc+7q5c3q
kSA5UzntafGiuz5hotZMqqBBfemNTp/bS2tXOcuT2Q7q7ts2rp6kejLgy4o69e8dhsLHUKJwEc6a
hJyU7SabUrJ3J542np+y4hmIDTXE8Jrqg3xl4o1rH8qRvogzBdj4BP0c0VS2CBQbnQfYBFP+OLsW
Zg9kdXnvhg6LtbCfdsvc49dvKWq6uB+e/r0I6A07VnAje58roTfec6kgFxGHWB9QFYIIiPPiCGx3
iM3X3F7uuD+1HTNdnbdEc97UdxGX5XVpx56/IJH3PjwtBu7o4jIUiZipW3A9T0kGuqlLxF9f6fNz
tRz1Krq4Vo5MKiXOS5v8+H2x6Ec6kDuXfx/WJFRtxhLpHe1pCYg8A6g4IM0RIDI2LY4jrjLLeRKE
OT5Z/pustUNlRz5kQrJB2XT6T0JZV3AaJGoriRxuFg97WJIjkmfqXDo1i5zsd41yn4aU56lNasBG
9tqtKGrtXTnxF1PQ8lbJlnlMWljHWkCKS5jxZgae1BSsAr4mBAh0oiTv+FF7TMwRgR4w1dFOngx2
8/u8hLRJKor5NHlPbp16138fDCI3obJlgLlike4yzyqvskO5Vk3eiffXmtmKzX7l3WQ2k0DZOC/U
foTBZlGBFnY8xRPlIMOVai3S+rsry5ujZoaQetbfe6NAAkLJz75r2GWO74cL79cEhCttrx5WIOae
jrV1cYt5HeUDmQ9Xhzr3VhZufLBSnBb/foXsD98LqTOYrch/Pnkm9AqMKnuUvOvF1SW3dH1pZmae
yBeA4tioG0c3zx7/XipG5OXS/lK4sU6+18Yv/14UK3kt8q+d4kdOAKRHcmU7P2Pe3TW1zA5o+tfc
hnBqOYGnzq1CFkHO8mKuF0BCvhxbAJ50HPL9c6En2DaJh5QFNb4v3aA3h+rVn6zxpcxEYE6MaDHq
q77vnnWrtF4XvTqImsRkDObM53q/fAwjfQ0HP/uQ7qhb5jZy+r9GXUJDdQ95GgMoLBktx40ZADSv
r2arz8Qz4FduRlScqmMybZnGSUbpGE7cjGU1yV3mY6SUAA5YLsTMmiNYRpn+O08nNu2TfY7xEnB7
bhtcgAdSUj406m2EmeZtyEHqgZxptRk2Tn0c+CdDix91IyuRecRUnnIrtMVXRZjkcZwLEPnuFu6M
CnMbxV+iG0H9hx0cejv7RpyKOogu32fTqL9N+d7owQiWfvqL8C49WCR7ua6M4bjx3I5lDyip/Boi
WORls7y7E2jTHMMZgzkfU1QXHdcu0ViFNOQHPJsJwjU5oj8uRyafc+rpBzsmsx14qBhPikP1UFQ1
2l9SXZxIUE+gpXXd5m6W9RuKMIJ+3dYNvcRnKE4wxgg9l8/QZKc5NbpgiIloZpsVrif/Bkeqkdkf
Fp7aT1fdTZ+Qs0I8R7RGz1Fq/CXfC4Xf0p5StKo7q3H+dCVFwzxS0JQDRZuvD6fInmFFMVB1KYxP
hsuIGVt8v63yv8QiYqOoGf3INIFcJNnxaj18PhTz/PLfCxVut4uK6t2thMe8jbw6PD0bMsnI+Vxf
svX/71jDMPKdz2Pe1FjPQCAM56Q3//S61Yc19tkGtjy6WrqedbPo9hgQnNUQHaeEtKt3Q3TDPun6
etM43hwQ2RVvyRP4VpFHzw4EHaoVzwMIuSeGYqDnDOSTBsEuFJ9Mt8BEDMGIkHU0cQJ35DOf5TK/
toWMdn5dooY7Ax9SUH/n+V415V8vU8sun/TPDDYzhnPy9KTzpzan312N62CovjwVTYEybsgUKYRx
W2KJFwyVBiNocpqeKDoTZ7pzI/VT2Qkzqs7etfNx0ZuZfUv5hIr8Z1IMNboyGXG5GrSt2sJ4bmXj
1qhV9iMLznQ2CVCUxBPkLAUA2efTflpagf9TAj1xJ/QepnFkMvmOAT7D6YLIBMY8tWJYD+MfDzYG
eUEe+zx9t/SM5K2611gsr5qt+IuOlktZovqiKT9FivY2YTY7NFVIMMwm8h1i2/oYw4Fr1iex0u1I
WNkMq1yttwv2BCpvCczQ6RVLMV7rzp63uup1MjU6K8wbd0YECfwhsYO+NMegKKfXDkcFR7DxLVCg
XHyXjjbRen9bD9XvuAWSMA02FIW0L2m2KlTfOl5U/LIovtoMhtm6pLfIj5vi7KE7hLnE3QkM0kGv
SFluoXh3wr/UJAOyHkYlIPw7MrkXeoXOpAVFF8nmNOUS9bg7GMeQYOqM5Chaz7Exk6wtiteSEYzs
vZQpNSGpTlz+cKU8N039bCwcH0Iii7WY0k7+e9GpddRgM5DdYf/KtmXPUsJX3Rkk1F8b+92q4fjG
mfhw4iTZZN5skWXY0f60NjM4N7lFtktGD/PZ3djnCpLmtEBYRPCHbMdnDqdeaJB5UyIEWtxlQTtG
TNy6v5n0i2226qT+vURKWQEMkyJwWh/x4d4rC+OkFYNAHFo/MDk5JwvjB1lR/XNVevyYANA6dK77
qTQPXssIAQ3sUzn2XO0M3TeZIsRq+eVOfrXPdSJlHDbTevPd2Nl0wmzCEkCIC00bQiBb7WJvip7w
1U2bYZZnyJDuDk8oWj3poqN7WNHQb9vJ/s5c+8eN6SQD2Atn5rrZrXOEsSuNKWFZ1vOmTh+VXlx6
RgS7KjbllWHDO5nZ/R5kd7Jdunh5yy3LxpPOyJOa95dwW/2QZKyseeyONlaaaGRDXAxvo4fcMY1d
SaEjr6NhoR6LLW+DzLZN5KFfYhUAz2AeqvUZYzQ+j89FZTiVdSb6qtkwiUeDsS6U4jpEk2sd7YwS
qTAeDhvvzWx2aDhr64Ac3wtQEXFR9VhM60OWjFBFa3ZYOfDv7Qp/yzVnvCS2joyLVKJEB7UbgbIh
0RtLRBTfF5/tH67mk1v33yZIr01VyXHtwznnzWovV0eXVg3ESze9t5UGUnhDZ89up0ZMmDet7pCM
8xF502EwrUcaMegSnkNP4L77Bqp6I4KqmbUIpVP/RQCkJL9xORZSH1+hiE470K4HVRtfRAF9uSDF
VAOhC1NDKDs6AqtlsNtl0WdW4juaBVapQpKZNOk3bXQI+XLjOzzi/8x5wURqt1ihHZplMb2XGMLP
UzmeGKqjrWODUHjyMx7JAlC6M3zabnPwc68/5Mr1iDE1cWZSG7AALw9aTvCKh5BxpJA/NST9DePw
gZBpeCX/e7yvETYMmbWjhjSM8RfnuFOX6YHzT24K4eISFfqprhJ75+GHBvfuirNnq3lPUfZI2c8j
DEaur9zCAvaZUIan7osvmyWQQIpRUKMV0N9I5vsvQ5x//z/2zmM5ciTN1q/S1uuLGjgccACLnkUo
hGIEtcgNjGQyobXG088HVt9bOTNmbTbLMbubqKSsYAiH+/nP+c5ojf6mTDRPRUQk/ZEasGJ+wXQZ
baycWYvuGxHJrPRi09jzgLV10wWT3MRRe7StSmO0hn/OLoxfxB5oyJ6yFRSLfpMypB7N+GNI1LDh
tP6MJJgcWqYua6rL78lgsIkOnf3QQDOgS4mOxFKTmywvKXJOs/eQAB8UMiwnogiID3HgEVX40y+j
DvIAbpB+jBju1niD6Gd7AnTI7GVYWuKC7oIcRHliArWVLpwvqy9vEXdox4nHn1kWcmSp9XanN2AJ
JIAymzb3NRH6nNM2w/xAaQ91RAZldi/urL7U7P6YqoaTfidXhTQGxvOzsRqIWsXPMx6fdhpuBw5J
WWkBqi9J6zmW/mJAPfEoayMP3h/QYAkPNyJh39AwBC+an0YW/yBBaJwtfmMbc74yHXlf6W2FEsxB
smgszy8QC8lg4t/PMnzeOMAttkjCv3IlPDRN8jZqwGSwiOORsJy3kLqvNCpvrELclkbq77OCFbac
1ZZT+o1O9HsVGu2niRt6O1e3ciy6rTQzDoax5e/zcWJ4Ma3o2jK3DkQbxv7Rg6EznKLG3VgRYpMa
xeRMv7KdsfA5GwqwHaK/LEmxy/NzUaFwt5ptE+5lHzuNvBrgm+2aPsLzH+FRhiS7hJUMFGXxlpCY
gybbfJg5aXlyVSs99CMPZC9JmG49KEdtSVINrIGIZLLyPdMx2PjKzSwp2dapwlqbvNT1id/j9I7F
yDMgXMU5eolaqMAMdrHWwbNwzqmK2l3qE7nixfaR4tSaW+fTB6KzKbT8OhfYL2bcnkSqtgbl4atR
+Q1BMQmwmTWRQZxZXcNQXQ1ibVsy2I9qlCOSbp1vRErZU0zWqLLKbSftZGsj2Nk90+24i5NThrBQ
zuIWLEy3t0uu6fjYKmK6xiv5cuOmxeWwdstP1wXvFS8kKlKPlS8eDLyv/c9+Ln9a0JL7xCT2V9rv
BUqLX+n1iqoOXA/WQxRIedaK+TKZPfeGwRjAbaCal87+Kass9/xa/bQi8y4c73prkWSTEmhFZ/Cc
VfdUeb2niaqwuz/oUU4OJe8/wWVMP5KSyWqG9zOPzppK1MGaWYTwGVit5h6qniK6vsRaQBHBUgQ2
u+T9UhTuFB6KNchtGGnrKKATJYRLtU4qn14x2gQMqZ1rfHqxwRmJKljUntVATjKMGLoWoclpE5nB
rZYZZcIuT8AaXfnkx81p18Q0AdP2uKN6GuZMQq1XzypMYBFdIc/VyJbRbXmtNieyMIwbwaNiu9qk
ZfHTgR1za0QkWoEKLogZMs/kDRhphjeEUJP7AIotE8PMnluq0uw3M3DTi8TYTq54uvpJT4OyMb/H
bkCjfTS8je9OAyeWftJ4HwL/cSBSkn0jApy26SvU9Apv4k/RJnvHX2jak1C7ICo9dzgKzjS7MO0u
RkMjAvswemUdwj3M72nMOFpOcmx8ThHUwBKyjfdK1a9iHoBOauVN2dKeN0KfaOzigW3d0u2H7mYv
9v7R/uonAEWTH4Dt+KhGbAlNYdz2WV9tp3q4ylHo2EsJceoz0rc9a+uqHduNMTjJRiRM9HMRA+np
p2xPzx5dVrDqqaZzSF+WGlergI/ajkUO9K2dQazQrURux6Biw7aIPqF8hbJ7qFV6gghz7hr8o2qi
rjipgjXQ/9sIitAbtcVeYmdPBc5/oCQOS2sssGCxPadiD1raV23GUEvEg4wHVhnkao3EdqrP2S51
Cy4MygTJb9qXmIQlzBWt2IqZlVJAKesBF2UjXe8M/sKsF8fQZ7yi4wSZY0mf86LRGl32s+yMZaky
qYMtCAm04ehzyTVdXMYEF8emvSJB0EMaFXs6Cqtz3JYXphu/OqCTeA9wQsDofma0nQAg63Z2xwSK
RRuo+PIvIr+lhz79oGdjt5rK4WuEGrVxBpK4WsVF3HBgfY7PDU3JPK7OOUtCslzVQGN1Bh/I5/Ub
BHa4K4rbKiA9B0nvputSRg5x/h4Pw1tV89YpDWzOrs9ugQR8uWXLvUur8K6de/VU8+YzR8Mr4X8F
bfTe4pdlLAz0CrmPNWtL7afpNX3S7CfHZ7BYMgUuzRPBhpL3zIADGsDqodRyZxtEb5EuYhJBgkAO
+998mDYN8PlbODJY8pNik2sSRJb7pJ/d1M82gQUVTYu64toZ7rJJUEfMQMM+DBn+llmCJQejVhbn
m3xEHLModQwr5V4I+xT7rqVRySEFRnaJkHmWHXqGXWkz8MdYdziQU89HYfAhd1m2f18Sh+KdXHj6
bOyh05urkqeT4RxWPp/gIPMXS604wN9FEUP6LN/ZGWYUYnD6KjFExL6O3XY2FyZUg5zjmZ7/IszN
AzDpJGVzzm6DpfOSvdWi5GGO6y8yBLuoNz5lMBwXqETTEJhPhvhmbMcGkOwY3ya1z5mxTK7JxDk2
b+kGwvj+GEzuETIA9uhTP1NFPSQer6NpJZtoV6qeXjmXwCcIlkeV1PfQEWPGP5sJ27BXcFh0TePF
pjMJKZ72w6HV2LxJv1zNEykNFdDvKBVJ+NZV5wkakmSRP5t2BdghmT+HKLw6CmZF6NiPmlbiX9HF
ktD54PLyIfvyMtXTNi5JlvYOcymg8Uc1xxdV2BKOcunFaXmC2yvfGvMXEj7OoVLJtaWhErIZkajI
JoEgP7napR69uLWWnRLmQz3J1JUdTPmxtqCnVl19pPArAK0Fmx87c7erzOh54olysva9ldT2TbFm
M+1yb8kpd+iG6pSY5BFI//Rer5f3U8aPxti+aWSwmPW48xlrPG2IK8Lfv9qcYX8QTM46VA44C3ke
qPZedT6gEIsB1dq3ywd4y9Y5TKqjYUCCpbkPCgc2/KjUUU6QH9KW8uUg51zIpSn1efPwCsJZlpox
WxMzWZU+dI6s91+qlCd5BPIa6cdonsne2snjONF8ChcKCMzEgzJTeJjlpOdSLSs2ri9+MMS9i3i3
PiofslyRabddWF/KQbOv+UzhT1+yWM+6Q6q1Ce0V2rx96wu2Kr61S2cqCW2N4osmN37CCeDla9n5
c0oLz1qnfrVNCgsdJiFWt+jLfsfWivVAVpy7uj4DHG0VxTmfdPxCxAsoB+HFmk6jV47pwXGY13WI
TiRIGTgRiv8xTcRzqxFWbVqXlxYO0QbU9zGvddOjo+9HOgTtFrLAtsMzuhFLUlyT9clJ7wx882vR
s4OgZJwii4A03xhEGRNDql5VBKQR/KBI2c/p5BQGrXlJXVx0UePq+Fny14GRZkIJLxtxuOqO5a50
aFbJ4L9VBWfALsOrh7dn6+Sy8Ih7jJjseEMpR5QvWLA/+hjPwOAoggEtLSBFJB/1TGGz8LWTapT5
YCG6bmRA0sZfktWdxMtcd3p86HvinEVT6AdsOF+yAZZGZw7vM7xlnnIG03Oa6MlidwuAyGz2fuek
ZzH6S0OJU+Dfjr/S0B6PlTF+JTGvRt/OInpzW50Azbz1OxAvwvDrXVYX5s4Cz8wABBy4a5bxPVhG
3lWC5gm6qXVTX+MK6Q46AgOsm57DTiYWR3rdsLfAk2rOU/6jkuavwVfylCl6pCGPPDHp6PaDVtZ7
kwMoo4T+OMZ4C7FI5q7OBNIaohV8ACuJKS633xP5lQ/vZHCe8ige35BWUO14umF/Uy+T6zDjg5TA
RHoCZsxqBN+Yyglx6eJ8BdGWN1nGwDSj58NrNaM8GJ3+1PbFZ8wxDsJs/pJ1mkJZY+2rax+oEEsM
e6izkcriGths38a5084tEzSuwezXlHKip7j6ibOHjtqo0LfRSM23kQJt5zMFeGr8GUl80E2TaoFc
3OlVmd40EXnAup6iewcvd9XgoAuig+uyUtkw8qi5gUcDfOtFaxfbpsXCgMfpIUgEIuivpEKgHVVc
7WezfPFhma7arslQh+BwUBleXf0C+obDiebqQw/ZLv5pZsNMQds83jcGdoPUwkALC3bcVFgeTo7j
JSMvrFyo8AJbujsMZR7gjwRHwqu4R4va+R+GnJ/DCCq7ZRELTl3XR3us67WMyshLumZnQ5ltUQNR
eKEtGUE0A78P2CZcXRuTM+degv4JuU/UkIBwWYoIaY7k8pJ2xVWppEelGe+Wy+NdH0+f4ViZR1gP
2pE57meROyVjvizcubK+URB3Ti4cKUID4oJ5W96FYXkPbVHb5D0dAgiEGuOovtp3rvGjYo91mkDu
8db5MVDd48ne6e4w8YjjPOc/SQ/uSRU7zB/6e+EO9M0OH1I5n3ZszjtixgEmT3mo7YTaA3/ZVTXq
pNWMyaUVIgJPUtyCk5oQtG6TgPClLkx908GbaSzCksurG6dPOD3WeSJOVjpuxpEOer22d4QLsJ1S
u458feI3osJAg0dvY75/FF03HeGKMfjvo25rFFO/hRfDFtAJu91sT28OcNOTZmXbUid9jvp2tts4
vCTYsil1nk66CUxziI3j1BF49XEir9thdFCoJePTOnitdYziPTTfi+3bzR7e0IyDuHyNU2Z5TUtD
sR/jFO5w242YZjezc2bT1q/7SD3FUZSRlGGPvzDNW80xj3X+GaZVRlcGN4Ly5qM7E2QFbhTTrb6U
W4zMkTgqNyaHcE2QcQsLXCR1b1/bZuIUncG2ZCXNHsJOdodAXeeY/VRile6lLyaq52zxloHI34Hc
dDwwFMHWWZZmwzjoKIdvfNDqTYbjtTBP9htsW3UsXWzyxewe3Hbyut6/HXy4CMCysZCl+F8bBmlQ
zrAHKYtVJQiesCD7u4E0g90YzinTTZxpdFZv2Q7lZ20+JoW5GJw4hY/BY+NbFKoB1T/TI7HuQIZc
leLIGIHLK+1Cf50bVMrJSDZRaN4kNcHgjN3npSmzF5QJijiSEvdv+Yuz7LGF9ITzRQpQSzpTEJPK
B7vaFbZvUl4fWlgol8msXZ9GvXaIsjhqVUr2x3FTPLlZsOw0GXM4rnWQw9WKTRP2yY5O+MrTKf00
Q4Q22xCgqyhdbno022SkVsXkIDM38dahUQX5KXs0O0mqNE95StK4PWg8AtXCZw0W6GtixlRSTVc6
w4Id4NItciyIAWi768wyD9BwgXdMPDxMhlZJ0md7F3QV+EH/JNIqXiPe5QARYmhxmjooX+wyia0R
WfVDKPkQaWbt1R05bfKdZGjQWSZfHNRoswXMynut4KTr6jmlEtEQnA0aPKqWa3dB7nGDHlR3CO5a
OHttabJtyogDNZAGQjzy7BGqbS/9L4Iie62r592INazkLmwGTk+rnp0QnrmitF+JNJ4xdS32BwTF
PCj2gW9zL9JhyTFTdXbWSmz+YBAVxpz8OYr0yBuSYlF/ODs4pPbWQeE+6xVgI33xBYyHEQzNQQQ7
6MrRUYRqXVS+vafobmdBxgUHycFQcYo0kvCcp/rrNFnNGuf5r2F0LzFlGkcV+Y/wfvizAuca68Vb
7BpLkw8RhQRH+3Z0XlNKoTDTrkUIvqlIBq8DMB232BYF9FOcrsFWxToMBaeEPE9IEMwwxIxCMs6J
Lf6a2qBKu8cRfA7Dl0YGBqf/pNtbarqZO97lND9CDOlqLxjThybOBAfDwN6MZIES+CB3XLeWQdC4
m4gwkNRRW6yK3dHU/V+GoN6os85k1vxdEPNwA8zd2W34I5ii55IRYui21TXpOGUVfm0chAjt3WAO
inBoR78qIjb+eYiIeltHDFvQ0kJalBir09INQmMqeUNbTvseYJFAI6I7joK8mxpavA2ayiW7e7c4
BTe2dpgSJ/KUpuvUkhSk/JmXrAr7McEcssrr9mvMMUFhGN4YMxvOYUgesgVKnCw3TQUXAmYEu99S
VN4CoQS2Uh0aKzwiKYoz/n4wuCV7QqwR5zqw7YvGsY2XEQ738EiKDrKLuIrASA4MGUpyN4rNA8Ln
FaoAVUNpqq2NnsFDSzof4a2xj7qoyr0R+YyKWG2Sz1JnyeSAQaU0z2c3Mq4glHaXiPuIwQnKPdf+
UU39udXYLOdZywrPA0T0CK8iDDnca+HQH/QMJm2SRwR/k4g8hh91x7TWu2OtYttjL3Dgu3wa+saB
1qXZ93Q3PsFjmTYzO19GVi1p9r7HAY1oHMrySysA20Gnno4g8iGXLzfo88kW+zqT7dF8DzT96OvD
qzPwoFgTw56Aq1gbl0dZFJjao+hxtCZEXZ99MZAckjwLI2egALyI4Qw54PGd8svooAVyiuDqOpN1
yK1Rvwt0xJbJCJ6ddtxWjSmOlkoyzyQpw3UvSXejjp3QxulGM7A8BL3h7LEKbjjJLKgI5EI9IGTV
NUsl6TTnmF6J24uWjjg5+i5+8anrj3/+swsk9q08RhzkTbcrwa4QS7zLXJT8WkLjikO8snrijsd6
6tgKjzCaGMK1R6CD9QaS/4yY6DtHq9LF9v8EE3l7AtqwQpvk4nSzhv99SA69lo2vmFLRtxv1WODz
vTDsaVcdBvrXtvLRhymT2n9/2FczB6riosmW9IKWy72WG5e6n+Z94KQKhEKkATP/vzexpdUgaVS+
hXP2+xe+v8VAYdxMhDXmAWw8E+qTEl1/nRawPpw9nnGibfvvL7oc4f8sv/23/9SQSoM4H38WJXTL
IGz/y4f/vt/eb/9rA/nv3//v3ldxec++mn/5Tf9LeswdSrP/7fvxCL6KzXv7/revvI3aafkD//H3
x/Drb95SZP7+e4358jNf7037j79rQv5hu7bNtd1GSsECRJ3s8PXnl9QfjpCEuWhlNlzbWbp9c1KB
4T/+zk85Biw5DIG2cFzXpOL8nzXmfElfOsf5nEGLHb/8f9Ji7poWdbZ/1UIv94rMPhk+gfnTwEzK
/+n3utvQSR3mTinzy6xd2XECq5RlG18HVYX90W1PLuj1dVuZz/RyA83T1iPhy5nS0VlPP8fSOBsx
+YPJRWBJ8WqPAhU6K5+ARQ1rOFLv1TSfEQwZ5jFTFGH5IwttmqDw5cC55F0/16+jz6h2cLHuV+59
bOQF1qSQksg52/tVg/yzAFPs5eavD8MedBYT/oZ0hfvPb/nz+2Ah7MuKIeoch56cikdbhteard+u
3QnYS5Zv4FSAzb3KF7Lg949/3ygD856blOQnUV73xgh/Um/xY3QF7lFBcoRoHtv/7xu3kRwExvoN
fsEHkaKIk19I48Go27c4XzTAg0V97EwW6UpFn5WBkoI0qmuvVCfV8NmqcJNBAmSpnfELJYFBq060
dJFwjUlNP05Bcal8RbPTNtc6cexnXR/33//8vgHqe2DihkbtTvOpUUuOVA+g+nbueGmX0V76E/Nj
sVfsg+8C4YUxnogwkQ/I/8VRq+fXOJi5Aob93tEbzGg61ipGqWwbsY72y2VbsZjQUKoJVL3GLW/6
on6WnU9NqFVjFQegiC9qb/sNsbqg9hg9RGs5F82ma7T3UDbi0Hd3JKeKlQDau2drgA9R971GB65T
4BeYbCZArYlPJrWaewdKvYTD+Yjm5M01G90WQXHnqPS1koKEl5qca6HrlkfE4yrd6i4yJ+UlvUtu
IptHNk26l/YckHU9MR6S2X/tYY/vQ8Iq+wggnt2pFxjLKDEUFUYMgAnbw/HkgMh4POjbtSGxyfhj
+eSmo3G0JxjoEde2pYB7O8Xpr6arzJvS2PSK2hXsgT9w0w7rKehIuXRnK836Z437wbntTiaDurFn
POnoHtBG24npeYUroqjMA9qYj9F7cFcc1rYqrB8ppS5PfdcrD9Ht0amKZacLQysw3PhDGuEnw91m
g4LbbE0WlKNNmxksxSfXHj8GMQZXyShyaNp+24T6x+R317hvqDkLP9UsmnXYp9YK4wYc8cbSkDD0
bHMXwzt9Fm5+Q9Ab+79MDrYPa8fJtfcWA/6uq7g+z4qHmR53rE7hU06HGLY2657dqnbOu6Dh8Jpu
wkC5297gma37HhuunT8RlIScadj2U9RHqceplxIHCCsAnmnbEK6JPgpDaSohQyWkzZoaiv1YLyhc
XJXg04m012iNbjiXB8HvjIuEKkBm4jSXkgUqu3028DvFAremg4k4MV7PGL5XmPs4O1VZrzPX+FW7
xq7o8Fs4jmFc9AkyQRShUsQNAaTej3f4SmA8dTm/c8CiKJMedV2MUMF/Yp+xSTGkLzFhMXAAOZXN
Kt0lGnGlSE73ThDz6hOc1sORfjzdkagmASlgswUFrH9U+p1T59YpMjN9D2thHxpxfQyayxCH+Y6G
stPsBPuYwQnST0zjGsbmmCsF/E9/4/tRvJO5aM9z4RwcKwEvriRW5c4AFqP7PFpdGWEnv2oaCi14
GaLK1Hzwikl/TDqFVmGhlSDtXGvXNCbZGAIiMAHcZ0vvsh0zfojDI1aWoQerGhVZvrHr+sKwrlgb
ptYA6KAMPNm5t7qjs1lhaWEdSfonHRbZTQdKF/tG9awWs6EebDiN+qdJC8vtVGiXsbA/dRVruD1x
Kg59qB3Iz+xjNO+tkPVTvSg2wNg4iTIHiOg8RQhFz6+CbTcajKZKDIvw0sctAWP4KqV2Vmijt6pq
gaIW9bbqO3krpnDa4EwaKytby1YVN25r6jt0xUMcVeY6T2p1b0jLm5r+WPoMxWEjsIOH3r5xHPLC
EUSPNSEEZzXioqcZB0+dYYdPsonJ2QJtW89CBNjs4n3mgPo0CTlVZGGSkTCZCugTapL9bLh7u+nH
lalUeZmpSpp7rbwrVOfVbtkTi9dMT+GuHEbslo6Er8DjXxIhWeWxPjEPA8M2Y/haimoQE6IwvE0c
nl+BusOYCEcr7TuevJ99N7rVhOshOtWe7KS/sSWD8kj4Rxr9xvXo5M6emXm/NXwGu3YmMWxY9mJ0
CvZJSdIkCXglU/qpUeGznK9TZD/qW+sTabZhhZUYe3MQH4teBmdpzscejz4A00xuweMoT1bYb/J5
Cj2XQ7if+AEuc5PrRWqTzdXuCn0koRpDXGLjcTDktBhCukeX2TTisSZWlvApU65b1CPb3QP9guvu
38RzDZLCTQh4as5+VINzZkjlwJ8bqrq/IRoOuh7zFFxXbNyyipgxJTtoKx8BVkBBYi2OnfvOoM29
N0FljZzavTBq4HuZB2kRqM1iXlTSgGuW5E27FQy6DiVmkZWo57eqyiePqal5Y6v4oSFWvgOHiJnE
xKVTJC4n8HxaUwv51I8zYVYbqs6w5MBJUq0sLXgCss8AXKgbR+hL4UdzLyziBVERgyXR6mNKN3wc
pNE55+XW5Pa7YEXY2+LR4p1XQ4B7DqKA2EGoP5Sj8yJBW5HxJdSq7OmXpSqDwxdaeVSq4kzVlkmx
D3y1bHhMe1g0Rcz1tY7wJ+fWTe9k+lNjGwOrYx6uDdjd8DOYO4GkS024mNS9MyZ1t3rZYGuOp+dk
gqgcs3XYkYvqdAYWpZ5Gd0Ye4RB3WBGNBlVB14IbrCvQizuCnuwHtEKBb5EDY2gtLWlUDzmaIZvB
0LZOVTGJUzQw3jZFhPAPCms70UW5ag3yRGbm7EuLKkY0Y6+tPiyFEiVd692yCvtoSJ/0Xk7io8fY
5Mwd3i2tOo7LdqpfbkZB4pSJ1Awgq9Ce3MJv01UnBph6BbxuB2Q22cfZQmB1LAo0wXkGNXBv6UJm
C+BSHuPWgWcpNya7Em/KR3wQEPbStDr0LTUhA9SQtdDw+bTanVnDzvz+n3No56Ts5ONNIIcnzbGz
TZnZqDTaQkn6vok4AyPFNOfeVv4uWT5KS8y7dU5iwSxcnB1mc58lGRgWuyUY0i8n2na5ETDCzJIT
ME3n7OQ6eVMLxyY6QqvnPhKkIVInPzqJc21jioXVEJ+oA76EXXvNBPTN75vEct+CroKUhewSIhnO
Ex3ePTwtXkErw3TlgWbJdl1CTiMgQO1bB12xN+otbyKiKHN9iYYwXytjfA6QFXY5/ZIaZvcTCb5N
XKUG5CP54LaIp1FSlLssYxOn0DsBA/6kGfPccxHdQB6Ua4ED+vsjsRgKh6Hd2GmMaEbLMi/05yrG
Ua3FVQT45KWJo4CxLfRcH0qAH4JgEHQAbgzrBy20VIJFFRFlxZeK8Qdn63Q16IOzQTmV5PqAbJIS
ALaCY9vG9qoRo1pXSMHMUo1NTn5y0/GGB1aiMOryWHWSOzGOotiww1kCFy1Vmnp8o9cuf8nA2s+u
atthNjmMReF6vqV5VpWidLa0jo6J6wGxPjZgbrEO7RrYFJDzWMmrXke8mK8VfZPWAqRHWjEPQmq/
sM4317SPn8AfsRWdyQizn/YG11O5Md4acXAD0KDfTlRdiaYab22m0kuKarYeqxIlSrMK/gC0pt1c
cOejObjkAk2sX0w9BWUxmj83azs5JlNlrPHksbcuwX6UuXHvdP24ZtnjPUPjiNC9uHWxliPzrOMS
o5KaPr5/INGrYmOY441uBOFqOw+CNV6LfvWF9sNws3dJMp8wrr2vM/HMuchYC/KyG4jVIwFaXgjb
hOvDllnEQ2HEv+KWxVfAnbKIknaikJuyLwwuHy70+K7dVXakr6JoZnQHaH8bRx1eRtNZQuUKfy16
T9xm7KhKR9slSLUFh58pXxuATHamSh9rKcxtbdcszWiCXV3hJcOmw0ZgobdnGiojjimtHS9VNMGR
lnSTi9HaxwnmT3PpijOwULrLQ2UZbMGC9OjKeKJ7iidvPk9NwtobnovRbdaKWN16pvTUs8KdsbxX
fAI5GchodrcwXofP5YHqCn7X8qezb9xPM+JdkC0ZrJpKh8xFvwp6BH5ZYD/JqB5i5fHS5dU7KPir
MIrq5r0YOW/Ncvlk8f19Bp2Ow0crFdMQWhTKifn8nNCh4hvVzQKT3qrE3s1Y4LbK8VrYkNt2KH4S
U6s3lUV7aQIia6qtVWwiWRIWxrqjJe+12wLIkKCx6kz7qmr92axYI7Ha8N6q011Lsm5axFvioJCH
iKoE5G8Z4TjvLRuWtQzw95nzSOtX/CvnT/7+Zn9Wd5O6VnxirbVM/RmIZ7a190tnFUyQvcQNtWnm
lsgHsbByDwWJvZn2oac80fHy5LEsHiaX7rhc8YhbHS+jHvZ40D5Wc/iLA8FECvXFSGmkc2OyEbmK
jk3/bOoNQS0mdN9izv9Xu4ouJ3d0/xVERf67cqXcf6V2bavuvS3q6D39m9dF+dd/Er2WH/1T9BLi
DwmuGpe3MgxGzxZf+VPzsv5QwjGEi9bFidlC+vp/khc6GZ+1XFIGDAVd3UUN+6fkpYk/TJt4H9UU
ls4vBrP5P9G8xCLH/aZ52ZJforuW0C1pOC53kvv3u+ZV2QF0jYKDhImTDq/1jjPXwsvM7yGsAMli
XmUefaeAtsZxdhMn2PlE+WbRPtDr7UOX6fa+D8LYo7WUzALLM6GlfFvfNpSpHXQdRPQ0gszuXALi
ZWISV+2qyGta1KfFu0nZ4Rlvjru1IPV3DJYPVZ6CRU7NY8Jbn2HPJLYMwfapTskLR0Prnk4rV7rO
rWbUqzQ1bPKng8CYljugEHXo1dVwMkvhWREhv9TH+tor++pIX96PmT+sIgOzH0RXCIkZ6nLN6BWS
r1DFIdTyepeCvikU7LhlGddKMhcRJWLBUs6ZU0i1nYRbkRkMtyItrFMJ2swzMvdppk2HunAIrBa5
KWZbc8HG3WCHfmB80aTZlzZwECWTed+P6ppTYbT6vlIA43oBsaYjuICDKjJZHOw6gFmGwW4FOZS4
PguKl4ribp7t59LsQ68sWXKnFK65FBPFZw2CpalEfh7N9omE7xKNwFDNz5AP9NchJ+o9mFPirLZ2
M1Tmrv0uYuRYCmfk8fu3EfjCqQDBxpqzdb204bWRATIwI19DIUVyjJ1xwZkEzy1taS9jPPLcGNYp
ziDelPffpZU1QUspk1/9IIkhV+2TGjgExIok0ffjpCn/A5v2sDMwxyra9PahYLOSmRQ9GuGrWd/N
iWsCttO6rZme6XqQl7Jyb9VYylNvIOj7SZytkz64KbP5kYrNJ8i7+CrDh2zMHSLk29olH1F31o/E
4SozVCmghpg4PgxHk9HWxMnOMh0vmqBlu+VgnXK47xv2Jmd0MB0hJtG3GW7CXZwPbKDt6kcsOe7T
f/nVYtC51aZyXyoQabyFmzXHTewrZbZz/bE4uM6zUdfG7W/ryu2f+vPf8i67LaK8bRC8F9n5L1ma
tyjPnLQsWy3/FYaObP77W3RWvOo6SV5pubuRXYdeqzvPUR87d03D/1ZLnCNVJfoG/Hr7JCs2PYwu
I+9f3w1Opf/tftjCNg2bO2NQq7Mscr/fD2fs0gLTBHzE9pxYxYeT2AyTx/aeSMFzGACQbGkbXolK
EgMCNUXZI91SvYv6YgNfGMfXPrHxOqf6JxuCj3hJzFk+FneTAFRtR/dh7EOOhbldkEpLo2tBCFVl
F0xgaLQc+I7uctPqFMIOI8QBindgwJpfAV7BnQpRITMwgElhPzskJUsCoMeuHQ0k5DLDQ815qV6O
Ru1yk2oNRyU/+UrsEAorlqpV6iyEuG/5G3/IP9XwhlJCzGrZaSymd130D6FtqXVgJcVRLqeQaPnX
Xx8Osx0fx+v3Z/NW4tT9/uf3t/Zzj7evKX+U31/4/pxkg+qzIwP/yDiWegZgs9GuyCCwy+WoB4+t
Pn7/668PDdnuiHy4Hv6KGf1ct+50DkNrF3cT1Nrxc6wMyhNECwI9zZlbsImhxxEYWOrT6NvriUcs
6lm2bcQQoJvJ2wK08Z1p26ak9WDOP8Jm5dkM6hKpZNjT6VYdzf9g7zy240a6rPtCjVowgQAwTZ/J
NPQUNcEiZeC9CQBP/2+kvv5LYlVLq+c9KJUcxUwkEHHj3nP26TH8Gk5fHv7+Jdm+ItEFMQU5Tlhs
SIdx/uH6s5lGqdC179PARtyZK34oJHex65K+NVrNgWwMtHTzz/7+IcFubpa0CIn5+5ZDaV27btcc
rj8UnncXJ0Q20Km6MRV4YNkpwiIL+cm3s2jjlXl3oOhDnQcR2UHd0b9RJjfEVdM+n+R8yMQNRML7
PHBAGjrHUk7GIZcge3soA9gdP5HmLPYZarADeS7IXSMEnSPNIMKwoWPy23adTIcaWyrCi/EozJFI
XMyFTHgdfeUVyYgGBfOMidGg8skyXeSYJw6213yKMhYLGSff6zo9Xt9ROb95u57nL9dfb4Jc6/me
qLV8EutvGhJUGQtAswwsgxoeFrE3H7BdkqqTBb3E7nsqbYCBY70dSNrYNjXHcqsHqES5fm7N1zLw
j9d+gOMG3NzXn15P8F5dERs8ahan6rE6tPN0+fozwybp274TiItpAfCpjZpJXJj5GTVHyH003+/X
H2iw/+dnqW2A0RfAkK4H87//ICB1iGRaxgqKjGlwiEzO2PfDiY6EMBT8nonMjWDqUHooUAc4R6dt
p1X5gXkw7zXQ+Miuvxb2QLy2IjN6YJ+aMwaoTtKdT86z5ZjNjQMBQpHysiYn4en6FRpJXdhZwyTb
NSlKKGOeHxja82h9owcjQF2xg3leeR4IZavIpp7qF4W0WgAUcMPnTD3I1HvihKXhIb1POvMNLNPn
CZA6IgP56BY8MoQx4gLLw43Bs73Sc4Rd/Qh2rYJ2NqK9yEOdBWUoaWWPbzaU2pWI0M/G7XtIgDgx
jpwwqOVndUPV7sjtwHySNGu8dzSKZzgkmTHd0kbCsqWvQTsRbAWHB9dfCXY7Mo4zlzwtXLckwGgP
vpmRDMqpMdCblZHRMMkErUOaZmsIJA0A1ukJoe3Wc6YvuQeYvokAHCSKgDVhrpwMG1/omvRbCOaI
szkrb9qrHodI+dBjcVgwe+ruxxjfiBWwsmucOQFyaq/d4CVbSqjJKt2VPYBtGAMaX0wzUJxOJc3z
eaOkmEoNz7mTNy75xSCxLPsQGrSMoc+dnVZfBc7Y0DZDE3KtR5ouLrdAPZDK92Qh5DJrNwheEPMY
nHVJt5zqiD+Hkly59dFyY7A7wGxCHYPTHE+sgw2g8htD42QyQlnHQClXVgiiof5sNh6Fj2OOs6kR
L4ujla+Kw/MQAynGAHxnCIoa9pkv9DbB7lemtgpHMdx40x6wYYQBX3vSmrzfTHXx9fpyeWvGTVM5
myQPX90o9nglcmVMZrFPQzTBFAjrceqaReUBLITr1C3qKm8xcxA5HbRE6QD+qHLOgm0HicuB2r9W
gogKutRoMpChML6zIT2nLDc0Dh0vfvWz3CE3JflcaWgsKkBGq76w8zmURJLFAmd/B+YuPDfYEegk
AdlKBH0QmUKlCot+YPaIxDpLk2OeeaRqeTT6AZCtSFxPyWCw5vwaxDINtLQCI41J5AV9Fy16gdvF
rBFQUXEjcBODIZzjB/KcNCKpom2FfXsV17Ap5mt1/S0AnMO66dvvInyTlsl9FLTOLoqPaTPEN2VC
/Tq4dCoK6yYOkK2RLoK+Jw3v7FDtUk8VWxtlNLWb4ew8ulXrnr3f4P6ss+GFlEGGFi+2Y6Mf714Y
KDqYDfQv4JHjxO1JMKBrB9YcGNFN4EXWnd9BBWPocxjm33RFZoKyCNf+VM7EkJr7zq0fr3VfpOFw
qnTkm5XGRyZr98Xl5aAr/WwEADXpodheOu2SoPpiiwdeWXiLfKqbWoPLXt/qWVxd3KB6Ku3Z8RlL
IF6mojEsH4AigRYcXpyQfmCIvmzbkG1jx4ygXVIu0cC+itAnMmTkCND08qQLFHqTONlDWe1Gzo/4
GEjhzIqCuRj0ZKepE5y8NqFmmqNtdlWQId72dOvRiW8KYufXQYoqrIR849Z2u8LdgWcMaWUX0/Hu
2FT2Csokesr8NtKzbVgNZMQYeHjSUn4vbEE6AKm2oV0lq4ZHaOkWoCm0rx7LMjIgddZbhvo9HhXa
MN9gqR2bqj1UQf2jE/GL7Obngtj8tRB1dcf0XGHoummztruOw/H450I0sQYxlRW6aK052cZ3Gy4r
k8xT2JAB3/e3UTkrwEV0jsBErgun+K4XJVCW8E25w0pVGfCEuW9jRzohlBZJM1axq0JqhKoO6JIV
uWKElx7/r39SIvv58j/1T2z9pwPGP9RCywKXTtH83HCZv+BH10SIv2yh26ZjCctBpfOjYyKsv0ya
FCiBHMiPQuocQP4jEtLmPou0iU2gO+KaNqzzn1om5l/C1CXxyOiH6KjQaflvEdN/jl8/VF2Imv7l
OGYK55dzEDolicIRtoTu2tCkLfnhPNZn+lRIjYw5myp82dcEUWXxS5vWByLB1iUOeMYJTBA6yYgN
RRA4z+TG0P1XL+xvRxZ1HHcugE+ZvCOZxtuWwjVIvcfJBYbLeHATlMgbjPELPRNcWUTwLeGKUNEn
ySXQEyQc6gZlNG3Phg5/gLYENfNzZMFSjXzE72wwd9UkboTuvhMui82hI2syDxzSCRJemFkk74ne
gZbBDsO5TH8JpImfi++D5DhekAT34Hv2qWXeGY4I86+/O5jOfv7KPtqQ3WeupeD7Xv+YCqnwwhv6
LxHtC/7JYV4cCA5D3ZkMGzNGOeGQSQj0ARgZrlcKfA4RDkN8E5I/BcU7rsUz2KPL4De8rCrfDMMI
GQ7xdYpVlb8wpYCwQ37TRem4vr6XQTaMPabk1AyAMa9vCHkqg7jxdXL5dwfXJuORthI7i/N1/keu
/3qW9t9M6p08JtgTYTUYTvQoKw4GvBRRnoqsuR2C9F06FfDQSqaAH2D5ZNqjk0nMuh3SoBEwjB6H
7x4mc2AJD2y97w0zsWXTIMMc7K5FHxC+x702csJy9o2rLnTM1mII3hEGESFo1vSeq5m2FqW7mrEz
LtDyHtD53JWY6b4Z1Bk/bPHz8y47m7zTTtRL8o/BKajhU4nOZdHU3mMX9/0yLJ3l1HfkJvh8KFrQ
rwcNc3kST8wfDXc8MVzi/ikJDAfZfHAstJBy07WW2gBf0gbLWrPVEFbapO/Xb1Gp4KJq/TGebxPR
dkdXx/IN73j+lhoBgqYh2YK5lTnk8zkm8pvrOdtMAnhkpPo+cnHIRorLbFt41iEj34TW2LRxRjRF
Bpj+fL5PkD6RqT5Pokr7JaOjH/kzcce1zyAl3v35Xpz/FN4qfp3WWJUBX/TjKwHkBpDAx4a69HrB
OiRZQcCnxUPmklFJuAQsncdenInJhPveC22tEcvJIa5/l62vrVWnTsJ1D9fJmd3PtyNWFjtuSZiZ
uMc8tuphLJeI49c5M5rrP3y93MxBv6fUAKRSeiUXNsl4SK6vK/G515sxv+jicn21GjvPapIMOT2D
8pXXT84sCvyICDofJEBPyf/TMvov69OvDd15dbJB5ppCNx3JVvlxc3RkWeHcrexFD8SL+1ZSsep8
TpqLSIXv//vvNvd8/u5N/ee7SYuVlS4UPewPayHdKtYgAz2VMfLkKp6bgChx0wFMojZ64Z4AED7O
N83vvy2r+W+/7fznX97uozyYG2j/BUiVCLYYpm/vOnuu+Xvk54Ddedr/cDWND7XGj8vpWBYSVP7T
P75BWhlJFbWMrE2LlQgBdWLTuuL/Y+FEyyJkepnSzGo8HgMlYCfB4bBE8oiPdv/792wwEPjHm5YG
hm7GBi5Wn/ml/vSmFWbtgGMCBk/f2/ey3Yu4OngkzC7n12OEfNxxRY6SEXxPEWUnzT4OxMv86mg8
7Op4JUtuclxsz5leV3+6UGzWv311H+6EIYm1YNC577IEp2yuXZLS5yGdtzIoRvuODS6Yd7G4HLeC
jt6fvr/1by/AERxnDYYqpmt/uDze5JQWeix7gf1t39SNBbAD1/DQjOyU82Maz6sLH+bXiIRXv/eO
jed+bTTFkhWz1BBJyBk2t75buftoE6fQlt4rihqWqPiBifSj0bqPlJQWQ/USSCnxRCmAJrYHNpJB
e22mqGJQPh112HIWO2U+bxPzLh/jK1ddeVFkVWlZZyHJZ5luFK8uq7pdLoubJCKYdRaARnQzFnq/
7kKDDzpQt9ctxfAKF3I8j9i81YBXYKKgXouSvztGLKJTjtGgoQsVdOIicszGGCCX8yqq5msw/4Tk
SzT9n6P5rcbzZufZ8mzAp0P89VYKAJy8prr8lhryPku7LWYfbAjzZpUM/SPBAJdUyMdq+Gb6FsjM
jo2h83zO8YQSqRYTqcT8pM2Br+/goNeeaTyPds3FmreeyQFtPiJtgkMzXzKbNCb5JSzk2RfcE9dv
M9/E14pKY5yENYnw7cqnR8WVdOYbN5wvvbKx93ubTrANe02/a1lafpQ3Ngyn3HxRtW1g345YEbj6
17U98viWeTN/Nek9lI4wuuavYg+RFYAs/t7vn1TTMP/5MPCQshC7DlM8Q35Yn1y/mmBaOpIKh4IL
CW+wwKh0N+G0ZgiGBBZgzbIMeEml7u6lG787CkSaX3yq5p1rvhTY4b9hedg6RBFdS7a86W5FHj3A
A5x2GBzJpZR89Ndn/xI0+qfG9smbxsXid/RAEMWuJREB4xi9Y35kbZgVBK2enQlYWWrzZZ+/dC48
VYYVE5h7EUUbOzLOQUIFQvYdV03sZBYTyMOn2mfpe0uGzcLMohu/51NtK+4t2x4+ezrNDfqJ819J
56s9/8udw0RdNOUtqcL7ge3nWjHWFXtl5M+3fsNNGPTuXZannzKmO4taUQcVqX6fFoBoXJ6a6809
DhCNwvCTGjZWaFDt8Om687KnkYGnFfamRtRb1fXj9V63y29KgDiwYUUo3b2/1iR0qGBZyPvU5DkZ
Iyo1msmPo24/6vNHMlcZtcXdmWYrYJaFaZ+v395j83LsmHcKErVyuqMI5l3O6vLt9WE0reB9Xi1U
QdlGRorilSyQvJ6TkY9WU19Ki+nZ9ZEvay5Lp9zPTYVvaP4FbjIUO/3wmNfh4fo77siN39ZbtzJu
esRaZDGY7/OqYxD6Ru82fCcu/CtG10Wka2/WRJ6G95DnPHD8HW1U+dbWYDCPzT5HFsSczVsUHnEs
uZxvfIoxdAZ8z7pHUAx1+8KEi46thllxXh49In/xLHxqbVbE62NakOgDKJFRiqHdBsQjLv0qfkfQ
1NBH56lhcMMPROVhL/P5UPnVEMGiCdtLWyNO1TrBQ8rfBsbPeldQHGKlXQe68U1aGp8M23WJY+j6
ZEcWAopi+taG6piZUAuwnry3HR+Vl8bPdW091E74nkLExdF1QBSeURLzi0w9O1XxpgCwr67XYcAK
Niana0Hbxyypfo2PEKvmsjacjc99sbiuCNdn/v/kEf/T8d7wfusG+iGKIGihad66n0/516/72xEk
52P7jAPWgSM6jD5/nPU1Q/6FuMGTLhu6axj23AT6b0eQ+ddc2c5eoFk3wSTy/5/1Df0v+CeCU7mB
aNb+Xx71xVwy/F3d0maQrikQkpNFzrYgZ1fSzxVXF0HrjfLq4rTeRoXxV0KbxkudEjxRmF8x90PS
riz/4HafCd08w22qjmmnq21DLBAtPRFt+orAPBQWzbaMg9fWcKqt6BqJmC2Sp6LsD2ykEtkSMiw7
bS3GqXV8VUZvOlJPF1GPoGLSo2gnqtG6hIZcTf2g70PafLsp8HYls/NsxErTGbcoVnyMORcHJKA9
c+ItewhWbpVnf6hE7V8r0et1wW5Fn4Wrc/Ve/XpdktrONa8JL43bxRupw62G6jphC2reMc1vTfNU
DUG/qkSGnTQq78igIsQLOGtsQvuLiQdbZoCRNwVd/bXyII0xBAc570KfLCfMI6X+tSQA6YjE663o
bUYtjikOmmvcpB5C8Mrv4yNuoHmUZIX7bFszE1nG80zfDh0GhOO4SxxmmbPN99anDYLIL5L0WTI+
cRDPoDvMaIrQSnK6LgRW9g5VQuk25YXQgxEFbn+sOZ6uwhAZm+N9Y5BJ9DqWjIXuVC9lXqEN6Kxo
02p/qGPFr2Xsj2trEi3BAQ4hgvlRkAN02oVBpZ05xBVbVd83blacg0nbilYnqZ78FlwhaFqi6rnp
LObJsfWiSf3RadQircrkAdQu/GtSRY00RF1H2PA2j6GYemjgF4yS0mVhzF2gse03UR2fhG7VQMan
YVUHHbCnyCTRAw31Bsct0uqYLOjRAkmVKoZ2w2AidQP7g0zIu/VbQX0RcrwWzbPgYflTITUfGj48
gAKtq+PoDAUcQCS/3mieY1G+CO2cgth1KulzlCbIRybfRUsX+8fJXRkjxKu7YBRPpfI3MbzdLB7G
VQGFeVTrq0YyilKPsK3sHfQSOj4zRjtqpt+ZiiFYdNmrYx9T+O+rwA9Hxx+fJJ5TOpUmQA3P+rB6
9BCAqK8xxmeVfzE6kgkAxoVqRCpMbnNFbAk9aeabM5s+AdkhQs9jIklHYGqaL79/Mdel6sOVtE3d
4xJKFjP58RwrqY8a4UQkVyJ1BmBBQdAjtdCkVxOT5Xf01ACFkT9cPOiDtWiGrrlUafU2xA5phl4R
P7Gw4+Yjk9HX4g2KqpNsmYgYzaTuOjK9o0aTR4KQzrecpIbq0a9G6hM8TE5a+qvWsrVFKP3hYDEz
Jet60cCwPll56O9jAgAXQjPe2yEilDJ1Ya0MU85W7dLx8njUmAiTgAIUPyNVezUa0XheGpaldoYO
cyNBPHvsUg4P0U2Yyd3vr5z1a0Pl+jFKz6IFgGHUnredX+9BPAFaL2pxbgpVbtBM70QMwqKvXZvo
M2tdKXqB9oCidZ4pDBDWSBU8Iyyr0MciNpaKMKEYsEaiuuUEI2E7xaW9Q7qwKkl05AGcpOkc8C1t
YsexDk4gifxLI5iMsHwHG3cg0xx3WQm93wNjU/qDxIS+QIeA0cfl3ikE9/Tv3/QHzdH1TTtoFnW2
UMtwDfHhTTecXUdGMOd0GGCP9AYqE2MbWwOmcIZ7awcH3maUOx/VQHPJe4aof3gB88Px4X5l26U6
kJzkLSY9v171ZjAjq/atMytLhc4j/s6MRnJqWY9WdpfrvVoqk+DyWH/kyuFPZ0Vj4f7TdZgtyf98
GdLQCXYyqFGuN8dPPRdOsg7jPv0cEpoAwClat+KbT8o4HmEaojTGTxAOiZcp5b1e+J9SLxF4GAJK
fD0AoZeTMRnVvb3rHJ3OTM294foJdwA2ugxIWKxlS6eG7Jopxk9akbpQKTGGMrBGKWjEBPSSYSm9
4I18yx0uTXHugrYFBMNYMmr97A+X3fm392vgwLYRUKIxnWu8nyue0NLMCYEWMvHhVhlgmXAg5091
sC1tdzynFuFdlBgrTUd/UB3UBJbepau4sqHxgW06VFo1nDPMWYwK+TRAoVYbxpU4PZENdGN65jzi
r/T0a9M27lavmzucXbRPRu0LGkNvm1uomtsiEAdZotwi6X1j0zdYC0FYk0MSghmKz/oo7uMshDNf
l7elXtGWryJSWGeGXk37jDCYvltYEHSWtOFwL0iMfnCBrWmfQFVet9VNWBDP5HdMXpNwsnk/E+qx
MuDUYcl8Jl5FNwqy7cr0rE3ve/Vd5NypUI9OLujjR8+9yIBgntL3zk0rik2d9Vhy8+2I3XuTRpmg
kMPW9/tn4sPc88dDyYRrLn4tHj45lw4/3Yxhq2J0Ht2Z2Jlmp3s+aWpG8Zmkmuqgm6wac89hA9N1
gSYVQpmhreB3H9wcdjveSwweZbkpZP/MzCHb+zqxXCnTHFG3+bYwrVUKdw40D9bfxktPv3/t183u
4/NMP8TW55LaoEj79bXHysUVmbZn2wzfqDzqIx7uNYriALQbOnzdHh9dYxvMKche0ynQFhiC+LM2
IfTBCFfVLHcvhPlSdCQXDWQyyTrk+OgPF9T1MQIYhPJ1bexgC+M1oNWNCU/Sl55tGU2Mw85UKf7j
BB+Ea9L6Kf1QHX7/Jv9lp+DQISzqFYPOu/Hh4RGM0UYfyN+o2AkQRu4Dtsrl1IxvZZXc//57/duD
yukIQSj1tWG4c4n+071Qpq6vqjo/458qN7PhQgPRtPn99/hH0cD4g1PPPOWkm4WX/MMinNEAUB5W
4aQmPqk2dWY3EQ/pICLkcAJO/WyhQKRNDSgImxiZlVE7JM1Ub23zqKWU02KM1pnZBriCwq3QbOAs
IeAhsk+hTJLAZ4VkCcU3eMp90L8bbfKB5HXiQavlZ1/DzVeO0e0YM9vqZ99SG2CbudZvNTcaPt5L
F8UkcI8YsKaMvzA05VPI8Qi/oI2gr/bc7dR51cKqSM92rOxIPsXS6u3hHonqMj/5fcOhwi76P6yk
9q9TYup3dIxsnQ4HR2bFHJV+/YAmfOR1lVVnT6sfyc8Ibgh7ofdk1DS9aOs1DrGG3hxkW6LRWQoE
P8s8n54tglRgsxuIn+ckVkvflYW5DxueURAR6Upl5MpWo0afqV5ZJWe/KR4YhCFc1wSfDdm+8I+t
CA2wdF9Kx0cgxSxhLTWgDyjfwcsyry2tdpvq5GQaranf2AUW3QZ2vVFiVkM9J7cFzxyjS09t8IAm
uwZHmCqRr9ZO+1rU1I1+4AHagsM3sahEoK7iV07Rzg0Bnl/7MoSaPFX3sUQg/vt7ks2IC/fzSjJf
WEHlD2HV5WzysR4rmhoZvFmfnZguX5Saxj3uosWEhabOXONWyQpgUjH82Istu6HXj2SMaWB+1+v2
HAfAO63jlFyQGCFaZPszhG5R2hwnA8XYtHLKbu86FpSIDjRT4y7LUCmKciSggRg7/DgplC69jOh2
9yfTquZY3eSlgVOyz5SXHWPhIvwVn0Gfe6epyHGRT7WxTlIE04wJJEF+rNK9iyYuqeH0Du57Tg8R
xx6TaGUP9A8PZqMQCngm7QNCBo5V2BkbksjeksyUxLgycHVwght1dstUlKB0/q2q86abnk3KmDQo
rm2T3qYJdC+ABaHclLgKVl0yGjzOvJ0AG1NZASJoI7Gvkw4sYDjw7NlRtaoCctlsNzqGcfFlnI9c
kZufRxDZt3YR3Rdj7vEs54dKEX0mCcc+Fq3zxSVQsYsLB2leoB/AR+fSOiAx+0S7Zsmh4psAB7iy
W0LO4Ees6F6jPsMEgU/mCCkVtUAQPvpc5bNDQsvSgjy9ZFHaExkAutZyrSU4MmbIIhs2toXDwgEO
s88LfWU5kP7hIHwvTegIQW5iD+jWUKDtG3LeyHiAJC3K5iz7r7UljeW1UgwS8p5/f3PaH3eA+d70
BIdVOAA0nz7u0BPsqMkts7OWxGrnNqya/hgNWz1rvIVpY1ezlY1hNaF+d2tAAKllP/o6WsO+FuMc
bIThYvZUMhoARKWfi9iasOVV3tGa/Z1tpum0Q9uLO+LUGcFn0h37yqnXOaiKE51m++cQdSqPNSxR
bOfoJd0jus11iO9x78BIz7J+BCZfhutMT1to23WzVvONOMbOgy+BfJjddAtxcdhFXvrqjaBbSzfG
XSmib7JtT6HHZwYev9wQegj7ADPtNMZypWk9hALorXwaIDd/f2GNj10RLiyAZnxKFtM9xD8fziNR
p4U2Cnio/wYJCx0mkKpnzm8jR13qDoL2cuZ7Pelje6LB+4fC68Pk9bqW45GiP0kzAuX0x8Nz3fvk
LtruCdwUcRf1kzSw70lmqGbITt/FRonzXG7HrllbobT2V09MQ4zTyou+KY8e02haFyyELkJo62Ak
9Z9e4b/sNsiiPNCIXCZuvw/XBypXFXWed1KhZywH66ubdCSBFsObwlG9LTK4Y0EBhli+jp0drryR
bpE1wtGwWXbGAC5G0BEifsYgnP9hJ+Sw+I8l28PoBSmcMkJ4tHI/FEbS0dPUd4qT03gbakR/UWGM
fbS1/qLrPorXDMJP48jk4If+SMJifTvRIgGuwt5Sa/XObCGx45IA8ErC2NQEp7xo3edkeIuABHLU
qDFax6la1fDTUw8I6KQYTWK6J1a3ls+dAbjXUzayQGZDz9LT1WoYW7kLgiHnuF7aB68OCDOUdXeD
Jj17JmwTTX7da0fic4xSt+7DtjI2UFvqH78kusfb6RpFNHi3Fdnj5t3YdurRKy9A1J4y4vseJqO3
90RIgu0ZXPvVdUCRVlb5jlTnEKW4rZM2ghhrCkxlREwvu7QcDkZGFDEW2U3IXHGVTzFAXJNZijE4
BIFCOPSgVHojTIAxOqMz3Zl8xU2oiZFdjCyxEWCrjgXn0GiAVRoJd61lkgYg3um8zTC5JzIi/NtG
oXV1hVS7riFvT+nxfTiabFRNbBxQjZXPOSNBRGxjeOrx1zyXrXrUejjtlPfMiMKFGN1k5/URdHaR
AI3IoxC/ici2fpndB67xra/lTk8M0HXAeCG3bieVApDUM7GyKjBJoO9F7QDLUOTEY/Ae6xxDRWDe
J24S0VQnqDoEqE8SMn67XFM7MSCEnzR/i2PDRu88fHaN+JtVKJPUL9/dgInEcgt5l7gEttIb16th
d8me+x2JqtB0/zAAwmhxGliDeWsO1TqN7HptabSp86i5V4NNCknSr2KrfNAjThp2bH4NDYJWzIkW
jFMWe2Wbl1Z0gqRanxZjJL5LR9SXjmxETXXfY5t8j9YpLqxl+tKv27vUre+9hrvLmrKXaoqfKFXN
blvlHISF/FJYzoOrxq/F1F60iS9WIx06weFkCD0ELhbXjC34Xtcd2vxAqNP+c9n4n/OkY/3JxDqY
1BepCLbrmXEiDXhMsprGTHcBy+CREuQc/dTatIb/2tvykE/YchSFstEVhFWp4Byqbu+X+CLjNj15
dvxSQ1liU38JY3lERos7R1sHNRM8aM6wAprpIaUZbwf1+wDAHO8UQVAq1z4PuqA2ciL/LDP0iNxI
y4g0kYVH8I/TO9oBDj2kIs1HVk4eek2AywokyIOGcmUVE++zMFuydULHxZ4/IbUPYGFkxDKdRJ1N
W1PrXrQBnzwrIEjJyFVrmc6k9XlkojXE2SVaAzc39HdOM9hnb1N7WBrMgusUW85Rd3hy4qrLzmX/
VWl2f25trmQPUKgDP9kWxspLrVUklLVxC2AwTod5MK89tOJT81AwHTVC63tOBACrCimQgN0XlmMc
xt7CEFdo4AooPld9cjFKUz8OlPsk1NGxa8plVkq5jOLkXImxvCEGaFFodrZKXFylWELzJQox4XHc
ATUxkG8w5wAFn/qs01dOFL469GUxOhDASu9iECk5GsbMbGcCZXvU+rnmHlsoO3ApSmI1ixRrk2sB
25icfq2ABSdT/E0nFG2JxYuPbBguXT08SxRFRDzgfqHJ77CCjAHTXnKFelKjtMolTc/syJzl5KD0
d41Qh60XvLizxDwFI4NzZzGFxAg1sT8dlU90TzW2KesYRgWrfbPJMOHk/clMmPUyyMLMwqjdgEpU
k2yj1TBtQvHqEXm2kKFmcDSh+u2SJ5gQHWzSdFrJyeTM58e02vKJC+mNO3qWD4E7xjt/ZB/RrXRp
BsUXCGDOsitxG7fp8MJK/+KXMQq0nlspGLul7zWv9SwDNanfs4bc2ExfT3501zfpBLDksecq6yIK
QMgDJEmSF6vTs7WjDSujL5gqSMjL0vgkjSFGm1OzC5hAGBrCSAIHg0QWDObFqEM8P5CCQX4ma0Hs
ALk2wHOcVopdhHg/M7R7raneaSgxOBHhlykqccwWeF6sIHiNWuLZR1F+L2gR77MJxLXlg/DR+q8C
rPjQDOQgJwbPLqUtmZcDmDkcTSLJ4oMhLzXO4FPU5eQcVA3vLjGf9Da1N5NtrYfmzZRVuUNRk22T
pL4plEHcY522E4wEMrGTuJrz0T1OPyaU4iwbOMHoFTsGC7KXGbtRq+vdYMXlYkzxObWGuvPmlEFW
hxsSRl/pGItlwWggnvF9JHP+5wcK8AIbY45tipPGUkTmdEDR+RQ5b2MzEA6bMvCw0EJBMgvRG+CJ
ylbXL2pKFzvp9afXfy5phxfak876bw+aXqdQ0CaUpYMK3a2K/AIv5WxRuzrRmvStLjJ7rdflJ3uk
z03DOKBgHDRCl/LQ5P10a0euRCUfwrH+3sq7sTPO+NEfEuoh2sp8/8ka9hm6moXKwCFm7WgecLrA
LHftZ4hc7WYwzdfObkGfkZ/SuxCoG7Kmmsh4Ic6QlG1YibMm5HrFvWzIDnKwt8rkC6rCfhxqDqLk
lYqRIE5DU9EaTJD2YM4P+RiSVwUb2FlNbiReI0OCTHJPivL8oIbqhkprusePPm2DsVpOEew/l5yr
NTMpppV0OvthoLcG0ehERfCSmnQ5PelQFgBlxpEHvHL23kqvpPVWMmZ1FIJZw1drSx8fEbzUe28b
J+Wzh7OXkI5m6c7Zqy4ZXoibngguow1B6PQRc8ynNKPkDJ3yvmsr8jlj/7sG6+eJ2fZ0GSzj0muq
JsvRuy3dyVhWY0EwvWV/ssEdMOI2n7PUCm/jhijsyjvVTK77MCJgqZvihS6A9U01gEeXQ+2JardY
JB1ZlF4qN7Jp3smn5H0KDfqI4TH1Le9g4SGJx/2IJkSDh1FtojnSSBbkPLp6oC+dIFA3VWafNaNT
myqwtszNX2Vb63td88M7umvAl2zj1tOn8K4cg2M9Wc3K6e33KrpFPC6OdCvTHa7tL31NWMEIp32F
TP0JnBw83y9Gnz6qnNAprYXfDwZx7wfOiy7Bmbuj5qyU9dWW/rQKIpPcEzv2du3IjIwYXAT0uv3U
Z80NkC8sPPFx7ByOwMkhiByaYVZw3+bqTG7W0ojc7lR3oNcq7klWfnWW1KQk7ZgrfyRJvmakNnL3
3oSKiNvrz5zWJIBR0B7mHm+2sctGRYrii5tD/wf9hV8WmEksto5jdyBOk7eIAL+F1AmjdMDXLfKp
+jRBOXTjFBcswoblkBc7wwqmQ44yad9a2T4fu3IbWMODN+a7bCwaQngoZSdG1kVUQk7zrW8x9sgb
yfMEyTq7OJX4ZsF9gNHk0Za35HgMYaQuw2FRCl09la408bVGxfe2EuWJsFLQxzUr+Fg9gPgrcUzE
/Sc1RfdRMaQHA7nR2p4AJeWGFZ6UXoMtS6JjkNdEQziVuQJj7d4kLgua274o+h2H0MpOoKqxtoUb
UqLea+2t65P4DIb6zK/9o1slC2fQXwH0qFNWOgzmzfKQTOG9qhIN/xqBHoLuvwS/ulIOtDFFLv2+
g/LWmEF5sdoMf2KGJHVLVBpxvBpgTXvYFR2gq5wu4h57//9j7z2WJEfSLssnwi+AQsG2xpmbmdPw
8A0knIEoOBT06eeg5h8Z6W7pRe97kSUpWVXh6WaA6kfuPRebFaCnJ+0lX2xEq91A2DXj5Oq/E1Js
D1dG7RO5nDdXvkXivo5c2yCCwh4Srdu+dfE0r4yWiw7+2oGB4bgBVXUSAxRD0YsbCdv2pSAqlHQv
ymqfKpt1rAX5zzTB/vPPnZZ05ZLcAXCSTC1M17i5ejQPBumWNFlmh9SPAA/LIz6M3JXF4PCJwufM
DabRNlIrUk1oomJn4Fd+ciVem5zUvPP2o6PAXXZGf0QYsnG9xH3txQQTzmXGoBwFtZ75HaPkC7x4
9P86eS6GpsNFDrwLj3yYluhDopZI0WIW+0bK96Qf61NqAiANovYEb2hrTBO50a37FBvdOXH9e+ob
4S2R3iX2FkvNYKvrVFOWcUzadRVcCs5R7bi0zG0GJghtBnZ2woYxIfpOuGQLoC7VXuDusj4mM0ow
L7Y7YW1LQkburl6ma2xiZ9ep3yFRrMbQ0OeCWFzQIxZnjWmiPsMvvs+Kp9gqk1c1YKtn47VOa6sm
z9u3Vp7CQA36Xe27sXM3dZAQDRr7MYkcPVAnroHHMg/NOwnXa6Eb/x8jh1W4fD1JaHfXuM9jkgL8
p4rO8mDn7Z/GipKlGx534cx5b/Rh9DeGO2x0JL2Ezb/ZvAPK7k59XyYIh9WvShkIBLx+Z8wo+G7j
+tvit9+btuDA7lp6vt77wn0KiXEaz62KxrPjTK89XyWvb4MOw4puTmmW9B8gbq1S/In0g6ydBMMS
jVdF1+QW45lKZtoZsQTYYBGIrTj3mph6KmEsyLHuPEjiS7axSzQ9gUFXJv/7/yDWSlG+IyWMb4Tj
Yqx2y1vudenWFAVxzyOxi1ZrfiT+hzXJ5jKYdJEZ8DJjDk5M6cHhYiZd+0Y5bhBYVKesZgw6TlLt
K1pjWjzsrLFZ79yxi/baKZ4VLe62YkxQguCCZSi6rW6b8CCXWckUDcVZtw4CWAl9cBkO2yOOo1pw
XSecJOu0CPjoPWtm9BD99cFEEX+bXiEgvttebx4i13sR+It3PKVoYhkGXAUal3VbGcGNCfclrYpr
68zJHx9M/MrmlxfMfvZyORRYFyTSjJ8jyofYYNcU9iMgOmCqp4xInvZXUfo9j01xhhTcn6mPNY0T
uOI0AOgvq2mDsJQNah7Zp+UoIg2e397X7j6R1p18wZkkFYxdXnqzcwyRipymk4KwzwQD+WfeNiv0
xurCQcjYnFiUXWAi9yyDItkyJluwwCYPto7cjcqg5rjpoNGKzsbBM+bprMjAWBVZ/JfhdHbpzO5P
NKTD1lk4bXjOwdvOxHs6fr9Vsgn2jobKm6s2vHaMdD2PkWocPA5ITxVH1jSL+CiHC3HDCTDGBdGn
woc2NIMzn+W2LxIGpdVsbmQfnIIZRrdhpD/5mBKnrhQYCdQxL2RBbXXTwuCz3OJsN807ZqXkaKdG
fy5Jsm0S9UjgeXIws2nYNXWMnyJPD5BWu5uqAfTJCTHRTLm3kbJA4AZ6d4H2l6t0TJwV48phPw3j
U9LP18iPjK3Au7JlYJmvGSMdMBs2R8uyH2UCNdCH5rCvumQvJ899YJ3wpDzvT5/aZ6RrjMCwYO21
u0DrGpdHIToTW38ZWIRuR4oMwuide+VV/2gY8i2XrLmfPaPGWfXZV8wpo2NXqeQKcuVGRApT2zhy
zqHzCdOR1WkmALbIvapiKu2KSOcgdT8CnrN9p9M/ZtfY56JMNhzG8cUp3tJyCi7MaK5RSxuM/Mjb
RnFkHCKFmNk2ZgDkfPgk5BopavSAgNwFSvXAIpamj/mexwhuSTDmMoBGlCRRe5SZ/f4f1zjRo8gc
Qfcj9dqE8IfWdQD2z8T1XGchWZA8WFaXR3tilPIPnDcguJGH59ZDnpYvkmDIiyzybx3gGhf9+8KZ
uhC5w9pLyJYBDmCGBW3XubCRI5OoBEudHKcR+6EkeXooSRuLQ8LRZXCsshyQIfEUaxPeSwfpoHeD
74jsXDYpTOyzDIhcMaO/Zq4ebiv1Tpx7B6elaI5NFr16kIJXlHTqAb/It4VhE8njasTHwGMrXqSe
4UZEYFREBMUodptdKjx/o8V8NavoyyrqbpPF3BUR88+7hcypw7ZRD9WtDdfBJPI7HcXBGUrxwigK
TpNTnsKpy9dVRgZXggjraFIVmMNoPqRGFW0ZskHvEfzzJCaYjG3bxaut7lU1r1ZFWWfU57ZA/084
FQlro9HsFSY5DKgsMOYacEVA/O++dZx+ZcwGcdQDgAr8UOkpGMRzGFrME1t5CfqzyU3+mB4Npk7r
lkrubCzBlY0dBxumBFy0yXCezOaZ2aFG0MpAerBdwLS67sEwm8S0QYm/Jl3z5rkdsSwuNEkO3sdJ
EcMxTOVFQBHw8weYPQ0JtITYQ2a4G307HC0ZL0gcTYbOwBfpdtOlEmWzLu3xE3QvsLCG29rVJm7A
tDsiKb23uQGQEvInw7W0XpMCYp3tk65Qs4RVC2eoHJ66jtme0aGkjP1o207yxWiiccXbplDXj29i
jllt9/wwU6IxzTjYC/tfwIbqUATG6yBJW4Q/Hj4DElzlzaxuSc39GDdejqoH44Kh5ZM78oqkA9E8
vk8sTqFYsjY5a4QMDhYRvk91YLTPfuvRH4XavCUJYXEAsS+lJV55u1GhnJRozM+uhrij8I/i5Ixo
3uA6Lhz0VQ9emawM1fL6YNoresI4i5qpiLvjHqmWNCkSSsLYwlFFyGgYDN/YowSPaZlcTcqv9VhZ
epdPKPoK3JQ7ABUFydmIEirPBlxb8pG4ZnWYWuMIFz9aR0bL0DxJADlEbb0Z0HcjEk6u4YgDYqE5
BrbxY8+cmRMx58cWbDrAaH8nDAZiUeMP66Sddyqcil1GI0pSu8q2TJwQ4xIjxqIT8HOdQhihEH/s
HPuhToflU9UvMxkseoReMDYAUZmtUdLB0uR6sNYC0vxKtridAS8gnRbTPWA7sPcjqqZ5CtDlJcWl
ABgD9x2Xi3YpbWVkDDcr75/kFLwng+L8i5/TYnSPUZSwbV5WarPh2Cds0cZOOP2fuFO7viWhrhDy
3PuEv1V2FK8LDySe7hx2EXHKjJhoPwQBkOdaVn9mpHeJNe6ThmXgZJI6DBFVYS5mKOySC8cjSWCj
TrxX5Uz2KRMkNIXD/AioKtlnkjSjIMCcSbaZp/riydIE7cbhuTVfAUo4VyS3K/YK3QnNcQr0bcfo
lT0FaRV4Vh4SgXyh4zWB/Zu56yU1N4lE/SiCGl4X8QfjwMbXzNHDR0kothhAqHwVqaOpp6Ndm5My
WNNPXrpKPE3zrJlJav/JHskGqrL7QGDI1raMdBspXaw0ndQdNvMftENAakEVPpXawRMUxBvAmVjL
ye3as2EjOAk2HeG5SDdm6KGsCUhkQ2ALPd2vygsQ/w3l7SXO0Vtm6hHiFuAXUsvGvt8VBozYOdRv
xrJ1lVp9cXPmq8lcBrwLLTYPfoOxRTZsFCHJMTiqYF2jN0r/363Y//WL/G/9IiY73f99esz/CtFk
P/L/8SAM77/wGZgubDB8gb4LtPL/N4o4/2V65rIeBgviWmw//wejiIf4GqMIWhHqcLam/83R9P7L
gqApA9e2kcZZSO3+D5AQkvCa/0mUwm5zkQd7yPZ9iR36f1JKdUPtC3PGAmnaMSd+8AXpEuQ69vR1
beJBmhNUhtBjmFsZ93JSUMKZkBDE3IIT6O1HbuQ1GbfqMivQSgQAPnGEhZAt63+BC2gQPlS8sdjY
+NkvsWZLSpV4JqbtvewZg4dl/oS6X7KxHNY1wiB/VK9G0Lz6hvFS9v8q3+43Q90eR3pmJHFyXBsm
ey+3OcnKjC+wf0n8++1FxOKOgiSTwJw7k21JYWyQtDGD8pW5GpGD7IQMS0yJ47noDa7mhHSGqXrN
J1gG2mlv1TBWK3bj+9atYlIMugEJN7GKOo2eXb++EYJrsEPTbFibRxvJ4X3SCRFvSRTtJ4fzL3pO
puA2N4o0ACd8E0V2j+sXmM+/kV2hF7FIA1YM4rIZ30Fsi+espzciotSrhgXaQJZjNhL86M6btloC
PPr2QzbWh6NPMuKXnqOYpKwi4ldmz2MM8ZHwiZLQ3nBXjQxCDPI/VzBwzlEu3qaaeXdKj323Bso+
GahDCNZJ9iTNC3LCpEP4e8Xy2Wtec1K1OSS/R9hyiDiPjRWy8oyNO0EEkZ03D409Ptieuhku0/ux
Dtc2aQsnliQQs+rJ9ViLtf4K/eW2jrLvbKoCoAIjxIIYJlBuyIfRUw6xoKBJEUOsisqZICdFL5aI
vyOAEWdMDNW71R9l7SPXMkl9GLLMXvfImFbKp08TKbUyZbT1APWQcFzD/5hNV16rTjJFX3S9xHNu
slFldG57LET9ZszKt35wPiRiG1bO7qowu2JTQn31Sg8eLCkGK4PaEdL7sWb//2wkNvYBwG/7CtCg
NTIpMQrrPUgSEhBjruG2JMokjAaYTZGpaTWzVxW7BPhMVbcUxL+k/4Krarv4gShyj18QF48gtrte
e4anCG3xT6MY6lM1htWmKH2q9HAAADJTv08mGnkeJa6daOXHIn7RynlrkQ+g+btSy3ElaZ8kE0Ib
LgTd7QWpnMfWQ3VoVWToQnSCKR3DwKsq1mmtZ/UbOZJOWajxuzY1b/g9KiuyHsZqPogaEzgPR8AN
t2IUFJyoZe8JEFXLFV91O2CdSb+SIc/53wNWNzpnb7RhfApDc93p8FsW/CljumDQ2KgHZsS735ji
CACpWym+x9NAhmJs4cEoHLdhlWcNdzgMG23NZKC7/CtanTqbwGd3TsUIYgRXOKeltZaacs5EgOT1
0dVherjOOoOFe5ofLUVqB+78dSDq5zgPiJaWlD28FokxvsVzM2CpCDdJ4cb03PYLqi3WE0DE4Dme
hRAvAr8odtTm3CTTgxeAh5tiSjq6PpzLBhyqTTlTdXR+ChbdDvXRisWedRrZ9pI0ZI/AJ6SjjrkS
I2Q4L/+qoMPskt5aGgiFSYtcoxWaIxi4Q/aOTKzHXeL/1aJjBxdTfKSR+ddr8cdB+UroXx4Er0JC
E8B+YMLa5HrPQ2Wdve5aVfYrifVPSNND4t3WeY4CULEXL5n6kSwwbHRAdghV/qtniAeTiR2sHUYl
gNyPw4z5iwhVd+s1X60GBJ/VWXRCVnyiZ1PrrHDXgUcmUh/NbES96tvFsJ9XgXGMmg9FcE4lq5o8
q7zcuj0b3ijOFjtwW+4Yf8wbu/V+sLuofRMZxtbBNZAogaQFjJ/FzbDmnL6LNhvWnBon1SXxktQ9
giB3tkGcG1hA+P4ZXaJyxocBFuZvWHb+Oil6EORjdfjPEo/JP6uvK6X6i+7bH1bsbxw45C8FRvRY
sbIx8BFugnr8nvwanjIL409R1LQYKA+gyKcXi4ZolsZtHJiCRWVL0imZEOzGmZMh5aNMrV35EmhC
kiwgMQni6tYKd2gFrFxCw0A7iiH7mgbxcbbkDh5murWzHazn8ISUn4e2h3CnKcm7JTtxSK61E300
LlfMmO0HfBkrem3MAOZ0I18DMr19yef6Tnv2iiri2ml/15nJLfUZoykR3LOupa0cxA0jZJ3knHHG
PbaThj7pEQ3HmqcTSfwE7NGJq2xn1ncYazc7DT+0xe27/E2qwTXVHu4M8dbCVVy1iE3bqH6NdL7x
uvYVrQeSZXK6G5E+Vi77EQeBCZvZDC1CE+8QQs6clfO92lT2SP9pj9+iMn7GKsaUF5mHJJ5Zdrrq
IDWJTJ4tfkj5Og66emBpRPSPbO+dAHHThcEfRconsL7kKfSWoARk1kiCWACrmnVzRaei9PPIu66T
eRsV5rG0yn9jX+5tbJJWapJoa81vVYvguZrILenvVgyKukBTUBgyPbBuepG2e8mXmOzei7dIUB59
r0ghOrDhmdSMi2vw/iWmeJV2xQ5eOXdz9klxq/XV6KySw4xjpK7vqTnzEEl2e7YEZBCEB20j0NLs
eeV0s2ZCJvsA879QDBBl6ZLVwGsMuJN9dtK/lcwMkMfV76kPW7GuxGtpFx8MNbqL8Ptj2OTL7tIA
wJsxaUmcruXsN58qS0UYH+RykJNqE17S4B+TJ/boRUdDPU2r0s3ezQzteOVlnxYruwyswjrT3k/r
t19ZlB+KArSB1fXDoQ8Q/LT7UJZiN2Ui2g7Sv40TNsNFwsmM2+pWM6hX9qulhe0i9vO3pNGXuua/
xRr7J6UYhezHPc6KfotY+ZaMhcnQuXwOjck+eDbaNdnvA5VhxLc6Z8HwkkBUNcdy9DjedP2o3ezV
rTPzEJj+azsH/7wIlSiW5/XsDKw3gwYF7phicPGMvd/dpDU9MJDnmRuTdjdbCq1TAPiIuf4OpRA6
33Ldjo2/r5apXf+mi2/fD6l7MvMXQAMnz8iRilwi6qKndjB5p4srN+xGtSjxiHH+qsOPjDsEqTPI
bl/29Q7QOMdlIy/6E9/PWov6IjzyV0OCv+Qil3ELyLwFw33DL6iRYFRGOFd9xH37kh3wUCT7ovY8
UAXBXQKBhLc92/zEydyQcnsqujnftqNODp5/wrTCEqJW9Sbzo+5BTbLe6cLcwy7+0ADO70SP72ad
JnxVEy9h0n1I6yEoK/nmRxLXoijO0exgA3YTVr10qTU/aMUOg6O7760DeyqxYva/qm0zfFpWdkFq
9USS2WTQVKhtmO/+tWtXb9qIsGzlkBIWlcv8IDEeZkGojWx+Kzf4QZzHv7+++47dM28w0KCN1qat
MffhLmIIIw/DZBTYiv2JryPdahENfK0+84f2xxCTtxb9Y9+oBidEFJxkEDHN8VDrJTzIGMlWo8U3
l4/WY/SjuHq3uQv50SXZj2KkOrl1hJTJZY4W2MNPp3Cd+dK4NLIhltibh+OcDR9xh1BHV6wpFtvA
qo3prbX0bmFBRKWmaOukemLYe5RJejLzYdrFVvbTK9KBpJPBqmndXeMN4LGE1+yTUO2kJKWpDHAQ
uI72FxvBr1Lpt2BFAyin2Bap88AyY1rj5wlWLuvWEK7SQWILH43oMmVvPSnRKTKORU6Es143ED7H
fV9GKOQnk6tg0Pz/qh/CQaJN3kpmkGlJjIBb8m3oV9nOF4bFn6PlPnqt8RwB5x2+SAm8dfJvNc4E
M+f+KsExvvFrPjAz/MkdTLhIvIBMmPKZ6/7Xs5YFp7Ozw5nyQ7Q7kub5aEb14StnvNieYW6LMn53
ysZftY0mdtsg2ztx+GliaL9VDmZvIiPby2s0OMsIqWZtd1r0MpPR8TH08pKNwTnxQ+dUgshYD8zF
QQ3e0ry7w26eb9Raq8BlaYCMA2hIZLw6LcqPWnHWut91yYxuuYqtnnR5WuJ/kgB5OAxfgKQXaGe+
TrQ+jJ5HUTz+HdyqZE3Yfaqe6DIyC9UqjtNrlxwqxGQrYg2jvVvCAV2bSGlqQ/Ebm19d7F3Iu7xM
Tvhe+shg2gYHVcujVGG9VM10GzTM10lBOJ80Fgbu3F2ljXobOdexf6cIX+mWV914aX0+qRTzCA5y
9EWh8zchjRQB2fDUWMVVe9VfUmUiuRBT4oF281qK4R5STFbOL5q3RSzM1D2L/tHh/YMkZ7Gi3GkC
6QaK4bAQZx7Pk1W7kLSxDkfC/cAYuRlnR6PYtOw1K8yXQaZ/Ort80sq7w9G3mXfXxzJo+JwahSip
d9Z5KNrt6Mjt4Jm3UWTIgb3siGoEvgnkXqoG5PLd/GuVwbAykwMFj9jUY/gyh2AwGvdtBOc7xlG5
qp1pJzMwJlX/MzpvU/k5TrywagS41JOlHs+vU2q+DVLYCBqouRCpGrSA7AwQ/K3iPrpZrY2FRqPM
HVMy5RqKVUpMwm6YUFWftLzs7rP5TMQEjDcqLw/Vx2rajrX9o5VEIeRZsBjzGGLt4pJpWTZ+eVF+
LJeTPTbemt6OD0PZfYcWSdaLmiytXoXyN0EcTPsizEglo502tU2D0Z0dzegUL+oSKrWKBVRv0yiP
rkS+4yLTY7kEX0C9MLf8g1Bv3Xb1hk2q4mGP/sllKhuHj41VPhd6uI1t84ooM+XAyN87aaJllP2b
2YuHQUTHPuj/mnGefVHq/KvnZDdz7m9KHvFdMaMvxW9v88EwwBOpex296JkVNr5vNqurVvaYfUbv
Vww2uX/qCENBH1zMYWv+kmvPyYIj+tAvu/4PgomTxyK7DukeY1LjNiTizFuD3S1jjh22AT3dmPEz
QHZH4yB3ZcldkZDTV6FSZqmfqU1RMbdvcKQfvJTNsU/WLr1ptJ1Yo609et5tOLFYqvts71fNSPpv
c0pCADs6E+bW9qP53PABOtmSNNZwb3RpUOxjDwOb7wBtKKrePhleTz4j32hrJ6z74LNXKGMdxW0N
+vYj8aqD6w0TbrhxK7wSyTRF9KangygSTeC4OZ0th7h3Oz9YWeVsRQUPyDTm36GoCZSULIJspPm4
OsSmc3o62IQHxwRVQqXPNi7ZBFRhJfM3btuCBzTm3e4e/UI/1WaDwFDHR5xjr2bAwJntV76GRPDQ
1/UXyrKZ02XhS7JoXLkTV5Dh6HLrpP2fAqtBgJKn6YslJC47xn63qwNXIW4dgr3VWpC3a4c2lRes
RCV/cBPvKclz1oB2zytmVvQg1dFWXNqhG9wio2ArlhePWYOUInDUt2pQTmBSxIA8sPPqoE1F+bRv
W+vWCEJby+mZ+4DsiEntbfyF6wYRwFHZycGGr0y5QZFEFmvZ1OxMzL/BSCfpz7us4zVyPJw0ACo4
ybqQJZ5LdkPC3jdqs62QdQ8iIP8LFMA6FsWjaVretUkdBmGDCmm31C2Y3B6QTEOCL2HI018f5Nmt
F1vAt4TRVeGHJylRTeDRG0KUcdkIvu7C6t7RiWzoCOKrH38JlDEeZsqJ4yznBsYMY76M2AKw8SwJ
fV6Y4+zgsiTJS6b4u0Y5INpNRm9b1IazjVOJZmhRNYHt3JRF8m9okvJ9FN3K3FR1U95zz6T71w21
UbiMwjqa5frY5Yv/KnNT/lSDVNkQd2FdDyzU6+Ez75yNNAZCc1rw73742+VtzQ0jCZYxjSeU7wcS
fWZIaNZGIOfnJkdawvan484tGlgTbHheEp4bfHMEWylUHUimD6kuUcuxMs7E1xxPP3lXcsplW9K4
y4NhF3+s5gFhx50J/8xGn7HeO3kMr3Md/tYjUVu6j9+go0cED2SMZ1mKV3t2qunO4/dd0ztclG0f
WOKmu1LKR6+3SQBPUBP1PnZh792rMPr1GV4yP0IX3PDxI/cD1sJzjHV/i0/OEAbsq17tMKv7cEhw
vbtx/9wo5qRWZ61h0DQw8s2z2SDZB1uwz/zAWA1klawsXb4gIsRalwc5uBanR3JkPSc1HsBiKn5C
oT/bJknWTRX/peNZL9IipGQxcPyUEwUIm2DOuG4iWrWxtVemRWmF1RNibCx3Mh+usk4OYHGX5Dsx
rL2J99XzU3OXqrDcenp8QZz0m5M4DWEzXcHU/BE2fUG0IRWYiRC83pVrgPOAN7jOUnnLx8C+hWxc
2RQTBYl+3cfvES4SIoSOUOic3iQDeD7QWny2LK5TlUP92Yy5Dg6xfPPQ0CM2gGvbNPvM7SCHS7KZ
B4fZQZh0G68ePdA8zr7qsSrN8s5AuiKwrnhyzO6ICqVA2h+CyWDm2MkIvwpXDlqDMR2uo4MaPBTP
4OIOhDqY56xRfw0BZMlhC70jfeRROs8BKuODMnW9NaAJWTzQ9n8IQeO7T9rBkMp105uczXHyNct5
2PUGU7AyWqcUGNOwbsP8b4/rf5cjg5eORtqvedElo+C5sO4NezChmm8ESk+9o2k3UnIj8yydaKna
n6ZJ4T6p6pwje2l4hzZBX067FKjKJlF3cuXgLNvQ2vqWgVaISwKD1KYRoJVIRpa2crZhAmxxrMrh
PGvOyxJ/S5GDHJky6oZZ1gRwt+0pED5++hhdU42o+0BY07fS3zZhw7zSATbLtse1Mj6lIaKOGfnm
7BKW6blFsIkH7zdjW3vHwc/bvniRYsbnVDxevcoddY40OXQLq8IKnXe3wRiBYQZlamXsunbYuCNx
JCXgLD7DyDvZ8HePrOkCf0PrQ96409obHzzAlYOJ6PgW6EmnWkkzy3+QgMbK0gHpBhfJXdjIs9hp
v8YL0Jh3ApnOFNgBoM+s2UQReWCpQVKCCm30e9R2ETaWLdMfHBy9cRSN9vi0ubXtVO76LEvXXZeE
lzplRDHr+1i7uzqp6JZy9RCqrqQvvDtTcA/cF2fA9CFdfkBE+9jM+hV0wkPU4f5Qrr8JxxCNjbD3
2ggtcMjZXm7jwP5r+AZWlc4TKz+zHxzffxKxgaCEYOF177YvnTWdy4L5ZiCp1TrLOpBEaezH5LOQ
REH0HhNuU/iPxvzNnUgUi4cBxylOTSeQCjPFWRvJjTjzZGcHERHxQHAbv34StjpYUfWR87IwC7sN
te6pDnyG723xp4xe5UC7guX0PNP6NIW9M12SYnve7KCcP3MLSX6Vb0RhuBtEzmLrCBgZgziSZfLb
GizqO89GlMNZRJArWQXCJr3AXVJg+4FiT6CzIDN9rMytHJCl9aqTl0FPf8PwGX8U+ZJln5JgbP6q
oPwXFMyqa9sgf8PiDki9Pw1VcpfoP3WUMDgfIqLcCk4EvaoZTK5MHTwEIRfJWFb7OlPDyrJASqug
aHdEfqJUtmp58+GnSs61tZ0mLL/c4kHjpcMC2XMk1xGBwtmTNJtHN3nLZoPPutPGLhu4liIdcUbU
M/so/Al44m9xYoA2euy1qA6ZbxJWFW7svnoITLzcQ1r+82yAR51oTj7iIRdx+CJZjjdzJthyUJkR
lrx29E83nBtW7Ze6L7ZjRtKZ5as/oZiullUu+JeNMlnlZ91SE/XHeAxJz2nbZKtU8WBn+h54E6eo
98cmat58wqgWbVxRPI49CZpl5BXbDuiMni1uS4BdMNyvo6H+5HU6cWnPO1sFfKm1sSGhzlx1rnWd
rX3nAVUZs+fAZuIxSblvK321E2yPxRjesWY9YVEnndfVP7mH7Mmuhm7b5vMO3gNzP++Fidfe0/pm
+eXWVpqtEpPByJQahOjgUHTrf4uGEg+yHsu105Uwee05W0+td+xwoTd9x/4PSXggm4NOBqIwOzxD
jvcgpxQ0+PBpTfbFESf0jmwcuLzGilchYkmUlfrRgMUG52F+C5Azhf0NT+OzYQ+/8BOILrCTB205
H2VN2zc600GGusV6NRxYvG6NXmSc5s2ymFJXzUZ2hxrlzbXeCq2/krSej77p/h09zpSW5gM7xRI5
hPKRjhjfnXc2MjLUbSdfl74bnXLl/5itTLeTq/lNo+6GUf4JfCUp9kHzZMo37JwcQ3I+5hUVR1aZ
M99Skp8ZiUGvnQhyxSU7BjMOJshy7oi+0yW/LxhqXL0pz1AcXsJawmRPc1rL7EMY7KeKgOiN6RdZ
arkGH/bko7zDWvEzgpWYal5TRqygAUgYLFiBkI6Rn3wTHbpboSkKhcn+NGkS1JYlgT6JjRHf43tx
ivRk2zD9DaTrO26ncoWCqEYE5A2IMLp4lVp89KLUjK/ZKti89pu+LjCAa08zBV9ZOTJMQtKm9dT4
lz4RHA2zm8PF+htWhr31w5gAXql+HJs5LSriZ5LXp2PfFOqct2gZu0WlbxjPZTXuakvq1WCnm3qi
rzFyKtWifyi8B1FNn0nOiMAVMJTKFuQYFJKPvC9fDJV0SKHPlCrPRRUnYO4MF+ha8F064clK3K+5
YvTGGsOn3sAl1YuPwkjbfR1Hd4tRMhqSVVzE9p4NzNaq5/Nouwwz+qRB3Ztfk8Y8xzop1/a1KNJz
T1TDxmLvANzonpls0JirmiZeVmYyWsevPUeYTliQR2nCCVu43braamd8Q6I07YlpA+8x0Eaq4ThU
wYYtjWzUwbWS8tpk5mc1lB6ziuiFTHC+JCd7CyP9R7yQxGRuQ9QtkzFdHAf2q1vMet/zqM/KI025
fmqr8nVY+CiOgP+fek/MwOV6rLGMhoThIhu1PznW62H8gUj5mZmCu/7c1/OnNyGfB/uCWdmEkySh
HhXvOG0TOPf1HgrNU8byedV5qAv7JWXdqbdt0+/Hpvsm3eshhdLTeh1hYikxdK65qXtWVzruaSZj
bw/ujNo/BC3XTunWcZwbG3uKOkZS3sjq+z4aLslRRc/kaSH3c46nHfMuZ6AWrYIrekTBhKhnhj5E
H7PbPC9TeD0M1bXu02sx+meDHDd0zONS1FeMQmMIlNSMbsbloEPu/6aqtp0QNLa/iLz5wRZfDEi3
hbx1xO/vreiXHCRnLMRCTUNpVE9pGwPOi43nxkX/NHmss7uYLZDr1scMnrJvlv2aftrvQm4vFHv9
UB/ISBx3bTP9P+ydR3PjSppF/0vv0QGfwKI3JOhJiTKU22SUHLxP2F8/B9UTMRMxMYvZz+IpXpWq
VBIJID9z77lOECeobH0/pNosIxa1xc7r+VqEQSPM9K9pYterwSj3qv7uAOC1qfOs4gzLMuF2Y+p+
AGHLUXs0R2l7ON3hwnV9+G7nxlEvy9cNeBNarNRhhAYoQpPpzZq7btsBAaDOzALX619m06d1bn71
AjdU4VWP5FNvM8PRVmPnf9IQ7MWQvOfEgMtZp8cQxZdZGgvZqvRXVClfeoKGDSF0vghTXqCJ0Via
+ndBLuSWTTtumvhuBvAX6J1mYREKkwBHH4005dvUuOY5LYp3ty5P8H5Gnqm6xItE+4BZA+GgHt9V
LhaczEqZTkSYmPd/MXuG1OhwRsB7VEslmWFgMwoHVW6dHWer2NLuhBi9atfSwB3P3sbh5J6mMt3z
SLn1Q0TnptLvCkU0FpqmOQkv+8MgHAEA407bmxmZqUdNIz4qsSOEvFwXcYSYp686JBFARaPyp5ba
05i55Xbo/PNY0QBlZn+Y2Mc4vGiBMKIHbvEiiAcjUAm3oQtfpRgtGnWVbDtWSyuzndZOA7VIofMZ
qS8i7Scxc2R0xXtZsN5zNaoPwqGPcvFnVLZCKo0X2a0JwKupvVN/ZIqqr6OUsUmPgt6Os7MzZBcW
yJ+pO9J++0ZAlBwFu1R1oAvnru3jeY84lfwmOvMaE4ZpVxthz3dIk048uviyZvPJ6BqwfJLfXL35
lnZ/I7INf7hrxtvWmX4rUFt9ZF3UGNKpz79kQCiy2KsjxsVLPrqvtd6zOi69w5CRiNPoF2/GZm/G
JkY7TCkbX0+OQ1aeixcjyTFK6BYHjEk6otMXuINz2az4F1uSvsS6NUsH07mxNZd4S2n6bTCWNDjC
HdqXWCEtDd30Q0vGt9DW5i8s7mhm/Qd8ISPSz+jAEn2Xi5GAYMFVNhhITQHHUht2nCd5chraBpuf
lQZTgp3AN2JWDxCs9jmLxZ1MG2jxsMUIMjBCKCo09U7NPDJuHTqcajc7Jj96qJashXHrh9mnj6QY
awoU0kywYG5qtbVMbPJxz5kxInzo7OpMQqeNV5JUyjz/URRSq97KjTV7HPBZBVn2xIg+Mz4mGB2b
+2SVL7ZDyUa1/F2kw82rGfk0Lv0nZ50Qd62Z0VqWlFeTov/IbJsM3FZtSJzc6r66pcWy6SDf3Ker
r0sRrfqrP7CLrWLnZoDRKONFmeauqoyZluf1T4YTgSsycYXilLUlVAICt0Y9vGCrM7BnOUGk/LNn
MVnTO3egIh65Pjxt3dvJCfraxoutArlonG/KKd4XDgCwIs7Wmacx8BbOkUP4TUlf3Gmq66lZffh+
JKPgzGUcE804PVt9PP79gLoWqITT38+Vm2xRT+gsFFUNAUa6CCEYbDEgPKXyw0l/i6l1T6llNkyX
KRBBJ+16OFc76XUP01B+gFmkFo7cMHBwIrbTkF8m4fPOzKQWdgW+tYrxXVUSqdYM6pvRaLHnJ3nI
vfkhcnWe5zmJcUXTNCSeKBMJSfXdMQ3cpFFXrUCkxwedHMr1YA2P5cUBqUaykE2b2yZvCKcOdtOh
LJuvoeM+CUWAQd4hOHKBGa5EBlGwkJz30klOetTyeAjbnckEpOLBBimdybwwm3vZgy8ub1qWYHvu
IqINI8RcszROiS14eofMMrmwyxnreRxBdTXDaG+b9bujW81zQQql0UZvZdLJFaAu7ygU0dU8l65W
7f02M9UqO2/SIGOIEOhe+yG9Td58q5aUOMOMv8cxcUnu1Z8jxF8bqeXVRk/0/qnCus7TDmPPSDML
wogdJYD83im1iy7C97HyuP+t+qos/5IhbFpPpLjuojC5a+mjavQ1XophkJXFeWTOthcMpdGQ1Ncy
9OSBaeNDA25gzViHxCTnfpLtzuia5iCkOjs9XHfoiP5+CK1v5N4cWxMqabv1X2AkHwWHMi0YEdjp
rNobj9R9xkHnYRdP+bOaOx/bJbwb6MfONDSmpnp7bnpDp3c7h25rHMxekQAuO5RhZYhpjRkSw+mm
ytRGkezMwyZst44ZPttLPKlh6Hgjm+zZ5F0f/Dnatq3fgrrBskLzvDadCHxH045s7Ch7GA21ZfEt
GTNVXnWjszNWlZa8DGjSUGjFCHBqztkOLToGoxQXx1ZnmkMd1nNH9G9FwjMkH/qeSVzdrLPcQna/
WPdmecP/cx2FVVKGNW6g6upPmdtvJGttirF8yMiG302Rs0MSUmzooRGrduA7XOyefi+hYrfYekzW
K5qnv5UWbm45u0/zVG7qftkj2Jyx5GDrR0+Rl+tOd6OBMQliBce9xhWYREwKdMtdJ9nbaGPPZs/+
XA3JaeypDWh/KOnBy87GGPCEeB+c9BkK71ekNzcNAneB8WODsP02ocXb4XmlWDEZ0rRaeCyz+JL4
Egdv/SgJm5gHcRrqKsiqBjQHaPbAb6oYFzDVWbvsECJi4OctFT7Ha8Ut7/PuERSWBXOcsxLFNyli
lkFiNTO5Q8/KMaPbPd6E6rlzvjV2Yute9d56ykdzBfsp59uwXRR3Yu+V+CPxjaB7srYaxJYglO3j
hABtnUX1FWTAW5iM956A2SHChKAHRfEd+fKc+QyZIz3aVbAXQAzxFJqKbu8U4yIjGslxdG5dXUJE
pZfroWLyVEUcJglAhobFgHLQQ7ZRcsMUNXCn+s5cDmiGUEwhonhnJQjwrAq+SFU1J+wfcj1z2kNw
UIs51uxOVM1vdosdKaJwWcwkazas8+nvh6JdALx9jzvQIzUDj80RwwBwiL//+/dDGvbuvraBT+ju
vbXAKByoFBqRlESosloUC7JiwItGNnxzGaBZNAvWIoNvQT9cHUaIF9GCvjBhYHDawz5ZsBgjfAx/
AWVIiBnDgs6IxgNWWyxJC1TD+ovXyMN0k9jNlswKl7lqbt4PHKSbvDW9lY6jVC2oDuKJaS2Mt3iB
eERzJLcWVaC5AD4iSB8RAhc98RGz6vJt9p4S3ZuOmGUJo583Jm56bcHJaqnzLbv6vQPzxFYGWI2B
Rgnx1uvoQBtxFi9p7iLdaLKvRgdLoiHMjhZQidCdp5GH9z5EEtYtMJO6QSWFP3AKJiQ1hL3FN1Zt
Qaw7RiAXHMoY2e9hq/8uzMu1Zno8ahAd5YmCBjjgBfTfXNgqoa3+yMHCdc39wESViN5On8/WzD5+
QDOBw2Llh8BaZPjK2oteG4pLv9BcoLokEPXRhEffvJZTqJGqYU8HFGHVgoNxFjCMghADQOK+SlC5
LjsaViThzwDDq58NEorsCfktmwXQcAme9NAAP1OKM7nZ+F+QahQzsa1GHrHgdcpT16F8RrG+7nmV
O/bcwQjhpsPYw0E2nqwFfsMb4S0wHPKNeNQugJzK5yThHzpFsHOIIXUZhQP6QZO5AlnFIhTQDl9Y
X8A7yYLgGXtciLOyjiN0nmLB9OQLsEdfyD1IkkxIPvmC9HEXuI9YMD/RX+AP5J8WApBYUEDlAgVq
nY9+gQSV/XdcAw2aF3xQDEfIKDtkEwtaqN5aHgCJSff2nluSNpByW2VTTIJDz75Mpx/csA2esVQh
aJFz+2otICOajuKihYCC/0KO8NysZBd3KJQzDF/kPwWeWz1Zipp0XEBJGcQka0EnuQtEyUPBXyeC
HnkBLE00ck1l+3cZm0ECrr2PErfhGrc86VSq/MwhNU0Qm0CUZghvMOaX0JxyqE4xdCcB5cka8k8K
jleNGaN0IrRe8KC6hQsFS2o9DswMsKUxJHaOY+a9m5qxhZh5Dn1EtETi3vNE3keNfG7I7uUbQ8Bc
zl/wTrDGL68TpKoJYhUoxGNLjs/MLALnH0irBW41DN0R52MB6Y2bhZnFPWvs78IST2H9XfNIgza+
gzRYQc0yoWdFJDky96geoUI9GDCJFrPnfe/yl8Ox+zUduOqQLO+z0vg1aM/W5EQx5YDY1SzoLrlA
vGLEfexXvtHDp3trKp4K3LTB0Nkbti3N46wX+yiDON0NFTA1/eokMQY2BmMLPkzCEWsXoBhsSuA+
aXsaZ2O61uPJ9uOHrLO8LT+hGaQy/AHk8FEuoDJwIjtnQZdZC8Rs+IszA7mwiEmOeuNFR8qDx3mB
n3V2oAZgaE4DFi3DVuAXeNpT4Lr0rVA25mmnFpbaAlUboKtFUNY0aGuI9yCOlAJM9wDpDil3trUx
s+4jPBiZrI23xo4uRt49i3+T3croMrceugRLRw48u+A6MTgu92nymEfVXgcqtmcNAqM+0uU1c92L
BoK/nnGoQ6rQlbPXB5EDh+2GY9GSra76ehMvEDrLAEfXw6Xz4dOZC6hOX5B1prqwqhHHnP3RbIfs
jxa8XTN72yqk95AqHI9kVS+nMUbsNPbCLRHRBSbF9ugw6P/0EOSkfee8h3OZbLmznUM+ifJJNeJW
aXeuHw3PLCDNh7zsglQMRJsnLBnHtrQezaQE2GQkxvbvL+G/6lOmnUd0Jqselc9LbMYdhBSurqQM
ibkgeJvzMXP3MaT5gHPTfXHGuduYyhwXypDzwhQrWnKT5CbKBXTOPCDhABCg5G0jccVAIYRkM/Re
IJaEFz9LUZ71HA7+BI8AWQ+AwW1vcruporqC1JsOejWlRwTizJojQRMad/c0/OZG1CyxjASFUOgU
6oEFMBQiTyuepoInR+XXIWfSQkCbrD8Vz1d0kL9FqrlXNYfXvHCQPNJgPgLMnzN57jogYNjpzV1s
VUiyMvPJiaskCBPHeQ5xB1LQpbfGyuQzEAv2m6xvyMxGWjn6yS7USQ7NrMF5GDyF7thXL81s70j6
PVl9M55EX4W7Bs52qHX6Tx1O5dO/YxEkA/+ydNIAcsM1Red4V2vjuo/K6HkwJAN44rfoC0tUlnoX
ba0O3UI1MohxvAgCoLMr8ri/9dTmDa5+P5SXHPjbJSxUiakJO4I+9le9IDlWR8lupEWz5pvj3e1N
HJlt/eB3w4SKMlM83zSxheeBJaSqw03SDt/R3I2nMAu3lXmZ50xcqyFjK5zAk2dGdSe4B/ZAOSAZ
djN1HVFVWNpjd088PaseFFrOkrPNnGgsbDzHvnXQVUvhA9bJoCHfQLODCYFNNp6ymw//how2wkwY
BIanzja/i8oM8QrYP4WTy505M/+qUfasQXi1D416YwblHnu3OKi5TUChMFsu7Jz1JawuJv1wuQn8
VGuAdXRoAKr2jUzISVMD6AKMTcjFldpiIvHB7EXNRSc2UjblE1NO8mSLe1158aGz2BHmZQiECh7s
YxoJeAmFjo4o61kqcbEdkvgbuvqzQFxP6tcZj/BTvOzJdBfnRQIH3Op1Bifok99CCBlphJsqlMs5
nNtyxdamvNTSzM5mvADPUtLCNFHcqhIHRKbVAXvdJhjNlvl5HdFY4hhdj/5o3w0kGwbhyPkSwjHj
kNO3YQ2QZUT0FsSW9u3xhZCnWctUnmwhHL4Uh8aqqXxz7xgI54rOMQ5qtLAIc+MMJXYjSXBvUGAC
viZKR8MUt+7KopwJgP1MT6YXPSiMGx91MTjL2n1LlAHcxqXwQEeQryMjnZnxFRhz6valBDkEi6Sc
74mVf5uY25SVO77qTS2ODE25jEyz2YSDpTEZBXxvpQwrObZRGJndXSKM57QkibcoCXU3jBYGVzwC
LunSS1eGckOl+jyxutqFIUcv/z7AUK71NWIn7Rg2lrWuUfvwSI6ZCBAjswUYn60GN0mfGBvN+5iZ
yZr4y2/HxAudJ9oXS0v7a0FZohDzX7qc6RxLJuTDg3yF7HeNQ93/1k/o9K6JNchHLSxZuoJ+0i1B
eabI23GiHV2lvTEyz9jZxBFFwqS8HLQHGA7kVy8toxda8VF5ac9JRMmLwvQxqli20I6kh8RYtARs
/YhpFMesB8cZSSroPDLmi+bU925939UQScKY9nRs6+caQTMCPyu+T03xXXd9fRDeaNNjZu0VZBFQ
Hs2ChWar4yzGBnsfVbJZcWMW8lRHrbd3K/hlXNHMmwdBVqkLAiKvqeWISuZZrFc1TS8xEEmBt1i3
cRlT2c17mjzaLzQADW7sQz15J5x047GZoR/DqFhhZhqvyjUuKq69tasJ4r8mO9spk3ZTeeP01mka
6Bo2YHSkyTWPiV5Ko5coiu5qD+BiFScWUCC8mExpi9nxNwnrEtBPJhAx/zrj3TjxiEEX7HeSNY2S
gEpzta26QVzEMDyMYYHgFIshKNmQHzhz3HOa1u8Waq2gjT37bI1MgLpOXcMhJUFzSWIu29A6mXlD
YwDtHS0y8LWyvbj4MmaDaSgp0tm2s4k4K/zUPKIh00Av8exvkl2vQaQwK4tOr9hphX628vIWVj0r
iS5FEAvBJFCEpJ5K62DJrAU1woCX/da8Ll0VXpLm1xorRABz+sOo7+KElClmYzDPr+DextDK8hQJ
m16Gr73kSDHzjWaFgCMGznZGMMUqCuOXhf176Yz3BGeh40+AcnvzTmvFE85LO9D1zF318CIWQxJW
RucWh8lXabC89G3kZT7jXXfg1tSxWhyL+ibn0r5NRYqcVbM/7HLkoohKUtQAW62w+jcMe8WDHZLn
PPcWKac1yHfL+ICsc9QryBLN3OtUsvYHqiUQSg3a51CqT0/NhFjHLvoo27uQvzpi7yOaXKY2yQkS
ov6g8bSeZ+8grXjjlY69Gjq+nrKhdOcAGjtH/tGacoB8Y+ZnyfwIAUer7XmArCaQSw+m3Z/Y5Z2j
Lpvoa+cOBSnD7H5q7oQn5Wm2oU8Ag2qkeCjc8ElaqQgqw08OgH83HlhIu7/YS3onveW0LlOxY7K5
HqbZp+4RjwB63CAr33XZfAjspEEyNayarQu0JbRio3+wO3ZZjiTcSUXmeZ5R27vsIwp7zXJvXTE4
7h0KKxsiCbzT9gFWKa4FzFzKrtdgBMHE5tZbNhBmodefSWJ893mpVs6ibiv85NnvmnctdocgWkzS
5LshAdMNKm6WE62vP4WzSgMTewWpm2wQRAJvOcEmSeJmX3mkFs391hXUk2m9SzvrZeynN9v235J6
fOpc/vRY1YcZISGGJCrDCPJ0IWGvYcG5YL3uFlmlV1X0EW/d5N4mLVb3UUuRkESOH5ip+5bO1dYu
O2clRg9Z0qzuvFqHz2Wira7PLkIU5HgOw9XpU1XEDVcYD1T7XLrefWGxn6uqcwFnPJbRxbfo52E+
pfD/fLG1YC+vvZ695CwxR45ij7bIRBbv3ZU58hVJKhDM7yX2/suPJytQcfqBLOWTITK2D8+7n8b8
KavNazNaD31nbllrX+NEnk0iiVZV2d5bLWLWjq9jW6jmvcp+DYGuRa44qByzD6HEQw122udoH1Pa
SanbKF2Fs6av2ftOM20ViR5lJbjuh/DUju2HicQ37dNg+fKaUZ5xyPcmU6yQ2VAypcbKNqy9wXJ3
1WEtMP0scAAhonAr79uERyNm7Y2WWOtwOvgAeoJuoinujeRO2Boup0kEkG8QNmc4JmajeARU9o2K
gRBUd77YCXrBKn1k+3gdBlCWofaeGVjDkUHNTfjoN3u6+BFrBoQTob6LTo7btENXQ+pQs7AnEJOu
0B1j9NV669SEZJTAimBZcmEn1toWdhUExoHlpk+qnPO7vx9mQx9xpeG+MUrCHLTnqrG8u78f2ghB
XYIhl74LU1E3bKKBoS8P91Vs5M92Ec1BA47yNCQt+izf4PWFIBuIPsfYlUA8kdowbDJaeAR9qJuh
oTg+skhs07ved6+D6OOAddRvXNLNwQHceyFcotiNnMCEph2ghTOurTvel0kJSWv5FUfXuJeUMlDH
zT8N+w0Ow2ozCmitJGfs/EnWu5JQqJXU6vkSsrXhFi7iYDD7k1bXyWFGc8DxyMrIaBi8/v0lsiXy
IfBgrAzUKOPADp7rtT6OyLK8tLGRGo0+WA450N7xwW8sXpqW66UyDetoT6FJVnPHEeOW2jYfwgfP
Vc+iJA82b63XVg36sVs+REDFA60Yt9zBX/PU9ce2svqj3f44FKKH2saBa1WM6dmFuPgSha/Wc1XD
oSnr6WjFPpaRZUOrRe3R1ev2uKDMjSfEjDFEk9ZmhM7LbZCLoPFOOI5WbnCwplxhkxsIdKEHN+n2
IXuxtWWmDKdL7cTeJA1ka2iHtE2PdZF+sdGqL+4s7MfJy/ZP06DusEtXz9CEIkYLVcoyVsTLj20z
4cEU4McI20UeQZHse5qo6hsCFJZqFg1Ie6vHrtHJytPm52JqxDZp022pZy2y9Wmg6upqoFWYuELU
CqMOcwoHXlDjNV4n5Mc7BbNeRzdZR4hlmjS6J6zCF3v+gna1gCLIIYyN2jiP5GhE0UZpzUsh/C2Y
mvmih+m8JoVrW9im+YSezKhfKAiiQ1dMvGWI9SyOcjBsSGyjOr9ARV05yn7jW7/HK7eQhFqRbXOk
BFvPqXnmxyHJZtgLveFoTtNTybM9si1v43vJd0usIg8J4oBxSFH46PMxapJfj6XS3gp/nIElrhcO
f+qKh5iNsx3/Y/ntivQgUMDUDYeFFqa/8A4hzHSIw5b6QVwFhIO8QuIITV3DN9JA7UJ9C77yd+hi
cgo4rtJy62rAj9xBzwOYdRcVhUca9WbVjerYDAxHugarh8zNt3EUxno5QnaelYNKGrZy9C4Kf/6K
o7zHfWCnGw85/K5Ge+7NMP8S4iuitv+NSQ6ox67lSEfxWRkLSZVR9lgDztBDb28WLu2CnLZu1T6j
MiYwzTY2GCM7uD0ugh3Wpck7hEeKSN3BwaD0tzyDIdZDtiOIEe5augHFNNwV7VUUwE3HVr03QqOH
qUgA8iAZcWigMcnn7DQ06VtNB77WfJxFWc4HMjZ6tP006TXJGJcqlKc0aqsNTuoHsyZnRE2Q7oqE
3aguBHZyP4hBGqzZbznuYDxaRX/EuLqDZjgFYwzswjLlH0CRotO7jXSTR4y2T1kFx6g6zSHzD+FK
c6eGstjYSIaBIOnIbvNHL4asUKnyVpSCwA3FqWHk03Pbg7lUMuwwvitA6qlfQWlG0hQlCFenKUUG
MhBiWBpvBgk4DMTVJmt1xh6ImnoD4h/l2JvrlQdNw9lCpzaTrYQqIR054kjHbvKKVptkuh3U2HHv
Tgi49LEeN2nlKKIf+jvJ1WV79blREsSCKS6DIqrJ6E1SrtpXTdlyzac5NisfqSDiNYB39coyBmqv
0CPhF7G150IoryAz6LQDem6lZ4VSex5YRM/hBn/Z2pQ1cvz800F2k8SonyRMFqtuMLMRwLXOxWcz
Nf6uyjGW40u6iSFEwgu/xKWiMcHkbRpS/ZhvAY2PMf5PDYpTLfegzdUFEhUE1Yb2A6qRYcw2tpNH
jh2Ey6xVPui7yeD1++HYhNVNRdl+8s23OG4+nVa9EG8JRmBBE4zTQAiEW7ur0vlDDAMutWa+Alu5
sZa71/H5l2q4mUN39g21MwlVHIvksxLVsc9dY2NZNv1WcpfUvCg4IXHKI2rBc4HCLvq1CwORYnx0
rIWnUTu/so9OSQeGzO/fMNHFPWlrVo3WqqmwZeNCX9VEjDgksuwg6pJfECs28Y22AUv43Uw1/L2Y
n5wxz1ng6rsSNscywhRnIkBg6nA7DvaykijzR64gyRV1N1CLrXS3Ic5HFnKdd/bT0EWPrsRK0i88
QUnjvC5SaPcNYnyQw9MrSRc16+oUZOcEHuiow98jJNDx8DvaCHPjSxo6+s4ksyoG07X2FCnDU/rp
YDKbsIN3mCYAVRYIFaURf/Q5ToM0+mjVMheeC7ENF72aCCcsAdD4d67TPzHmPTWJIdaezEmHilqU
xBnwGCRxkYGDTa9yfTdqwyvtl89UfoDTm8lT4WIy8lsQ47GhB/3o9kGvMRdC0oXUujM2Tehc0pzc
9kGHUEJMl9z1eQihD6OLNhZOYMnpt0I4m/m8YE4+4eSXL6ghsPxnEdtaqGmZcAUFUvM6dQzuXHMW
4N54cukoszVkkoE1uF9Dz/SubIc7S8WYOoxqT7LOBVqEs9Kd4p7LiORNdFdmS/6Vc2U1shJDU+8N
Q53cHF3qCJ416qxkHdZkyiC3O7Qdl7PIWbj5ajiMDD2TadrUBfwvyZ2zyrzse6rjOytjx+qY8z0g
82iZhlFZa2zgXQWJo/TYd3XjN9HV64wylwmjRW3gwGSpB7GkKmK7meaNZmf3Uoxne2bMgPmNCWbH
eFn65Qf5aQ+JZXuMdfgcfJaP0MseHI1CgHiQ1Tzk88EU5QsMSrliD83m3Rx/KvfRcIdvgZyA/R+l
gJuUqwGICsuA49CnVVAigTh6UfYqjOQSsehGYo3kWVCwrUgEuEh8uabJHzRc/9hzV2xH2rN16lpA
9HDQrPPkLSEryi0SRG4WZsvJHzYhTSiTql/b0vJL18qg5Gu6ls8WDnVvhKamT2W3TiZqDsxn67Y0
H/sQ8pJTWVdmJtcBP9ePExtfSd8eZoRtOPONjBn8YtcoyuM8z28e6jarDSEZTPLby59yHME4UJCV
ZsSeFC2cmh+dMVNNvXXy7AR1dWUAMW+qY5maBRup+GSr0Fnbk2uQCkHzlZuGjmGSzaPynEfNxwsF
BOIW2t19MvmruRafkWsUiy3NRGlM7eIVvNsdIaFti+wsBcbtCODqFs4IoZsVdET9ojHEXPttAqkB
EBK7GXQfdFrrEelmkHesssIpuUzm6K5Sr76Tgm40y9OfIglfZoGaOKyb+2hoGU6mYJk95jyigqdc
fsU9UPDJLV9QwL+S2AILyyrfGJUXCOIWOZ06q2n8VHnKHr2Y2UpjgidVAxu+r11Nvyd8TaD6iJvm
3p5La/+Xrm7V3RNqN46XCryF7e81gdtEN5ij9eUya3MJCxuwY2P/O8teA16hh4HQygfkugzdMdKM
IWGPqXZomvIFwyj0gFQxv44/LHLnwtl/B0HeEu7AoGWxfqqRviLqHyRGakc3vgzCmSGG7xpW+m35
UOXjgcBCWEiAkQNWc0yNXV2sNlWYYvwsmWuFTC3KmlRYHesSlsf7vkKsiHrvZAmWxMya2PEQvkG3
BhKYxzFhQszDrwyfTfberrVxfooYa4M7zY/9vCuYJ/JiKo5GeOUJG42NmUhaR4YqqbN3ZL+NxuTm
xvK9VSmWGuz4GnedjPVqJ4Cjcm6fVCSeHT/6Nnjr5TJZIMcE+9cIqhC37cZE2iis+ZU0QS5SDc2V
Pb+0pXfXq/uZFQ2T/+46FWwOnZqkgboc9rrGJrJPqsvyX9vjRwSkBkamJhjKTKDE9FnKw9yO1Kpv
UVAYbfteiObJBWgTDSB5tKWsCJm2lBy98IaNTzrOE5AfEts6cjB4XXezxMuiXPPOB0e69U3wX0an
bb2Ms8Y0rp1zmdPkZUr4gVRYISke4aHavJdhXsn9klVM8LxN3e4aOD/ms4GKF+HLcK10uIwMZ09i
cPfNMPE2UPQcKusyVVmNGLtp4XtYP2OUPdChdgC0atIBet4hd4ZSQ5wzHA95bJorMNtknULOCrrS
P7lxfgVgcW5z5DmC0E6G2hzkBg650qr9WwRdUwP4tdUpHdZuieO0M16V4mJ2KsVtkWavcN4+R/JG
E1rJw1TWwzVDSaobjVinvvFZu+DO/FwWG7QCFCmL9WZ6MRlYBB2HBTQlIvDKeEpAaVfgstS1j7Lf
Qub3TSvijV5CLE71aT/ZNbxyEzZ3IzhqB48LIWyo/T1JhrNmJPvS74otWy0eEIxGXDu7xZI3W80C
krE6uk6X7zHZ7lJJWbxQ/CzhMaYygi4zwr02vboK92IEehuCw0viMMkak/YZQ8x19syv1hp2oZkh
/OJGyRrvp0nQhXbTW1E7l2lGzKM659FhqLtuW/mItA8e0rxMJZCx0blv/1ZuSWK+cEaY4L8Ycook
Cdh5vxqQBdlgDWh+kITnotAuMfAPZ3LUnrXviwd8CBiAnyZ/TBRKh/JdyISjSvZkLs4iyKd2C+Cj
ZWPdvTGf6aA1x5QMxL+E9AerzjEZfM3gsbxZMqNVWAVT9ZVmLtE4WUXa6XiqvOswD9MOlDJ77ETd
12OxnST1N4NpNk2IY1gAXnOnOaexeFLzWrfrYWervW6Y3xaknP+ndk7Vz7/+gROqUM30+BPGZQF1
s1DshA/f//qHaYDT/N+pnU9l/ieL//yPv/Hzp1X/+odj/JP5nWvC4LQdwxAGuYDDz/IZW/8nLE/X
RCAs/n6KdNyC6JXoX/8wDD5lmhZZhpYJTNrlG/hPaKdm/NN1+T1d1z0BJIld0/8F20mM/BI8+F9Z
spCaoHLqruPbhufpnmUuWM//lqJsST7R2VReGSODYHKg4GZ5W330oSBxwdM8ehbV3js8b2iG+QTf
NXZHWZZ3yioTtsooXf9+gpnKtE57acLZIYRB9M2N3L3qo+rjXb2kk/et1NhKDd6tBi9jxrn2jk+x
3jYpcQ2KgMl3ek6QvcO7E2rmvqotf/P3t1OGn5bbz08GSMOsixT4fi3d2cMQ31pd+0jCQn5pk3ZP
XR69xmMJZphGEt4ftTJpdvJWZsW2Hyb7HaWGzT4MbEVdR8wQugXxM47ntCnfmwW5Dd7nAxGmgfkL
gnU7SWdDsiv5ef6kre2KZ3qrTy6tjDUcE8uvt45mtS+FJp9SQyXfTv0fXJ3XcqtatG2/iCqY5FdZ
OVlykMML5bBMDpM0ga+/De1z69y6D5vaYNnWsmCGMXpvPXmhg+CtMv7pe/auDenXVJ7IE3f3fZFi
Eu2iaOPEE65panc0rEHz+kZ6MkmF0PPE/EkMIAKlGbbP4RDXzCxtuGWDFjwbPYsgy0vFTxWFZ4Ke
qjetJnzQkwYCzSBpLkjo4wd26UHnuN9e/cMOT9FRZ8JCjB69uj26EXJsZy7gFNHpgEeFAiO4ecX0
dn9tGHQrQwTqy/bgqMaNrjDiGHOb32y3vTnE13rszkZmo+0yEGubMh12+HpgOnktogxV2JsuCcYb
1m/aHDHTmwYbzOPJO/g1rD7QZOKqp0W3mqzcehxo8q61KvZPxaBZm9jL8qPoU7gljj/unbqf9vfT
+xdGVP2bSRf+qQXksC6UZz2S+dOuChbaV5WgvisTzX5udAR3g6qjW2myOFKDV7/bCt1/zs5et9Vb
jSWNQd1tnijZOqsiq4NTX2nGdsqndI+GJz820pqZ1V1zaatZ/8Kf6pXPVsBbssRn1rhXRdf+L9De
eMQnWCG9uSY2wf3pRvdPjU743ifYn6ZhdKh3utOK312aUXZWLnvxqUvEoRzshOAJ5AwIi5wj0nBv
bUlJ8IU2Qlzz+/rZmoGqokyyt1bRz7G9UX71+CiTMXH+4ZNeJhqZGTgnjsiDIUgAANgLW/U/7hD+
qsZLPzqT9hvRVfmrIIoKMXA5Xo1e+quyAW0NvlBDKa+tGofbuRzA9cf22F7pMgOybCZxy1Qz03xS
89uv2RbY5uwQmcmnNupgZqtLRgz2pxzRWVa6F7+mmdSX5WCGl9h22DCrRtDSi8y9hx1lW5udS+bg
nPaJKvKsw+i12Taxy7XlT5sTVpKK4A27WboWZSH3iPG441JkD72EpdLq1jqnvvrh1QTO2UYx/9Mw
aJde5e1To8q3Duazc5cKc4VooXyKYL08mAgLbk4lCdfJbPMLFMvZqGAfLIr2vUkzxBmtSrDmOqwT
ZEz9wva/s0S6bypkRSWVmV2FloWUzwL9UCSqOpDCUW58WZoXvGds1mslKXG1f7imI5AcyMcTF0XK
NAtGRtP/yq1Jh0Uk9RckEzwldt2fHXyJW8wjaKUs/KbIrfyLQ+4X+Dzp/jTUAjXXV1+KBhaIWTme
jITmNE8K9RLM3p++YSzzyXV+cDJj2DIH5zraGTlIQVRuelFFr15lfOpS6Uek9C0Cc5f1PC3va9Mk
3kmDP84jIMbPqaZ3GRHPiZajd0+5hIr2/33BKGz3v+9I9HT67ztEVX60CiN+ScjLpa/q7xiQ+Yfh
hnPsdOptzaFNP2YEW+nF4Rtp1YwAWIPpIbpAKChBL8wxGE+aYVUvrKt39+tp2VSbgAoDzHd+2jAO
Jz/8KlABnhEczxbW0FsKm+wcQw+t5zaDYWqF5sf9i2J+RVWOR6+P/fP9BdJz5cpouVG0qv0b3dly
Q+Np0ZBG+8hkXD6Nbst/XMetqa8Nq5eb+6k51MeWgOxnOxi63WD7N1+HcgLiWHuzI/Y6sY2UpQrq
8D0iGWZRdXTscPukqHmSZWN5QP+aIaf8N39HBfF16QSFs7ufQgHb4qzvn3FKiQto2rf75Q7CxSZt
KW7fT3OyDEBjYdDpXGm9lbf7b2tTildJwY2aIbJ7kCFd+k52b03bak++FvkHC3gyXhKu51l1IUYM
wVLnQ0MiUSgYG/9EYa9dw9jJL7YJidQC2/nE+h3ERKBXrwOQDChAyToFqPAR6o86w9WvnjukF4SR
fbFQ1OHMRwSdoEp8bb32sxvM5gOt29N7NA7trSud5oncdZzNdXfTfNs6j35zLUf7YOtxvU+1wbi4
VpwSqumD7ICkRSDWEN7CiLRJL8yMRz/vtU3M2MCLPXWk/9GsgTMVT6NfUk00y/gDTfbNsTrqQPEw
vbT6xdT05B+YlHLhUgh6LbxSoTwds5MKPXNfjhWtW6FrV09Q+QcBk381ubUFHEwLIq92YoijL43t
+ENHkQWHpa3vAo2BsKscGwQwBU02Kfatq9ju0ERyCe6jm9b3evglTfu9dZrqJ6LkEUGkAfHi2YeY
IF0J/Ouz7/uJSYRpHoR3dLILXJGT4zef8KSXjaFrP5HiEzXVUD15k7Zv5ykAs4p/CPJ22I31QIIf
JaIDtd1iGxKdfFK+b2DWH6zH0VQAjFWRP5UjWMYsCd0X07LSh6JvjbfsPnPw8X42GfOgVXk/cTzt
0UsAoS4pGramRuxC1K5qORetJiZU9vIFHWf4h7Yjthrt3n+SBqcm2+YfhdxD3fvuL7mEJ9FFze+Q
qUcMKd7PmA7XoszaH/CPz5Of+9+Bo712vtt+O1qPKCwPvvok/gIk2n/1tvGTh3n4lSQQ5dJm+CyA
SdCKE/FnkRiQmyo1Haoxzh8U+Z90VGR79D17fAxw3FJ6m4Zv6c+w67oGFlAkGyjg7DA7YxsXSPqQ
h1R0gGT0LKQOFcpvyzf0HdhOcVd+xbFOlZPmCioYal4hecsLraYEPM+sVSOeqVTZn8kcCjxaXXGz
Cuk/hG5Fq2aMSRx22vYsnSSa4a4PbsAqKHWhzIw4qrfpAH+VapIHkNW30RYS8JAkjkYCBHc7cxeM
+QThcwPjyEya7t9QX3MgI79d2uHZqpr6iREXn0NKfT5SZHbzSfTUqal/p2ai7c1s7N90j/RSbsWn
WmO1XVtyd39VnULDbnRSZe6nna6RbtSxLLufcn/AVSLM4Xw/pboq+Tu99UWn4d9PQ9o+6P61qn9W
NK7W3EAhUdN9/T5E9Ydrj+ISFvb4ZAp85fPlCBP2tqpiKCesS959A6s7St9xr3fZuSU/8iRrMmyS
MdM/Uth2IaP872gE7wbL8pvuwMpWsd0e/velLHbkClKZvosqzMXTEP222uy/aWKNQcqR2xK991ba
XfZcN7h87i/xSAPU4TB/dCQ0L/sQD4grk+FEN6ZdZrkbfJqRjfyXnxYOEXR7oyewsObDCil3UsBv
0heVVQcmAjxEhX9LYlRBsidIgHWlf8Pp2K18N+2YaZkfA2IfP/XoxPydfUz5OCJFYc1yv+ynIzO8
P97CsCbOvSBQ97/rEwtnYipfjEC6h66wtP9+jDMEX+ZguNeJOu5Ja6iUTHIqPnFIkQobuOJxKjH1
aGZFguJgrkcADk+hIyhvyhFLNQPWjZ/G2lG41oqEmOpGSDwNQIOSk3CSCpEPAUm0wZqdb4a/je7m
1DHsbBW3FoZd2dQv8Uzzj/HVUWvMmhdJrfbq+CkIUGPcB3lao/WKYUTrHou2GqjxfBaQRXfAOXjs
Arcg5Ujou7rUNypNu3Otuu7ceBbKzsF7UI0mj/frtFQh3PbNpcpirENKggDnLnm6H8p4YJLSikti
oZSMa4XxuxDJJpCsdAsolc8e/a3nub1sODK43M8MG++TI9GQ+aGI1mHWJ2sSUYatXtE3g4rjv3WA
jmhAmdohYB58G1Lwgc0Ug1pWz5oej9up0mirdRreDgny0KiM4QxoebiWGv6RevA+ktFD5GKD67Yj
iLjdwCo3LtOlrjIAAaHWbqOWjWUEYOfDFe17FmvtNc7H7IK3NqQwyMsSRVBf0vFEhWW7tWRHEvKA
i6XXAufXk7eJUtsPPQ1SoqNUv9RtV+48rRObMoBXYBedRfJCf7i/Hyx09opoA3dL577/oOp7v9x3
WMY9GWdrE63MR4b414Du/yobXy4wNBFvY9TdgjjN8WaQ7r6rBT5gLVDU/lIXJY1lZOvErsjVzjyq
YczY+z4leUbY0GcfdFsjW8LCIB045rkcovITdvxjHsf+sw+x8VDX3Gmp4QOFD3HFsikM/S1NF8Yc
qlIntAf1Chhqv9L0ynnk7ReH2u7OeDmdR7f1zGNJAHtssQ2p2sw5DNIglomA4zXAPMTaCcMjYNP6
ECCnXErH/66K3H73KYXREHCs58734hU+CPwvMpo2yPUQL2lqUxZd92Fbqz6U2D7DwN+Ns5SvwUu3
yPTMOjutAQ9HIN0Ju6fQL7w/8ChPDusXMCRmSrFfOWeCN1Y+Ml9ueM48YFK7lgA8toSksWMoqtFj
1OO7JjW4qr54NuIvhlRcJzaqx3AK7Y9eIGGLQzX7jySgRFu5GzLfPALGfbU228p77M32GbVwtcxT
nun7ICsG43MwKnW5yyPEpOgLeO6fH7v1FVrtF21ibx+6jdp23GLrZgp3pknfYWDLgU+8OzI2w1Ia
owxZjnqN8Czti9CoTlPRH92aMA1BodcKFNLbuoNnQ9UdbbaN8Qi50MwMGd+bEUmmNDbYUsSXNWif
9/+BNf3l0SJ5rNh0UvuJV7YKxm9NzCmQMkRwMbBRdwv3u4yYgiwW9Xs3VDgNjKzeGLqTXNACKPqG
yW5EqXqiDTg96nrqLHuHzitlUTEU3h5BOn7wuPpKCtM/JamfXYoyr/6rO41hWDzU/KLTTNvSWYWt
4CQx7Yew6UuSz4tI89B8IpcDKzO+GV5gLqoECPH9VEFJIM1vfMXaFzxWQfl5v9xJe9p67I+XqdPe
rMxClu45xRMqi3CfAR5It6VA/oTt0qNZkWkPrMadJTSHRYlhFmdN3x/RiKnj/fR/D/L+1Zz0tTCP
N5pb/zrUmQG7O/o1JQPlyKb/RDtbv3rzpdC3JaVvCtmxZwODMnPuE/QV6FLcU+R/ori1wOxyYqqm
x3aLWjPzC+eqrxxbmNf7/4djKrezi2FRjSK6iqKOrqmRYLuvJZNsjeAAQE16JiHE3VQ29rlca66Y
wJvnPi3Mo6/zgaKZDj8r0H/48FW+QTLCA64b9sVWsKMCMoWZp+2LmC+VkHyIpqB5kubldPRzNOdJ
Wxd8rMN0/O8aczZ9bj1/6Oq0Penc/IcKSn7dte6BKo17LEzpXpFOZTy6dbfSGvYVGOZFeKjH4C2w
7OZMvHizlVkyQxyRs3ou7XQ3cLPzmHv9me04DvNArLFnZjcNulJUZqecVdMTldC1YWrNU16Tt2zO
8IX7qR9riFGkgeXGnwq8/I16B5auKHkovdh3vf/pqzE+WUX1qdcfRbzHzSA2RkDeQpyG4lGYJSpO
L3otJzdbaJq7GslFRnWIuA7ickNN0ECaamnoNWrebCOc3071iPLIHPai+JxaZfnYx0HxqOlOvksm
9VXV2smrcNqFo1izIyG8JSzVEWfSsBrMbouDPADU2xlIvjTjhI3gVYMnTrAokZij6ZzCtOThi5Jd
mCdVCpEdiERvh8e+0051FeTb+9n/HoAmFqsw420FVVccBsqnh6E2SVIVSEAzg+lS2LX/iBlHnX0f
5J4pfBD/0Qvbnlmj4PqbWiMFxeBOe1XVhFIR7wFBsRhXSjMGHQs65ODOBzWF1UEXCG/jlpSenrr8
kzOBCiF/KdjkRdc+pVJ+xsTOb8pqnA6x5kLtdiRYEJUkzQO9ZG+ppywUBt2wXpKgjrYUAFbwHhjL
5rdZze/OLvL/mZUITrXA/KCxT1zpfOht+IbIpnySthudbUgLWFC5HrJ0w1/CFJAN2tWYSGAMGhQv
PELi2zCPceWy14u0v8y2rP2QFNa+DHpr79NGXOBM9cAPRGera/NHmjztS1Ym6sHPDFRtdcPkqJwI
XLKDdZe/TG7lzcmARrW2gshdlnqS7MN+NIAJ076sYga1HEfRHnmKYPjhMNlELUZ2DvQ7UQB5KUCs
ZQ04rWTGW0zD0JzMHkmDx3O3nrpmOqVx3608NpoP99P7gcRsdgoubCBjfrHeymmP/m96Ixlhn2cO
BEkD0wsNNN72QMek0XOAr6aXL0eLsEqoUM2r1kUhUejarsmgoiLpYRJBY+YeNSuGDsj6YPYMHIVs
ok8EdHNCIZxiQsk/6DkE5/thquYUwFp8Nyygl7kUxesw6HAEXNKg8NOpA36wmdra3pp+Ej9YmY6Z
7KM/0+URy2X6HInaXGD8/DAHyz0Pw5Tj6kmRRwl5vZ/J3l+MVR++TMohUpbUWtPrT3VZUgssrX+j
4ufHaWtvmj4na9DVGtxm4uZIRFUTIZBrzwjx2I+1mcP2BrTN1gaVpDCaHw3IC9L/NfYmd2l7XZlz
BEeJTNDdjHB1WLho+ldf+tqJhlP7Jn5iX0/f5GQS6JsFf2EwyUMp/D8JXGevp5aR02icDNRmRGmX
7aXDrXFxx2UVG+YhGPIbRheN27uxDnEHQcPT+LgNthgFEKeY7bvjat0ZkFOyaRgL13We/aEFHb+T
YvrxpaOe68D/8QcYYnU89Td8XXAlvTQ63k97S9wSuh0rq+Rp2Zl9br8VKRFHOA1OjqvPzCmkkC1m
kROJtb/gxPiH9kTfIGca/+cLfoCFpWms1f2SQAsLBdC313qhaWx36oZ7AwttP07aFRScvxkTiVK/
0x14Gg5pVnrV3OBT1K9F2A8XBwIDZMr61Xfo4itb1x6cCjkEnzsZMrPB5n5IhGoe6zT9ny8EMdJ9
hERg/1pJwqzCSKMVtI9D1TkPSnmwjMIuPkZTGh/hAVobjE0xs0iTvE2x+rMrh9T72WCIv/uoS7s8
2k7/P4f7taq4GDMIICkpJ8w7b49QzmTxkTspVqwGCvSUxWgfp+xvqjpKT6RqzJL7YjcaiGM01KuA
u23S2nJX3Uxih9mfsu53R+ArJA2UZF6yn2K8T7tjhnAIxJoCApunrwkK603q5s7RshPyVUJaTbrS
/uq2Ng5t8c/KqUwEDsDOpmL/GHtVsO6yzD8I1/QPtd4SP0Jp4X4pU/VGUtEiu8FAW4vSJH4Ye7pe
odfSCdNDVhdxijzRdWDtIDMnoys0X++ng/cS9rHY08mLn6XRvSuB+5f2WvUg9NE7CVKXLwqRrJfo
h2AanuuhDDZ11w3H+wE1PcqgZEjfssnODpaisKZEQpqYH3pPvY2ylGCzd/BHffFguAMGXh6RlRM3
L2EVNp9l8CUa8hUGdHzbbM79FsmnjIzuicwKYi0G+5Gt8NY0K/8LQM0u7dDkaYHmbkAfjRuIxURK
M488sHOczveDExnecapdbHIancIiGA9ypO/lRp1zQeMMoaq3iKYTnjr0mZpeAhJsl24g441iMDuM
ggkmkucqqbKDoev2FjUBFTb/NbeT7lkDuYIHoryJOlAX2huPCUp8FjTBBzxg72TmSJKwzxQ3b6B0
bmJVWtDILW6OTT3aEWyrLUHadW7iGsCzmNAw0LuJwKgBVqCpTi5tv3WNhv0BGr981btu6zIXXe9n
3PZPtTPMyQmmu6wF+Yy2i69iMAeCCzAPs+XLUaUT2Y0abvCLE+Wd6pB4Sbcm0gW5bHhIvaq+EeW2
9JuuenP6twpZ7ilDHnTKTVue5CiKU7O+///9KmrMjaPiZF+4VnjKm9B76IEN8f1+xtY8RT6S8i9N
65AUd2TGpu0YWyALCH30wHqvZmNWY+N0Mlu05L0IKBOnJbJE/kLryscpj8fsKyJKd2X5eot4qkqR
CE/hSWrFsfO1cVuSJkthJD7k8PxwmyOJhDV2hWVQrOvR+rbqDN7S5IUvZR0giVcH3C3xYwiA8jGw
OdSmuYkArxxAjS5bLaI+bbv6Y98GS7ItLcB7buesTYMwSzoszgMhMZSrc6d888lUXTS6n69HH8tN
0URZvsj+O07MQLLBEed6fX+AxqjWIFm658ysDOAxpf7Dg7fITT/70+TIwDy6KzemVGci1FtEfO57
2/e9F+gYxhJlFVojjG1u2D5SlnUegzRjkai7mzrP3+2o8T+Kic5EVtPopDBdvoA4OPbZ9F15Pj5V
YtpUQEK9jxL/1upkcPpN/+Qs3HnprQ1OdMgkS0OJp3I5u/XDnQFJ6NDUXnGgWv2d04vcUifEwCcB
P+5b4eEMlTOm4v8ejE3CfvVo6WI61mH7/x6q+bQJxqNsdbGxbOWRdWh7+8kC2qiztPFqN97WQ22D
D/PEvmSjBZtOs56TrsDT0nc4JczxqzGN+p9tU9/Ga42R0/PWTaXqH5xS+SJnnXyLAwP/sy30fSXM
U9qJ4ApKGYHiAMkwd/z4TMbcV5ZpTHttlH4NFaO6NPRx1VAy341Z+8IIYH4KSgFko1jy2FM4f5Je
+kmyofj0bJ7FJDXikze403Ws9T8WeFTbVPPqgLpK3X78dGMDeT4B3R8h/QCEZUP1Tr2Q4I3EzN4Y
20IIH2NyI+Kkhh8OHTMjJnpbhfmX1SfBr+FEm64pm08tgy1ghK1xFqYOKljXB4iEk/ui5iwLH0HT
tzTDByjZazGN9Ru5NojrfeGso7EsP6kat9lYftkR+iu9wfOSM5Sjvcufpy5NtnJKR3IojOy5Tya6
ckCl+qmBl+PbqANdF29R6735tWYc7NIkrWaK9Y2uz+LtuTwIqhFlVZOO9grdAMEyeTxe2A51B9uN
x2PtQkhLwd0szJJmRlOw8CRd4KEiAuCWUFtbAmieQyMMZzNqYmXkdQIiarCeOiswdoRx1usqEd27
8NnX4c04GNTWUFta9lEnq+2ImJKNpu2OiBzVsh4FXuQJslRFyXJFO0l7xxD37Q0NsW4s4i7m5Hze
L7PaN1cOn/OWqOSQ/At4CRDkkbbE9jFzYSNBG9DeY+hGD0NPz6du++BmRWQszj+Vvku+i4o6Xd1/
JxUQmo9Sdx99GQQoRP90Pd82WUWsLQu/TREPMUShxtz4nr+dZokMwEoyVFED01huThObrz2paX+U
ChguhJ5/5GQpsCH+QiLWPVqp0FZsQ9qDqlG4JjEi66Cyd5XHQm8OpvLb8UgJmMyXFjWJgd76YaC0
vIurWG5Cq0i2mtbaUJmoU9Y+nem0gpQzRt7egv76oOwqXAg4k89R86OiwMKHAch+oLT3oZmAbM1U
JRd2bsRYGJq+pK2d7+YSTzyQBSuITZur5eWv6Asm0EkTy7ao+HDb4Iob81yNOVGOQeNANjgX9Ujd
0zIzbvBwOzQFJgYC4sI+eBwmEu+7CX19Vk0PQV21j2E76g/Sij/LKofoTnZLEAvxBO0DYnlQanQF
rA7eqTUtJ3OCIRgnNOeI1H5onHHn0dF5uh8SZTbQoP1gV7siXIy9WZ0BlY0P2VDIgyGBHOIqqNfJ
ZP6yTab3WcgtYuBsEw3mb2pJ7U2LWv2Bwnr81LoD8Nkd1JLwnCWd2jQBPnT1HScTknVGLy2mcNB4
VzZ9xdYDy8AfCGmgGRn5Br3IW+Aa9lMXBtZTMGmYKbhptwkf6NOEjfChMgAMsaA9Rji87pe9+fVC
/6ER9WwotZyiod/YVIxWLK5ATqjin9kOdynXNgmNV0WSZpojy7f84NcW3TUkcYjupt8uB0XsApU8
MG8x8VfIqpKTO4N9G5eIVbRVBgBdO2GDyFt1puYEU69c6EX0Vdi8N+y/9QpwKEJzhOQL3GXA0WNC
MiDZE2swHxidyJvKGlB2VIhAnBJTHk46xsB01FcliwZi4BJ24z5OjU77y5G8YNxJvryE0n5qiDW4
EXepjAiAcDXQCyr524UB+sewas61r8Mh7YJdlRUDjtsW2Fgqz5MQyT4CXiRNy1hmtTBWVTekz0F/
US0mdsOM+gc9F5eI2vEboADHwq4U19X06HjVb0iUGtgIWOdjrzBCwynyPe2ZOeMY9pO7oUkotqxL
KOkAX3+2L22TExmGzKQJqZHdrZks9CHii7jfWGn9NdlYlKykWQMwPqiRDppdTJdgxgpHpFw895ZL
slrusy30o1eWqVjciri8Yf4g+DqPq3MTDe9k6rRph7xXudFL4JHK55hTdPS6vGF6BCnWsMe81RXu
UzzE8Xs9oNy37TDbAcYq1mwpmALhEmuidUiOjxGy9kijsA8vCHCGF0rESToXdEFFEEFDymlZv9P+
+SqKfluxSzrHSOoWDTHaF0keJrtDFbhntGnjXmsrNyJtU18arnpiJ+HtwjTrr/F8mAEyqNqrDb5Q
c1GXTuQv2rI+Iel+IyIENTkmZa/YDzBCdC31rrkmMYWGxrjuPX9JLHpw0kzRXwJ6GJsAVjbujnRh
TMq7WtTArpUzpivuj096JHIRmmZyVWGUXNmBsY8gHQ71MJ/HpLLjFLDHdTvLWvMK/Wh1DoxN5Swd
P6lYBwOoMM3m0IAUvvaabqx0fu/yfqqDA8ZrTVONxajdjO1yliMwuLSTBeqr9NemeEYuDcfOCSo8
etpaZXp07bb0lnD0iDDdCsv1IJCx782y7BqSuLiY4NKzW+lS3Ahy2GDFgPxQERA1trraBA24RDKH
6E25EnCMJs6TRUpz0Gd7WkcwZFtPOQ+2TciDaTgPhmz5phCuDlXy5jqUEh5FzwCvxAhjzEOcX7C3
Bx2Mrcf062YzTdU2HzsFuQ/EeVTbFW9k0pZU6IDE0s0oBoWtzUrltbItuaKL4Czvp/fXEmWBUGuX
uEO3rHIlr5rpO+i+IGBkUKLn/A4k1KShli3Bbhpu0vVECylk+3guMLSerXF6QKeYXR3Z0UPsnUe6
S8MpntQpqXKkLHnJeFj/4GVydhmQzbNbq5XmlsY18jh4gG4Oqo9x1w9H5/4nIRe92aGS/tIbPuu+
ZMcbGGm8BV1L5qbCflTw6VXw2FZ2lNwarxsBYwm1pZgy4kZKNXpzHHwnK47tUJ9VXAdHRJ8QINN/
fYFjGYOFRkUXiAjjHE4dfV0nwdkzM/BbkTWicw/La5Tn8WM09cBk9OLq29oOGug/LNYteWEJueb4
XbpqgC1IMg07EIglaWlfi0GX/KgYms0/ow/7i+P5yDgD/vhmogBnjvMgNPoPDaLbazzzLBut86A6
BBFauu++FjbLhFMgWeqidjC2Fisb9BTDux7MT6lbbJDjBVe3562XfVlsrF4XqBJ3fm5OxxJsmJ6A
8c/GUe1VW4gVXJMfYouQ5cm9E1DMjwfhXNPEo+Ms4BL0SNOv92sSTvGK65u6t8yFWzffnS7F/v6s
YpoXK5ZuRNLNjy5QBh51uaEi6bAs9p0NYXVp78eXXrFDIaDT347zSJD3PAQAgZMnWw1Qa20HNlJF
Z/U5Qw6plfjNssD6DV3N+fIG/xU1vvoR+XjuQyIkSP7btnEZ/JmGgDzZEVeC752bskQwar17QeUl
C1tc60rHJ+sa4Gt0iWm4gMjc9IhFcqM+Cj+If4s4efZHu/tmMPzqCSv/NFSRMtja5QfzGX48u7be
0qn3QLp51c0EJvAAp857SbQc74TZqmco+0QccQ89QdHhKYsn/4LBiRjNUYnHoU/rNVoBde5xfmyM
PAIplxRYrqUuabKgCRAl+kQtQj7BlgzIVdOM9PrsBthTPxyIQFHbOpHT0XItY9MK2yBiJPDWjp06
Z7xe2RrJuvYYsmrg5veKq6PQVxKvoZ5aD66bFabuc01CxoOLOfkVYiUhynFjoCBGai0sPX3XEmYw
9IfGh08XblHJtvjqwegbKZrkICyueg2fbGjp6ule8dc76dohWJz+Fng7nmm6zbG3TXyHv3sEoazl
k13ksydF6LDZvEJf2YXs/7wy25vNYP32ZXWpxjr+waL1VkxG9+UIFqm4wN0Pp0c2W8kIaYpGddi1
UvdGLT2jlq0Tl4riaEabACxmDly6VS+eaiqqS9J0m6s5mc0Kw1l2IbElXveEU51FMthreHvOydap
G2mQRI6ZpTVbjcHkUEDt2EWyEDSFcuRSXWbtirHMDgO/dwsYLz/GcPM3CoL3aTLRo42aXZ9lVHQo
f7vhMSnYbESFtC5pBQMHbEf4lPGPXSqMnc9N1JNxJgzxYppAe8WgxbdcAhdonGh8M0H1LBhvo49u
Vk/BzNM/saF+z2mE32WbvEgTiRZs71NjleM/RT+2iirKyy5gitF1ErRX49t/f/dq0bNOQC+KUIr7
gVU9AO+BkZL6Jn6dPvPaf2ZoniIrRq8u3JfYkfG34rkiy6T/HDVag3JU/rs1UfQqDbd9Iy9SW6QQ
RF+7iuAXo9KGFzKAg1lOnz8LrPrEYiT+VegqXeVBp1+a3LFXhW+2j11BQaSzxpKQF1KIG1AWENyq
eFsmQXyU5Mdt7ZEIzIbJZ0erHvwu4uo9Je98N8ahfZCokLZljsq6lonaSPpBpxpzNSsuSFo+w/Fa
EVdxQfEsV3nlqCs9fbEsRzTBvmrSJeGB2QsKu4mulD68dgEtAQoG2s1i17mQnomv1CNqStp4WUdu
69Azpq8kzN5iBoEfh0jbsnH9X0uKXRnZBE5PBVTfEgqTAewY6iCZQAZsivtt7zuUnXBFz54vtsCt
i0qNmVGZwf+h7LyWI0eyLftF6IEWY9f6IbQW1OQLjMxkQUuHQ339XUCWdXaVtbXNPCQMQCDIJBmA
u5+z99rRHywrjuDmxc+68e5enutfhem/O2ivP2ulBxxM9Nh7rcPpgWEXUO1BM9HWsnvJPJSNTVfG
z+BOiLol8OHRQuux4uEjHki/IeisH+M7w06/NjukCI7rMfqkCU5ZJTy2hAMcZaT/uWc1kHiBIhnL
3+fmPVu4GTD/f10tprf82yu/LwdW20Kz/deVf/s20BiUzWhq919f8ff75uvmQz9TfHTSJGkNSRIe
MTIHR4wWf26cf+1lcYZZuW4QTJYMyr1RXAiwPJnlEB4NesvXVNXEKSDgdD5CX2xbtCOz/Aip4gQ8
Xl6JJ/IvYKUasK/XVBaYFWI+2zIenCtBF8iZyz7EJRaKYDufdKOTjCzWwrmaHprQ/xkyiyXjNlbS
S9WX65CiNlGPasawWpT31E0MhmVc90ZNmKkRgCBOFedupsGPHoUxACoLzQkLtDAvn1Unt09diVFk
PkREaF9kYT3NNV244+LEJ9u/ZG79CmTJfU5MJ7iIvvtZtw65a9oojo1h2vumIiZVr6v61S2xjqjo
sBstyfZaINW3qnVWmqnXq7FT7Z3ouK9sfP1rMSQqovfKODB0rPWQPAwM+ZIWujBQyJU6ZoC4Avqr
+2RyYxtFyjnBgFLtrUeODQII0GGMBbSvjzZD0qW6ZSiJSSCgaoKn31kUdUu3xnlGRZUt4On3O43F
EAvH5tiK+GeAaMGUyHPDBiOJpeE8UToAYm7lMQvu9WTtw5ZfahAzEVylF8UAD2xOj319CPJdUfOw
Ya4JGyKommXrRMo60nG8F61G27kkNKawkz3AP4bNGnpVYWKPxjlftwT06D2WayNVy0PVEj8b9gKB
fn6JlJC0P+tLU9pL0gWPQRqqPAM9jH3UwMjzxVOMwG+taXeL+sFD5HzlzGPWJTbrNfU+7SGo0BLV
aOVHO8+XdNpf0V81y9y2yBRqijcqTlTQuhyYXW8fGBrMFY5pDE4leCbyDNfcvf6CeNtiGbQlsRCR
OA2a82b7wto2A0sO3aW2RO+kzp3u1Hqds65QRcOLIWSWoTdY5zLLdwlVGth4GQjbKjtq7muZxOXB
QgV7NHVwH/1QYTA3G/I6LVCTgFnGXWwltIsp4UurAbvs0S1OyXB1GEFzCdLC7Cy0b0kFxaLqPsp+
ykWu2jeNHNIkeXYgmn2nIzC4UHQfySiaDdjXehni2lnGCkb7kHrvguL0euy7R6N8VIXmXfGQjJvO
chs09vQ7VTPYFjIj1k7s7UB+AN+mgi6Mp7T8w4/MD6cZcQQ7o72tcnlAe7pOxnxfSlm8mkbbrjK1
II6uGh6Q0GiPrl6uFVsgV5PJewPEDoIMvDlVYiSviFPMyJLmfvS6ZWBZxZck8cfIvG1mjdkDN4g4
KObk0HgifsB47fNk1aELBUtQf5l2qC7doQguZYiix1BpIqMAqr/0wAMGUwn4bw4SjybfdmDKd12E
htEnT75tRvcjqLQOi5YyrprMANuQq+qDbRqH0vb2XkzSXKFOUx6UxDeThezJzZk0SH9w9hRbtHWv
KlD6TOXZqFUFobRfbTpiXz9KG+K6K6isgBxVpbhCfGn3ER6b5yAKLvNrALq0ZV5X5bkoUGnKhgJj
VT8Vsaq8F4RBLiqnte5GnShHxSNuRx+q5jPP6m1iqC+qmTPhstIfJSq2D0LjmBkDEc06330fFbkP
TZppZRKZz4P9A4iiYB1mbWL+MvibmH3oFGv+4NN/DDXN/+Gi/RdB2jDBA+/jZLRPpgG3CcsXFxj2
j2lyIqRC6jWd0JvjRVfyh7of3pg897WafAV59gXkwwLrwjTfSimAuSZkwKwDJYGaJjvMe92E9XJd
mCSUCHjl9+Zv1/ztff/2lvlL/H5Zq5Ngi+Dz3DhVwOI5CKY83+IQTZvOlFjtfx/Pe4YMCvzCvAwi
bdAb0rFSfOFZWMBHQwJ80I3gaA85rCd04YdWcftDYoCuVUoPjFRh1YdGVmRGNG0DbloNwmX7QKYU
Abw+TK/BIlOhTOGFDY9mOjKntkdIYcEQsW1FWh3KGE+yxTfuhyIkqJ1B6mDJugYLNO3mUO0O897f
X5GW9R+u/7ezv3b1QXksYWhtfKftYWGY/SFwnX2l8iOVRAURZNWWh3lPRiH/n/9w7vclTHvXLP+q
XTn9bkQdDodxqAQYDcQTastYwcRoEDy7ClEfjGnz61j11PoQqHF9UMA7pAviRJgHBd0Xnb7q0CFL
B7Y0/27mE7kGys0DIDIE/h4mQEM90BAHN7bClRrD38WCsje7uAZwJ3Gt8MXnbzZC0DyEI9AdMlus
8/zxKAWkuHmvYM52IEle8lw+8hdYkeVrbAQ6Wc/kPnGs+Ndvaf5VadOvqrl3FPIYkKDdeVqw7wvI
l312CMxiPIyKMqC8IjI1cACD+iCHDq5wmHJUsMISxVtIavNrRyT3XpBZ4KTMIBtBt01v6bvZyKB2
UJ9YBVXpsRDA/COHHlgUq96hcLau01MpJeZ+GSlVjlOHzbzXgAfAYQclpeRRGwZA7i3FNAFKTrvz
ySYY/F1V3CEGL0xU3j+xbmIqle2XtEDNaEoFibwiisYrsmynVw6afLfc9aY3fhqx8z6q2nNFttQl
LLroNMA8WKu9L95bw9kAqrd/tDl1/Bp154M2CQd6exeorr3WwsS51waFr5qkB98yaAjKbmlbwNlw
5KAt7uSAgDQe3gwt3Y99RgTDoKingrr50lMIM+Fja4BJyPxzwppiIhoFPyQCg8Y3Py2tt5eULxbg
x4OzzKL+xMQJrX3aJ7sycXArpeAsUpEvFHDHrpXV75VLnkqi6BWZrnl01UDnLccp3KKr+ve0BL06
ke7IOfCuWAe3dZSPIONg84WxWDtK9wKmex30pr9Lh/rcTMytzomrH7V1UT3afl7mSeY7OqYUxDxr
lXTrFfnFzWH+2NLnd1ezA/7//Oj/b/Bd3H7Zx8U//4fjH0jumJOEzd8O/7lbP6z/Z3rHv6746/X/
3H4Xl8/sW/zXi86Pm6e/X/CXL8q3/fO/tfpsPv9ysJ4t/Hf5XePqFzJt5v8AP8B05f/ri3+CAJ7+
OyMAYu1/YwScoq/hL4SA+fpfhADd+odmYFLAtuyaFPE0DPi/CAHePwwXqo6qaRrGfF7llT8JAYbx
D2rYqqZq+Dwsw5oQBX8SAjTvH5YKF8CjgmO6jqFa/1+AAGZJfwEEOPzf4BYYnufw3VTL5uv9BRDg
mkkS+zYu48QbBY66QBuHEHtXqTcpwC5MwN9J0TQH+ELNIUKerZeOd+2CPWLgFn4KiYBomLPHaNq0
Lpr5ng6s1rsU1KWXvMaphcVKs1DsFY8Yp/s7OW2XzOi8lUp5ZYPAwDq4Wm8sGgKvkiG9kloKpx3J
+YnJ35dqdMajVyToptt606nlt85FT3YCFdVVk5eeRL0dkr3x8Oa3CX1WPb2EKtnxbmaucCuqyxFh
+5PV1toZh/o7wg/1KdZje5lBvt2yjFpTnNZ2Qx6ijCFK5abE2slkjn7SE/np2Y52AC0C7jyE5BMC
zz8KU9vZnqYf7MEbNgQrxsvSM5uV1UUgr+TY3kfPb/aZQoYhwQrWEsInwl7Pb+8IMLu7akF2isae
BvrYO7vERAeq1DpShlgv3kaNvoDFMP0RQNhycj27xK2Wbm3kfyvNZm1j+YHYS3AG5MO39soIqIpW
SvCSe0ikQm9yjbJmXliiw5BP1wVagm3fMrNDgly7u7RurYvikrBkxrUKb0ll1VJ8kIZYvZktq0QH
98VQOukxR6y57ynwJZ3/s4Pbd0t0dJGNIMOxZ5pWIBaZStfYM3CIMwDG1TXFmBjQKrgntXpqbKT5
uePvcrMnErRKyLD1YkxhuO9WvhFvhyorH9CZ5YcGKCggvoCepkyxDKAC22mJ8ZmnerJzTeXb8ov2
CecYQeOK99CYxTUuyJRhoYdFo/Wre8dyeJMWPdb2uP4mg2AgbILgcDNz8QcrUiHtPDTW5oBiMbaU
CQuVn+LObj/tYF8VwYfbWeNJHQpswI2e7WJXNtSXklc1rcu1GmrDuihs40GoaowDyr3k18bSh1d3
2Mp8DK+9ZT1KjbsgQ4GiuU5z9qQJrtjUoTeaAP7LWjEWcWJYp8QJkPRNuYFxi9Gpq00yHQ25dlhf
LGQncGX4pc1a1N2GqdRXpqQTVpqluxND8NQ3YbcPS3VHEhT0WdvXdpqeUWNUdG0n2yF/VXR7XbuZ
8xE8JEEZMjoU+W3kX6ERP4lpAula11XvQmdq7fQpDPzQ0W5+Vn4reVGtYO5N9exQpU/mPRb9J8yC
Zs86pDgL5dJSYNr6aqCvatqghu4+NBECCnin/taTCp0g9UFWSfjgIghu3TJEcly0F8ce2osWSkKX
C+0iA/OnbdBDH0sD0rZLL5HiuNgnZVvt8LBVt4SceK/tPmfJOAwi9VYk3zqJtEd0tk8mDu5tVKC4
TwL13jp1fIjh4z/leZ1hk9D6dYR2VvMzgsuMRhALxsZwdHHMm5JggWxs12B6qD66L6GVDDd/tPqb
YrJXJ0O9qJKhIMrAXgctwcfzxpfsqRl6TdHLeFlTMj5mtiCpRlrG0gx1cU3GQFyjsMZgU/CDqYsp
03Njp0RJlikxk3APguaoTdDV6Zzlp7fC8GhdGTJ8zH1EburgWYf5sLZwshUZDd2aNtsOgEZ+g/JI
8kLEr0INzSd8/AQEhV609KA84AwrzYsIco85S/6MaFsDjlFoFA0s8qYNkT3J+dA3WwM6SLGSFnK1
SLo/JSUzPJidF24QTGojAvvuaJR6enYbKsrznjYdzntCaWhqNadiZLp4CZ0B7H0s/Kg5FkW701v6
Zp6K5BGIdhpvYlrYn8Vg/GTxXi8NHHBbxTb8Y+iwEcP4GJemuGoBwvmozbIT4jrkIUNaLHqj1pCJ
jem+NVGaNn5rPFMbogIQvxRW7z0lUUL8Xq/aX8JEAm3IZycw6l1Uecmp1CJvT9v0gocFvOEorYdg
KlDYZWOcVNobyw64FZBj6Ka4onCTBF22H8fgZT4ynULuXIfS7PzhUBp32JlW1WAt9Mh4oQ28cdui
fiRIKWAtwFu1Ua0fvS4EbUya7xRUBrCbrysGMp7ltDEG77UDd39AauKemU8um6nj16pFhB4G3aWK
zuY+bzpKVYu06Yd95OV0AHKig7PQUW5ZTeBXJ+lGSq0P7vM5+jWSulgzrDWwMuhWB8QnqjOgwiW7
xeuCh/lItaKCX4Rebk09w66uSAapEatB5noG8j/u0Fqr7w69fiyWfEmCvdxN49M9BJOGyKyLjLfK
ddci7coHjw/qqpKon3uXtMyhNP9oqvrPOyDJEbFiG3pyU4KNTYJNuo0LChHVCNIOF1ICRp/UXycV
HgaywQZSUkXo7wcJsSGLqcHM3xDKn7UULYV3sMBEb7uoo9aFaqygGgH8Yap/C/pkXNl6nTx5EX9d
M42NVybQQNl7c/jEdaLV9taj1H2bN0Va+LewuKm4Mq/zGb08DzBGT3j73FPVt3LblOVn11tQBKle
tKfKtkMBpSv2mCwYDjbBRidh2Pwhs8a5eLoBEMTttC+jhRUCAQjKEpTZl8CmIIQUtdvOh9Kj4ouK
jLXM9Gqqo79ELBcYrneivuE9DjFAXTeD5jcfFnySoQeJbhECkq6XUj9FCFUeTAbLpZXa/cGnHgzk
tr8CeE5ePN3bBSMBovMRFJ+FVQGGiLWsfY5J9p6uSclFOSrR8KB28UMTBNZXNFkIBeK8u0jpaEUi
CjYWSfDvlHvWMu5RzFI7pDxpBFdNh47H4x1d7PTWCuFdMHyBRxjpaHrVSbFgxZfBKYgVZdM09NWg
eegkGdAJUlsInYWjdu+pbr2NzLW+bbdf9VXEnRIFwF8jxHoYh7spUPnB7DzxRGq0ty+gdqzDamw/
tZTV+9h+0ADtNkHd2DuCNbpTxEOBLKZJ/4M3U3ORumkp/kKScfo3ofEEdt3APIeV1jyXHv6KMVmb
UOwPUdVnp8LsHAFfj915kxVJfqo1VtVhgHAuH3X8pjjwliiexvWv41GrmKtCEYRpp3bXgjhIovrS
4BulMV2ZoqjWtp8Fb6wS7+RrDvfMbPuHkYI+OSrKa9326T7zENqHvRq8xRZyH93pwei4avrihH+4
CAwUFeKlz2fwUReFA5xKaSGgN/2j0TP3GIfkZvDHRuTXp98E9PK0I5dhmUVei4eq4zOK1LTyPXmb
N3VUtrcKATDSVwOp5/SCkVk4IRRISopqUk/DlwkyTz5zV6NFSgy4R/TeApeuwXwoNZojLLm9bar3
xutYjj8osf7HNzlwpxkf3hzwCu92oD05OQAMs/SPlUThrA4YqTEBk/wMsqYNpRYvmABUCEYWA/F9
oTeAOtIIOK6IVv92aMEqQWisFPyNZ4hlxxYJwksTeu62QQ+9VarWeilkf8AQTyx4Sa04EpZ98YYE
Kws+4+X8gtdi8zXphJTBGe+ScQgHaDyzWj72tPYUI3j6dViIBCtYV7zNL3qdUd8okZ/mI5KaSaek
+ElyHJpPxGwrcI10435tbT9kHxPIgk9OcmRNLk6Eg/65+XXNvx1reX+wvZGbm+uUtHmOB2tYqxRl
i2Yo03WiUrRXhqhZBdmk6sBEep33AK7+zKpY7OsotK/ltNEGS1skECimP1/OMxrxsaen8MWq4EUd
cLVaQZWvAfgMH26Y77reU57byOC88LN12nrDByz/HcQYfqYKLojlGNF+rBGP4YSrPvsdEe/pp9Lk
9YY4cW/naiB80ZXs55dZCaarBPjGCX+9ds8nHVk9va8eMhQxYx6ChGnGs+ZZt0rxX2IZDW9WOujL
pvSwCabd8JZAsYqIWTYCgrf7YociO9ohUHUf+9IirjNtoK0GytnUsuJVKCSoKX6wHrua/q4jWB3Y
2rAdoqJZQWHjNtRiAOudG94gDiG570KCmKbDGBvLbd5T2+LB833Ur9P5eVNTOd9bSfTx+9QUXWvX
XXjAb1EyUGrWi60z5NchgQm0HK2XSNNsGC0xba/pVQIBuasrQp9YLN908u3Pnk6uipWS0J5SQk+W
whAgJKl2r8eoCB9yGk3XKstXwDzxSClNuGtyhq2FVOFwmko7BWfKYsrxIdCH0UAoWn3ImogOaU0g
L9JPLdz9OlY08NvRFJxLIB5KOSPniTOUrIIA1ABcEVd+oPw2b5BZEkaoDAIpb+0f09zfKxPmc4E0
KT4DB4jPearRW8XDMZ/6fX7eI7RlAYGmvHgxXlxVKS8IFabanpIBJrXNj8gMnas9fXJbh9DtoirE
OxZZYuwYT34l8M57jYf3M/ZBonh9BPB9yuf9/cK8N28sLC+oKR1ioHr8JIsoqcWuDJE+5m6Hb5eY
h3nPnvbmw1TGYqfX2q8r5uvrKoI0GBn9YyDIVBNKpO3y6VAvrOzIWioHjO5nFVDT7pBBtLoKlwgd
NK63IOmHSc5X7krMVK8qoJ2FJmr7bLVx9tom3sKOmJoSBDvcI5Mm0HQVPo4Ue9E0sYHgnAv3Nam6
cBkiYX7Sx+nzWjvJ3RlAJkd5hz+chdHSHpndO2kerodE5m+9Jx3s/sI/1bREX7tw102nG2uEpIAh
BwM3h7b0iY2LfHvvmE7+VuHN5AFJPg1T1i2YZfNJNB8ibrOXSB2TBzG62/mIDE79apfB03zUunZz
rgey33r8oYtwiJBg5TFrrLQFTtuP/oZaKusEqL5rHeHpazOQCAZC3r3EErBklRDTiKHPx0/lx9ea
Z3xs5cMNmklww2bfSmmsSt1Mv9DM0pCwv0j0IXyE9ehZZ9y7DLZC6y1nao/CdKl0sbEaG5gOBnQV
6G+Fu559gOFkBpxtgYYhhl0CPh54JVZB0tjEAqqEQUff98ydk7b+AbPtcgSBecsyxXpQ4D8s0LKI
fZnU9kMedC3ySv0wH5VRTZhTEDusqpPk3OlI6kqj/aQFNmJuIbfu93nyqEY8DcjVEdFabTREizKI
magO7bdUwsfOdctPwzRKJirV+GQSZu3rg7GuQzw70hiCt2zUX+uhUG95x4ew0tRdNhqIk3OdRkkb
TB2cNHgTXYP4FVHMgaYm8RMhYXjEbTpnuhzdRnNJTLDJSD1zKzFSTpt5bz431M6hK8vsoDn2dxX2
5YG/kfbQmgk53WEz7PRBjU+ZPd7nn2v+CfG3NKAAxeP80/8+P+9lLtE9QRamp07V+l0fkXaoQRTb
5YxX9OqN8FEnS/6QZP2SRjht16aMLpndH83W6h/mTVk4KeyNGlpyVWEGkoG38IYgI1+sdOx1WTnK
QoJ7vMybVK9piIYdYTl83M/zRoH7s6rDXi5nCxpuFQkO3+zXyEhhbrc+JEJW5JXpoXchAeEqC6ls
RQrxf5yvcDzk6fqQm2uTNcvZOifhUJ4TBPLnBqzI2R0ra1IjsqsH1h7RcnCYryw1nWd5RWKhQ2HB
ScAbgMV2fm3mQ2ifXb1grfPZQUjc/O2S+WIhg5YhiZHA1LrwGpl9dNBZA81HPeZZczHv4hpaEEM6
MPJxGSWEDvKzjhdbKvYSfGlzsNx2fA1tTPcSjxI+Je3BLjQKL3i9fZ+nGNB9CEnToR6bzkqCPFqZ
iffWGDJ7cvre35AugTRuOixCpT2D9XuL8J4+JdOm6fzFKGX8oAtjZ2aOAr5ghCNRuepezbXgSVH6
eNfT2Vu6LRrPobcBNTHHQENTU25ohy+ef+Op6X5YMGWfADvY+7LuVaB0fvzSpnq1I1pp4Aavk5dB
ZORIykRdd0IJ9nlUQ+uEpm81hbaQSOvwOx8G4aMidhPmib335jhv+ASzRVlKEIy5/c7vi0yvqRXI
mrc6BrbVL41MtxcS/gqZwSEL+AZVWi3sjRVR28V6565qm2jxrAxgLjtQirQ+1vdAIvx9oncsrbGH
jzwVm0EB8qBiyrS8sr67OUuYJO26g89/UhkK7Oc7FM/muYqZCiKvIaNef8lMlKeZUzo73SBPpQJj
tvYIHY96xTuNg8I3Hi1SdszhTTX9P2zaQkurTD8yleg1KSDLuNquanPqWCE+mrwwtqVNnQD3rVzn
TOrgScl62YUK04vUiI89NoU1f75t47OST2zg3LhV9w6LDw3F8slrjPdSt7I3zaJNN/reCHbuKx9h
yVrldxWJ7K2PRHVkMT5gdWR9Xfkqhj/TBU7eoDB1NJStJdFKx4y6X5y8Ngbz31pPaGMFaCKK2D6G
7gUerHNhIvqHMMksGmWF0CNkCSs6gzfJV1sznx1riPYpNVBLChwixU9INP4l9BoUPEIFJhU46Y0/
cHbDI65uxoq4E43BwyEAqRR1dQX5Fj/EngnP39ZfOk2HLlzXqD5R7BA1h0iLUuQi1Q91jiKD6gCs
IrnkjmsuRU4Iihcwd8FMAbK4OpWF+WghZdgSymsgXXUSBFpRyt+sfFRE8+JZZnSrLRCRXuXweCLo
NPCzeEclN9k2xEbkyUgVtrdPYymoAkrN3apVTyhQbN0tE+OAU6YQpIAYZ95rNVEjuqQ91S7aUBQx
X9ACX1SMoRTH/OGQEDC6rul/UjNI/iirPj2lEd1UMcEMY8xefmaQwlh4NATNeO12BCMlo33rvJKe
jf9tdHq0V1F1YQdW0FMQfuiOrOwKwUAJynSD+O3oAdsDEtHsO5XwKiOjg6wax2Js+2VZFUBcq3fT
sX9mRkkkRRrvfDK5t10v3UVHJSjzYWb6YiwXQ/VUk5BOJJuaXbrUuGciyuD6IkxL64ZmZg5CIK42
uq1EK5ukrMXIbGPP8ACkENyUUnxXPUGmMN1fqCIuutIE8stAxXq8FgvQhO9ZAw6SUCRrNRZ+T0ZE
lV5Yq2BLhL6obTMcIOoUWDxqV2GmybVVD5GdITVDeY45MDrGzD9I8grTDU0ukoFaI2MGk+c75Gxr
lpFipae2fwzcgELesBGCR0GbxNcGUAFFmgIPTxkVz53ZfYFVQvsWj0faDAEdIWzF9M93whub0xiS
+DhEsEYGVqVaGCA/y7stmDiUOqFN+iGJukvRKSvMfPmycJn3UPQ9U33ZJbD/6bFXC2lH4W1K9m5y
iJMFUAUdzx3Snil/Ty7yNK32FBXo+QTdrg35jXlVcqfXp2xQ8y0rzyL1mbIEjp3qQBI1sZtx9SVa
JoU1GbBPRTc+Uw1PINOY45MS1TB6kOJj8E92idb1FzXWgYIS9kjmwint7xRPt4aQeEFEBDelCIFz
0UAzcVszOzwYflOdXatSb1ZmWdfeOxUDbTEEpXu4qCb1hkbZO3FxjnvxrowWMYE4PTY9RezIdUDd
F6sc+fAWriSfIRs7ZK09ND3p4fEuk02xQZrCbMokebq3/0hVtYUoxZTKMdV6D0Nz1daIbXWbmy3q
yPfDdtkG8A0QTfddgN2WYOMlJAVxyJgUc7tP4Bq0wvTHjDX0MzJ17PbBihsGw8yRezcjJKMQqbvu
dfOxF0lP3oVJrm/iuYDAslVlk2PpS02n8BvcTec5DQN7TdHwqQ6pW9Ak3CiFr4FwGYL3hiwyW6cm
wXzxM+wVJqlGNTxmerX0Oi3ZNEXvoAtbtJbR3g2/Q2rJ9KKM01cvUrsjqgMDIXW3tyOnhZRFQC4L
Gv8qq3c16oyFPVbGY28+VWZhHayciCNsoBrMmHg3JjthIOR0EiCibtppO6MKnvFBKeRxE37RoY1b
2nmpHhLMrmvpjhup6P470yKE4tVPKCfcr0N01+taOXaNQ+N0qHeqLe8kQ9YL5O/jHq7paiQsgWkw
ylfD1WA9GPiH1H7ryhA3l5KnG4YU/+w3AGbz+iMdpxFDCu9glqW2LQWO1Sm2JLevnTOC+aT9jzH7
BGWGdLxM07cSP/yq6m3s0JZ6t/s63WMfKdbJE8jbL41xd9G0PJnx8V6yxnofKWhktU3fMoC/O405
xIuv0wTMZBdkqNZzoi0cIIELPhkEsfGINT1WPX6nf3cdGtDac+1lUKO7Ez4WYV8Q4i3bXV730T6K
tS/fp5noFt1zO5iwDQZMD025wc3vLILUwLJu2iddA3FqBdnRctN9qDbeuvJLcydohp/pHnabtu+H
22AaQC5gqz+ZdDbACL3QVHGDobr2CRbVAqZTpGh4QXsGN8eUx6Ty4NylYb+xFR7jKRE4up5j/jOD
10YaX3XqP3jhtxgtJChl/yhK+1DphnvLFatCwFuq2zhx9BdM1wmOg+8ucYp9p8T609BilREdEFnN
hhwSxEQRGwpLVWUk2iWaDolB1njc2+uKYZ0PQn5NobGARFSj9YDudVt0TvvUxuTWDdUhFBoJ1Z5B
dnBB1IqCijEMk8mxCAxyePFonh9FqMYvFrUz2m+xivurtrYF4OElaM7yYitLPUXFF1Amo0UrtUuZ
BAZP2DEt105oqMv5ZJcW023t4R+YrtGgq10gyO/VVo2OkqelYmKzErXchA094qTQThRYXXwafXXK
yOTzu141FqlinSP0gwznlOkCF/HavDdrsyIa8eveRKHZiR7JsRMeMqPQ92lG9lYaPbpDJg+VM8mH
Mvo8uozvbkMM0lDT4J1AnGoiLEYa6wWnMAKphcpjGoObIL4lPqbFI41EfQec3d2WrfFC6z06EhmX
bvQAXSATbudauM0ftZuMiHzxVFt6ebRxhJEwQ5acRNR5qopWOaqBbDa9Nv4YSC8s3TdTVjc9cfOt
QcoxzUakripUSCYPujzOGws72TE2yN6CqiN2XjiBTBWMkifdAITYBQB2Bi8lMTvwkIkJ/rz4dHDQ
+s5wdmuTGL0kuTJLoPZvEIY2V8nnvYbCKR+yMd/4JeoQWxhXs0zDR2wsl0oyeuPBlSvkqs21ML6U
JPOuyRDh506m1rvuPlORG05Beo2mUkJB6YrGixHu6n6v51K/c0asIowt253jDnDCbaCSfvhqmm27
GTz7UMvBRyugDlRlSpPwJ7dY1qFNNmvgQ2QgZmrl9kxhmK7JzWDFwQal5XcglHVCNvSlcra9Pn4X
1DzptRKhhRIeJCts/g3c7W3TwmBGi51EPWL3BP1CKk9WFsQ7SyWo27B8OtRAHnQS6GySXR6zNDk6
Q0HepZruuzdMvKu8B2rWlUa8aEIaYxHO5JCK2aov77L2smOsBZfYMm4jgrgFzguM7Q5gPtDW4FC+
4sSSWxe9LAQuH2m2g0MfXknDaPgjjrLsXLk0r1vU1stGaX5A5xNLP6hI53Mei6lu45MDiQeOqmMw
ukuf8QJqBPYkHzLwEDnM/BVvH+j1S+h33TKrC7BIxqhu+l7hlPmWqZKoU0fBXCURMoTxq9AazOCQ
P4niXMJ0KzF2F+cqk49GpjqXMVFehkgoCyKs3LVlp3ujNtL/Ze88lhxXsmz7K89q/NDmkA4MavCo
GVQRQTIyMyawlNBa4+vfAiJvqqq+ZT3vCZMQjCRBEHA/Z++1D7mMntuSK4vrULPOhm6p9hJzJc1o
LqlBck5a1M1mH65yTzGXnp+Xj1FvbTDufshAma7DVr9hi02AQFvEFsp+T1d0BWljAkdL6CU5rTfZ
k3DdmccQAfAShoCz7Zg4rpICuoJpMp/RDEB6nfzaa517UTEfio64QMxHSwyx46VTprQfhM4uFyEj
8+DCa8F9iETySGPzEQ2Pta8yBieLzscAl2dULmVCm8FybHA+o76zANtvKo0bVEaU3kZgb0q6d47S
XEU8hCvPp9nXexqRC1i/d2Y/vHRJi7zXHL8wgTty/uoHq2N8LFWgsK0ZfnJiDUCHoT47zTNvgMhU
JycNujWYV2X5iamvTp0awhl5rwdc3/oJ/dnGQm78HMuxWkpbMdGDxgdhA6Y1h/uouf2asLavUrM1
CB9MG0wazxlV82VApOWjHhqf1SE1gcqQFA11Uj+7062VyveOpADK9mVA88beyAQzioKVhpmQlFdw
M6CLmWKNifG5cg38pzVWLDw/lPyRRJso36cW2dZ21KPawOfGV/cuUokeSy2uoPaAgr62SMTAKspQ
WXmXceIROik2VSMOfa16qwDgCwbsqRKkN3IjYoW6l49mKgITsnRcaF10aGviWBjf9vV4xj8Sn7k2
Y+RxUVqEvoNSOC3KVRtl3b7ANs3Axp6IOf0N2shHpymbz01Rn3r/q8Cxd7Ey+x60Z8Wgz1gYBJ0W
mg8YwVDDo7RNklvachWjErz3WfqhCoKakXqPnDSOaABp5ftB0oyhjFkeVVWUJ0nu8UK3w3dqbRYH
ooqPGnO4BVblZeILZ+3nabtXsCOuItULzlRIHZQu+BrIaSVbL7UOSRz6t0Rqr0WdCgoMKNnsXJ41
pQP9DLNmo1iZfhtCGyVXOlQvTqGd6mBYGHHzJGx3eNYoaK5Nr7+bfTRFgKlfR0A7T3FFMiPDDPFZ
08f10Kr6zSr0lQZvEDIrsrh04FKoD+qV74mKiR/FX1ry9MC8En0mGW74gUKQTxRhgPd6rLKJp+9V
aVw0WxVHfMZIqEX9tQ8DWPPkenWjm2+DljJ2wMV7PyQupefebRa9kr8PDJBWPr2OrLA/FE1FUYVZ
f5lyd9P9owDIhGPYWbeB99LKYW3psX6oAii2Sl9QGqu7Ra2VzcrBnlt2zJC49IioM7fM51C/eyVT
/3gSws9q+Nq/FWj0wTqcy5ToZAeSDmVX6e90S9Z7d0jBwCuEhlaTsh21WIKsflK1vz2lthkwiI0W
Nhm7eAC9+rmj2SPyQ061prQI2+zEl7AlZnHUO9DKvrMpzK3WWv1Gl91ww1dXbgUwHVWBJRnn6rDz
VUaU7uBeuMWSsayDIskM0AVDoaCx+esBp2G5yjQJLs4IsY2QlNyT9m0qHoynoLAZ7xG/PBXwPlgp
RL5cjRvsmGAoxqSgiVd0NDFigouKTllmZM0QZ0j7mpT6/qXO5LrPm+JVNU2HwBlYTVlQvORNmD12
inJGxr0wadftDSZHpcqgyE6Bh2gAwpjWx0d1lC3FGouqJJXNI9MLypnaCFvApW/VWtp9sjgBlKdN
BSzTtrUn2G8MlRgzKd7a6kh3Mhsn2yOMJ+PNavsnW9GHJb8NUn0kLVl35AIPnG9Td/oXZxA7WZoS
J+hgHH2+8piiF34w1X4cwL9xryFFKgzTbsdUkwNQ9BHRDXH0zJXGWkZ0gLYNpvxlCwhl4xNhcvFL
4jUNtMFLkog71IWJ9Tg/ZEl7QwyK0sF0Hg1leK58WC9t0D9bSBrwB1rHCifOOohO2KN3rYBDE9DI
tZlrLisfNarAyy8oGaYTbMRJkZIUUD9dNA+HijKBQcWcQUcHnY2k2qi4m43SPaVtjEyPCdU2MPjk
UV9cbDiaCDH5uCG6jR1VfmQKtBJAaGkrNVXEQwjdCtNReTZyVGDT9+nrercOBUmLeh5vW0cY90Sl
K1blxGmELc2etL74Q6odAlVoSAHN1yybJF+Qfah55BS16oPngOl25CeS+AamWc64HfJy1XQ0ZVKP
cr2dyW965JwJMfGp1ZD7m+cg2W2mWn6Qj5DXiwMeKlDOnsqtG98HDq0kpCsbfiIiSm5VaH9XMaof
R+JljpmK6WSkSLBGvaqvA5LWGIx5/dJMXeXoyf6VHDO7XLZffQLRkhy8ihXph5gxJ2kU1WuANGFV
wJG2Iqa5hsHhLylnOmqy4tc7IBOzXjS70HdpD9cwy2F8hd0QQoOscTkl3qs2Bs2S+EpzmSTFk6zq
9F1d6J8rpPmGAJXuDekxl3r+XJ5CMf1YtZQZYY6Sr2v0ch2/qrHg/4xrl1ovaPZeZyjij+xpKLq7
Eqql71rD+BqYJER7oXrMyb29K7HBDdZe9VWmLHqtZT7iNc460JBV1IPJrIOJOroZ7g9CmNHaSqC/
9A1UmdSImpNouJoaRfGJvjYdz0r5nI9Wj40NOUb/5HrMXyjof6AH3uw02HmOhilXaOAFxrw+jHpW
npWci0pa4Q1MqXDwwy+o2XCJLKt2q6TWzZwawSEIDyr699hOtI2l58U5DYBeqAqxmtmhpXS1EFDj
LKqL1nsfg9Q+HT31HOn0fwCGgcV1kdz4WjpcuBbQsDbNvQMQx+xlfe6tpD7TdKrPSlKeKiaDuKu0
khF80y5TNTSYVe6oWDLK9zOxZGz6xSma4SSTYeU0pEtaAOxXACuZQ/bKh0CXcglXUz8HlkJ4QB+R
RqmbnrVpmhe8ZpuqH5tl1ahkYndLtLefgpyuWZ8bi3LQoVhxDTtb8Mwwjwp7MUnsmWm44mMAAmDX
aqVAQja+tlzh3paIVhhOIr8W2PigqOCVmbrAHSbrMZLr6N2gBcNZs0bjPBaucZaT5rNvmCKIyO9W
MT98DFAoq6FQXplOUeHuSn6jZpc/KK58qhWL4VzSOSQPFdQErLpat7VEtDo4zV7oxjs1S6KzrPr8
mHKx0WIyH/QW0SFt0A0eqAy9nw86oGg+eH71TSR5CzFRqxYRiQZ75Hdcl0u1WaPI6daGDhyMxnkO
B2nNFMDjtgVmcuRiElX3GD3lDvVn/WKDVGa8ULw3XdSv5cA7KypavtTG6oeGsADagEX6pACyfKiy
YmkkQYRkBdRKyKjk0BRxCW2EdiuDUqNK1C1w3hGwXhAvgzp4jZSouOpcEaVfgpw224dWyv7E2Cpd
My2376BofPyIYf6to5sCItzgrjeFyRarOrC+SRzUL009wVdjh5xiL1mGYKTWMfyhNekdTzVY2C3D
tIZWUH+uVOXjYDbJa6xq1ICRixngYJ+49H30dYaQXhoN5wKT+Eo6YXPKwnCjl8LY+i4TALMKx3OG
emBVa4rxTnH7Xc0wVRjwMmK3kQfLHmhe5oLIbmBQ8DH5ag1i+PwvZCHtuXqQaeB4xJOVbX7wuU9M
ApCuWuLYcsObHmjExOGy2qIkJlLVxgRPYnJ4IwKr3/g2LNQ4JwGydSjpQUVQyHxWSTpsbTDd8ePI
xYlwSOcSBqW3D90acXGvY93WjadcNurNILVikXVDujaN+nXCTAau05+tfth5OPvWyRAyOmj0+orf
OBeZundNOkqm/qoWT6LJh6tZh8B9BEhATFU3hDDD0quooeaRvUhd61GjuqPDPT7XRiCvKiNqkjtk
uGUmCMmOY0Hz3dIP5FZybeNzSiACjzmk/ieCBDa5BqoeSco5ozBMilayLUT3yNUGlAdV18FMF3mX
roG1Jgel0pQrgxPOWuRvS9NDkzOWpGAXxMVJqrnrHpTLwmZAPoiSaKWQ6mEcxs8ekJ8bSgbLz9or
KpVo1+Td65DigI4tOmJEYx2lVW3UtjlHkLgfaTkccxF/6AHpdNPB0wND3mpbj7AW2MRLtqW8OXjB
HmBIrYUSvx/U6mEagl8ww6HrRpvXVeZtcBTjZjb+sY+Fg+Am3sjSGDau05XLrMcfXVZ+sY2jbJMj
Lb3q9uBs+Q10rsb4DdqAzzl3TYwyOVSoqha0/T4QiqgDcmJ+RAF4uCPLE3bbLSmACkJR2J2y7QQ6
4GRLbKaaMbeTB8cMYDtokboyzPf0BxFvENywYpAKRpVskSSQd9kd8o5SiJ2H7o6RYXay3AF9NHPW
0W28w8CI/FZXtPES16fMAhvwZuVJfjBKBnjZSH2Zay9TJzryXZLVe4LuAH2He4n+ul56QmGO1ULK
VNOdmdj6PvCqkxmbx1HDdq9l8hZpzOEytKKDsZFoWDeKMYBrcvLxNjR4/kdgGvMSUkh62zr1b3cN
Ckjc5oeREg7TlO48IOSuHJWGoe2t4haptqaY3GIlLtCoAZoG7zvak303rjTTuabO0J20tNMOQxxt
uQidItMf1kXD+F4yELrWyoRAqJ7VrKRZIHXCM9qCX/jLWA7O2enz+EbFIYaG3HyLM5tUq/RjRc3+
pjmWtzaKXm786UMEkWHtemZTZL1nKyjw5k6b3pPbvnjM0TajMB5Kenip1JYyZXDXiSBeOXVfX8fg
s9alHA1Z1JvOzKunimw1KAjVyfAvGgoLukh1Qaw4IusiSG7M5UzGHhzEwlXjm+1N8vfI8GGSTQny
DsVW7hqBh2tSbXK6Hq5v7hMBwqz1sVRODopd7aTaaYjbLx64mSei5PYmvq5HRUl2tZp5qzbuO8TH
4xlxYzLBcHdqPB5BQjdn7m8fuHcQmRG0D7quO49WNw73sr7keGtK9LiXDpjELSoYBaB3Zr5jj80t
7UHESgfDluGQhzP5R8yYyTPfJmgM5lyKAaUpVMfnVKtWSaYrkGgo/+DAgkcHlyHpsuo8BOoVS0NP
9JNLXyjLv/kkjix1tC5VkZQXarsPRuPTfR8irtq4TzRZkasVN6yKk0eUCc3FkrTnBfeQRRbZJEFO
G8vKWDS1Sf3GHlxCCgfzpuo6+W0edgc7ScybZdjDDnqnXFoYdVdc5rgbq0V/RPA4Oex5heuNz3GX
fsqgGcF1Q8DILUa5mX1lXSruuwhCNyF0m5viRWA/cZAgsbnNDwj710qaq08QpppViKZmKw3GREEG
x67IvTuRRkCdAE6uvKwHT5TU412jL7ikH1MzxB+386pRrxhX9bSt1Hp8b2idfaysgGTWDjphTRMc
RXhyB5zQrkTH1dRMsQPO66LUpLaSBV99y7/Wvk9xNNW4F9h4nok7CLib24AJUU75AVXgyhNXw/6A
Eca7z2/QSsdVhFnnef6EhhU/xWmz8AtYmWMSCT44mQllowbbEhDVMhqxTjCU9O59jinPJmaBqCTP
WAgPbKZQPXdlBzbjx56xltkwFSqrztuJxtbJqO8OqW+Lm8GYjFo8U8By6EGp+yDImAIWh0HkJ2+S
BSb8cmooGZs2yJynUCfuAmglPWVDO6Jnty6FRtJIfxyaaCByg9oLqaYLJ0AbWzDSXKWcu9vA1dey
LYPnsB2re+U3R13pS85Kr77jh7vHZBifYUTXdz9HbO07IjnNuzaJ3S3aojcO6Fbqu4VwbBkasn6Y
t0amZyyLOEMmMr3Wmz6pa5vKdv7DheMWa8pzzmbeSkE92+gDE/75tW0H5hHntL+e/3KYympHXz/F
IMBbjIdi3BNZSVN2+n8DtbYfqh4q2Lxo40E8KpZfMjVl54LbxEmSAP/2plSZXyy1ePusTt64BNNq
+7e3lDDr7B2ofNNfxXnZ3WjVKHFIKmAJfyPJq9u8qeYn7FJXfZ6XfAo7vp9aj/N/kLjh1ehlfJmX
9EL/4ja+eDteWCOqhdLU8XF+oVGKSSIfmg/zIcC8i0AiT7v9/FJXTaiJU2fczYegDeKJ4W6RpzN9
KrRD3gZDAaHO05vtQqls3MbI1vNfLtwxmHLNmtX8l7U6p5phZNoSDckL8pL60pHwtiuxpq+4Mna4
BXJ1kitE276r2peedtkytQdzj/4TIKivlA9oBeAfRmWBXGps7mSqEchpw+fECrepkX+/lD3DfEh0
48O82DPDXqCnsQ+ui97TFz09At47rk8vOQqlau8qd9FFU7gUiadFvXAYn5ph+pD3w3pAc/icdcpH
2LgHvyLn5O1SpjooF2QG6Hf6rdcMazCY3FJSiJn3tjeovvElV9AxurqQlPxT406qWrNJR86u0kuV
Z3yhoH2peySZ4W0MA8ZiH1s7xy79tVqXhy5jZuxTPFiR9YDYoEZc6INi24oSNW0XawLWB+SclMDG
bVRY6h2hb0Vjyd+OVNqp1Drv9Omu4BPuuEbykROYAR7XZFz9YlqU2oj8U7bzIvsbS265U30qfEop
hV3CmN+zTeXUGZGGv50MHT8eFbHY1p++/awMuLeI+FgrFDEKtTfWajt8VSwOJ2JdpjVlT0fN0OXB
kO1X0XPDRPO8hD2aPGi+0O4qxYNlzLDhYYw7CtU1vu0m6r6mgpyMbJK8mirwxDRPk4PXDRgCZOgv
x9ooDk5KkY6SzEfFLvDQOlG17cAVyKAS+4Rsi2VXsH9bvNpJiYpQjlCKDcM5DArVyxoqPxJ3gZrR
yDZUX8x7UWuL3Db6fdAptHo4gRfgikg7OahauOKczBnZ2bfU1I111BpcarsS0TcgFu7e9HNrda+N
cpfYDaLMgnIiN7UXJxHmeRjNz7bda9vB681FD/RkNNzgBIaQ+rUmhkWdG8VxSJ1678Sc8XWRu/fA
Yp46xExrSvOEwOkUDbr3IfDTdS/DeEFdTzCcRa7vg97Y56OmEaCJaK9hsJR7hbeW0w+KkWO/bjMX
0TT0fkHkWtVLVJ8qSGXPRG2WWhOgdQi/2XCPln3NfLQhKncBs5bcaEUPXlQD4Kzrcovz2/Cb03La
j62FpkFxGgzeesMkWnsYLJx1mdm9t0sPWQaA0UGMt5z/a0Cr8ZQzpOW/uvODcs6VNlyqnrooUE5D
CdNniUR2H6KiQDyGbC/w60MY2eOCCEFjyUi33fZRSxjGKO4WupUn1Qm2eSrXsP3bawwK7hRbRUfv
tNupzhA8Klk/rEbQ4TiIKA465jecJtELaIJsjwnEpVFiRC+2VRCjHamHSK+VFZmN8YuVi3IzRDhE
9Ok3UpK6tybEa9xGDEtPGEahzAJQWdlUKPe+XycvdKKbhVa+Gzmjawy0O0nIwlNi1juCqNCONUl2
SkzQt+UY6ED9+y9YbmUg7KWi2h/dsqeJOP3PzHJPRTlYj/N/DEhglYRYSXz0qNvK85KXrF644Yje
ykU9mUpgh37ayV1nuXwV9Lvtc1mq+QuAjxBzWHAMOc3Cti1eisoYzuh1P1kEkAjHeedjbz3VCWUG
GFcUrsH3yrF76YDspVEnJvFMuNKmVbWhjZsa1jRFIT7fqBNS0cTDuC7rnvFairYjmC7gCN+stWPb
gExp7L8ogVMjeYrGXRr72Qtc3g820bhhRfnW7pLnZEy6u973n8dKtU7E98CpCgcFDFm7cisfJKvd
XhxP6W4DZwgdAwsp7oulS3rktXtpp1tDgibjFBYACYJaaV5cfIrcVZheIOjUKd2YLalJofGIhmo7
mFW1+F9iSP71n//4nAEhSb+m9T++g0T2X/75D2lof0cL+X/fYJX+hguZX/CGCzGN/zJNg+8GLKmj
81T+hQtRIIlgVVYdRzcEcy1d5X/5ixci2SQ0A0iQqrGPZNN3Xgjsu/+yybiQ0rAN7I626fxPgCEm
4JP8DQgzfTSyTkygI5oz/T3DsIQ94UQ+f3wOUq/65z/U/0uMi94TTUJ5CV7/Y6o28liPw2tdRnG5
9CLzoZdeccFyYV4xjSgEDVgN+pPevM77DkFHrZOledW0/6jR4+7qPn8sO9TVaG6vRRDqd4zZizAs
vi8FCZaiaYkAxHqfevoHKpH+VWagakvKPVt/ioSkRZdeUD/vYt32rvMeGdLY5VQQ2mpFCK0xc2pq
OshTKVIPa6VT68f52YBQ5tFrrF/X/dz68xkmz+btFT/XvT1L+v0vp8V3ys7/Abn3mAE25OgZ+p/H
ms42ymTDmsJdDN2evotfjrX0jChvIddgDV9U6NQv84OlhChDuire/lxHYn11mTcwLPi+YV738xU/
NwSxoZ5kj+TwU1s1H7SqrTeIrt01nQbtPi92ccKiWet3n4ncppkW+Z70u5FPQZkOujsK4R6WAQBz
BafrnXOmX2bOGL4bbHpVtmjem6He7XqXAZuYTIdDSGEnlPr974+S/i9HCdKKTUyQsAyhOeqfRynq
89aANv6pa5jZeYkDW0EEItpofmkzr0qys95FFTWsDhQxFqaTGlp0AorMPYzcQ6858wPP0IfXxEsJ
55jWZ4qSXzt9qjj4Ky/9BDZ8eDW7EEVkFGa7KjJA30af59Ua9dhNUtrt0qE/5X2sMB9pY2qeXKjR
qNSsSrn+h08M/ef33yA5LNKRQtrTR+Y3/ft5YZUJWp2OZtpghe/MosuX+If7kybq8mnoySNuvWx4
9YTIoTQm48EX8C55P/mrDRRlD5UQL31tA5uYlxvAjhfi7Dd+hP+6ZQD/MD8TreY8KCHr+mmd4g0Q
0gRd/6ZVjhN25xwXvX8FZAP0gcLcsmGeky2JUj22P7b2UJd3hpTPf38MDOdfjgFcEcfU4FjrOqr2
P44BJRKKS6HxkRqVfUJ7OdLADastCeVoA/XMrC6gIMeF79vlFtkkw/w4KFD2des8060vflx962JX
uSWCHB0uauJBELR+ZgLqrxiFy9cfuxpu87ar4gJ9KCITBSNOXutFThPYDD1p8UnxkGkECnNCzxJi
n1qVSReTZ960Lo2Q1qddsQ0pAa6Dyfga+w4ZP45ylVbqnpHPZIt5/SDqdt12dJ1/7GarHfETaAYP
f38I50v1z0u51FGcAb0zOI0kYCrGYL+fRl7dQgw1xiVtGHVj+PYtb0R2NgCW4CEGlXE2AxfGHRvm
pYC6/7lt/E8wRt1j0o0nGArWl85vngXOxndkXTW8dZkdZTv6pyolW7dHXf1+2tWjKvxzVxETT06G
KNl36q6cLh9JSga4OYmSPS7k+9rPqJkoKoS1rHoU05WnTMSpZYbzOF+HQMy8bctThstBXL2Li7q6
oFcxD37iwIV1rf61AK1aB1HymSI5v4Xf9xBuDJoiHun4euotgqL2CabcrZYq9ou/1vz2hL5N/NBT
faBkmpFm11pfVA9wKY2K5upR1cH82wx7TdrxY9HXtAXR/Xz67/Z1/O49yUy7AF0CwU00B/7TN2yK
334k031awo8AJCanr1cV0/ZfbiCc0CD8AgdxgwN6PyFXKiDFjtmPXV4cwKcrUgn9D2lpnwc1c78y
F992AL0+SpeeZkmQBdgLLOTzi5oirS7CRhRhq34wvyijBHnJk9CBNq1SYcvHa6BY6AB6wu8UvovX
gfWDrY5X2dJ45prV4IpuVlkvSvNByD4/tFkL7MXDxINO7lmzqX+fM4OcDIG2VtUbZgg6VhhZZmcS
rjNiO3k2L/6+cV7fDt7y738k6h83YYng2rIs1eQQcoNRVXO6GP9yDGO8OqWEsros+9Qfu4WJC9BX
A96/J4dPPUohgnwEv/cfiw7ciwcYkTdP9eP3GUaaUETjqxuryaYoNQ2TBhx9Yqqx1GiY8X+s76f1
41/r/9g/olQ+71/rDRnR+G12jaZGV4twGq9v7Z01IYQajRJ6lXuPxrQ0ryoSatF/7FHjfxe9A1Ry
zKiNyCG1dyX115+vn19a6oF/nff4+Xrf7BGIYTmY9//jfwAJ4TEv627dNDqznKGH+sHRmIdiFrXw
o9GJD+GQc5/4d1t/DOxqv+x2Cv3B5fw/GLUEjjXQJZkXWyNwnxWSxuAALEfEuuuuZ+L+tk233Gd7
NT8nGNxfp0oFomBO3cx8cQ+9sV9T+DGOU84EPb6+3CBc4yCWJXhqxXK+pKQr9J379Y8XlV1kHLXC
ITQQz+qGpNKpXI6RaH6RW+4t0/v+Ih0NML9+3i+WWP2e4Aof8slePo2wSuvXpZolPSzZNg23pj3n
pfl1057mtG3817+CJHURUGf443VmVqePf/8b+ONeawupTYBA1bJtQ1N1af1xo/AJZdet9HUeNzUD
VpyhU3oA1Mn42kXuuos040XJ437vUKxZz2Op4a/1P/ef18cZAi43M15oJuIbQA1Kv1GpjOMMzsoV
KlJA4tStWnGngaCPwtYeGoI5SqN7kCj4lyrC6tcmDT5KTNDPGYi1o4fGdhkEjfpOjgihtCh9zJEs
PArf9k4dfuF51S/rB7TmcYOgOBKmRJQhYx/LvbeddyFZpF38/RHUfh+xUbp2yMYAJyQ4gAxR5R8X
EU8Rg6H11KEgw57nMbk+jdjnIXrkpdeMYNWHeT1jlfri6Cid9MQyCvg7KtxWOh8nm6zt0/zs7cEo
X7w49qkz/7beE7r3tm+WVPrD24RnaLOOlJG//1T27yNvppoa9Eimo6qQDv/+eXsJQ5xSrjOQBTF/
j5YMv/lxNLz3Qmdc4ZfR943dD+9tovPqrrDviWVXJ0BzxsIXyvBeIhxduQW75Zggb/SBVtLuHhRs
BmezcPyrHUhoNSND61alI7FEpvO2NZnGnbg5ol0ZQdhz/W9KZ6Vnr/MpGKoCFZWNpHMzuqAEFmbS
x+vKzQSTgxbpVF2Lp/kZDW/1KR5yPKSu8X3dz60/n837ZYXlrd4Ge2qISr72IDfUIrsGnNLYcEqG
jRNyZVrvFFl27cPR3Ju4XNCwqdhqe8oCTGvNwldPrS6+5dOSnJambdXENoPRNMWyj/e6NZOzGNF5
9BMWpafzs/Zw5e4Joh3eW37IMHRAH/Bjt3mwGMERW4dEUW3//nu21N+GEbaqWzplA4ROuiaoeP05
w3K4ghP2A7uwgBO688klWWC7MK/QEM2rmoYbm/rR47xKEy4BN25NZNy0EWYKcofpBSapg9f5wUZZ
8/YCw1TWb2d5nRc56ZpEkZncN+tEYx6KaLjSbMqxKlIOJCsaQlXRlk+x+hraXfjoBrJ84hQpn9zk
bc3bwrSGfSo7Dh/f1kjvy9s8rKkRzQMaK7cj0T1v1+Z5ERIkBt/p4jwvahBB37Z6uVVs563zBfnv
XwvWvf4PV455HvNzkD4de9PWOOwkmZrkOIs/rr1QhIwKj5e1SChoLwpsTNhXgEXNp7YPsvUSW+rb
OiPOq0tWV0yAfqyb9+DnCCRj2jq9HnSWvqqSpHnMxo7441SG7+ZnnlSjdw5YGoa2WfS27ufWn88y
6CQXO+5pJFtmgP+F054IvT2KEO3OBACkOt/423ruCPu69Dm35/UhzjAynv7cX05/J3W909+fuHQ/
pnrZL3Nlm1IYA18sDKRdONPJ+8eVN5nMaLK2tIWmtOnCz8GnWiTofVKLk+4NyefSqAhLceLijJLS
PNrcUYEnk3ZDhHFqeOqHqrBRU1gAIQWZrh7JrYmamd9KP3waSQbAE00Jipui/Uh6h7YlziV/CLK8
OcW4z9aR1bs3WB6IsBz97eXgOIgF9eOnQU/zD1VvastGSZ3HUWq7yJFgD2EBneYHLytRqfVQcReV
iA8x8VH7eV0wbZh38dMU39Tb0NTDnLr872643XTjnm/QEY3hfZwjMHYm5GWagKVUa+B83ozBnAiY
WSLDy6QgmPeg+j88zhvRaUK78RVn93PDz9e7pgKrMKYLcDGGCL2Q5p0Bo68R3sKryIhgmqt+blUo
jwN+NDDs3wuBYZWkBBT4GBqndbWZd1uRg6F9qxyGKLg6XjAvWZXfczgcADQI7MdyW0F+79LGRvxj
iJUwUbnPz+Az5u9MSQIGUYJ+xFw1k/hpM2lVz8PgB4wvbeCg+I2eENsShq51/hd92CjMHb/kSf3r
rmGcoRtPAkb5jfYMBwPWwnT6oJ6+VCX2xUr3XNQ7dbb/N3sM6hCgw+RWGWO5iz+WhmS+gzxx3QgF
LFMV5upF+BtvwjLFk3B2fjbv1pOx/H03iW70IppNDGIeQHH+0M8EpGICH80PVp20D51rbUWXcc7M
62xggQ/fDxfhWdj6gJdy1Wg0Gh7V+CjwaJgLGon2Qxx6n5O0NpdD2HTrfgC5uHba7PvyPDxJI++L
FXV0/cRIi8Lmpju/52GiS5nlqNGa0PQtDWPGVTlehEOj5ef5IzmDljzC9bQ3+VwzaXzF3UDpJVXG
IuF0UtDDOXIuqTKGD8I03r2J6n+sl6OrLLs070nQ+mvf+VlbFP/2b+S19i6RsUr4KYxfCf1zCwaQ
+sCPBwqUl6ZULcSyJXm1w+h+35pZPcaseUcCPszDvKV0OGyGbW3DxEQcWWKl2ow6Mb0ZSdNL7lfW
lF/rX6McbrPe9LumAIIzP6haoL3tMS9WOFROQtIrMqNj5nXfH3AN/LoYD0l0nHfpCuV9y89qO+/7
c/3Pl/5cN3bVM4gQrPTL2ml1zrgCrcGx9frsTGHrFhKPs08KmZ1DPcGwM60rSH/eJ519RUDW7ijg
eaf5IfzxrBBBsGd8+7Y+AuD49mzebV4kEtHHHEoj2ZwYRPCWcADSIZcEdQBGYrJ5mJfeNsz74BEx
1nmnu9DzkG5ptkVzrZhfMj8gEfDGFi3itASoaOQTBfo6LxMd4KG2bxKlf5wf+rIYHgHN3RErOQ/j
tDSvNws4BR7lPxrSf+1b+J1+7EYGpz9Wzc8KK3t7eSPLlkAijazE3kKT0nvoO+0Gq27lprs0RMQ4
L0ZeFiLc0BSSTdmaT4RPAffuMC8OYc41s7Ie3TynVngpac+/BGOdPHkOZYzpFShU81/+fGdo6S7o
UvQ9oW2+0NsIUejH3u7nn3ek6R4Gqywusuu/Jn2yJkQNMJSNjQ45lLatjch+15H5YBuh+KhJ0p3w
V/hH1HnlU4LLYEFM0/hRWriOY6xvT4PZuQcZd/Vq3jD9SeX/E3ceW24rS5d+IqwFb6Yki668U5U0
wZKOJHjv8fT/h2CdYklH9/y3uwc9EBYzM9IURQCZETv2xhX1mqfoOcNF8TYkblWoauiJamCNXBoQ
UygjmtOQZkh+ZjTlX8p4Rul4ij5BhZPtbPJm9rMXpo/5Ivciz8tfLZbMmj2kNskHi4lNOUwr0Sdo
JrPd/53F+yznMYrBag9syXto1QaIb7zo1YGQjnzL0QXySLGyYnghTJC4gdNHr0N8aLymeKnmhkNL
76srsZqKfr7oSt4eblDHr20RPw0RObwO0a6HZWjp3Axx+GFogI3JmlTn7MpZZhod6EF+GRq0OT+d
RbgGJrFBWFFVBd4mHreA+AwU8pzmq87jm62Zk3/y2iHY5A3fVOmEybbIIO6xIODfk92dHBuP/x0d
9dJd50z2bZSjNhTZQ/pkjCRvTmMSf86r5qvlFhP7mQ/zEXoEQQs/+Yf5KlyUnyAAeJuvKIpkayXz
vNCf2fsMEXbbzEjSj4wY4n6t2Di8BF7jGMLRxYVSkAk4VVP/1UiTeo02eHHfqdwxTecOB+kUKf2H
Tl4RKD8QZdvCkfPWKU/zt06GDtlktcwULJ1IeDBes6Q9zYTX+tQpcZTqNJMTI8b420yR/5i47LVD
hEdujWkYP1eE5ROtjb/DogxCI2+mBwUqtYXLKtg7o1M/ag5yHg4E19/Dhsw9XZ8/RxOobASR9asu
tOprXWHbaE948zxUoWS0ZBktaILpAWKNca8OagBjZt48zstopR25V0MDY+wOnkGAPjUCABC6ZsCa
P5Peauw0JYkQbCcuVaG0NrQeGkzOb9VKo7h/qD5bm4HPH7o4asr2wlwG+efYM6f7P1TLIOV/uxIb
uoKNW4TdUbqc5y3mf5236RtjBxMBABWw/19a6+Lf/iYZm9T3iIw2vphfrM9T8qfK3yRjt/BMwdah
HzQYLmqyYTxyjGulMwBtqlV45UxQDWvBcEFMx/9kZjARFb2KxtAygUE9+S0f62WZejReVARXPmlt
1J3sx96fn6BTvcuq70neukQGWh62VTc8dzryfm6UuNeT2XoH0+WXMJVOe7dgztd5a2qvQxE+4UIy
f/7dG66HHLbecHiuyuEfvS08//DBaeTdBnl1MBs73btFrdxZKdqbZmrFXydj2skdGJZAxg07/AxM
N9lEOpRPRtpXxKimFDCzrtwRF/nQSe3N4MIzyFno1bR9mKpk5amJe5d1Y/ug+L19KFQCrTBPk5ZW
gJ1e+0Vt7MT4Dz14LSDcHOJadcoK1aQ2jK7ISkq2k2PUhyDXw+dm8G7l3aIhmgUxAQKKOMEUqN3I
ZpSGvIyeu66NnhJ3CqBmxpUl7zeUDVSE+b7+NqA2ObfSLgPikkORETrFm9hpg7Xd2+MRchCCH2M/
Eszw8THBuPDcuepbsfm1KK3oh46bOoE+uW/0N+N2KWr2oreB04qTRA9amGTfzdAE9mM9dwHi59NG
iVXrUaqqdshXae03l6qTW4//qcPkaMqxKkbgaWPW3Luo/O0rom6r0gcKuJaypTcjmc9jc+8tDg9j
8OAHWOqQN8HGfu8jzWKIqPPbODrKrKTlj7Aj2ql2lXklyYbycU5d9apnZ3hhZmycPzSnsw50Syos
sGerWk31rWNeORJxlTMFsOb5hioJvxY5R1vi31RN0fWpJA1/W42KAZ4whF6unNrkQc/ae6JE82sR
ICnHLQhQzoQJz9WVL/Xcq3diNZOfLNVnK4jbp9e+iL5C+qze6bwQH0aspFotwDNFYddti2WsxWpo
E/VO6V1lP3aw/ev7he4tS2f/Uu264MJ3SfKzBte/lIs0IKGinIpSZ5IUChXhu01rFUhoZfgYfjN0
FpPC0bMteGDrUtP6yzAYZ7bnRfbgKMW1UGkPXkOWnJeUGykm5MOgBpCER+Hd/rdOemStCWKAdUQa
8noEm712Sy385kVEVxO9e+3m2t92dqLu485pn23dvRWDqTYRnIIG/FZ6mp3pr7Ugib41pNWde05q
SGZPCom+0y4Ja/5wZS80yGv4JG+ycRyvyCZLt1aaKRtgA+lB7W1nLfdHuxTJWHfWcvdkGlpb0ir3
lrSGePtPree+ebvwMcXhcIM4wc+qjYkcWr22z2qz21VVMT+D3XvqlpDuu8EEVGqPIFbJnwBfZhRb
9sGGTuPWruD5G8a8/AbiCpK61vlewfe8guLMflRGdqhnW72F0Ssh6wYYCTo85lhv2NCVB7+Yq4cs
/xG2pHCu4xQWKQ/M8lE8EWNhNPs4JIR+8mv80xYJ4GzTVHFNagTnDzmYOF6Sbvx+0C9w9+EvISqG
hndbvJ5N5FOtQQ6LVhhx7r+PLtI1GOgqB56TGXCCo9sbN03drsai0h765dKgrrMxM5wSCTSZp7qx
JsV08O+lxupba2cUEMeJvdQZzfCNdDjjUkqVVbtXKYSHUpJL7rtQrlSWtz13Kua9G6b+vdTYjvo2
ahQMa9OPeT4llvm4EUSYfE1ZizPEmRRoHxZfD+6D+tCYUXz6Ek/WYihdxBoimvogdejEVIdusRYU
WbaMcHILSdnp9Wihrfmztc3+9BrFtOdK+wyiWb8bCte/t5CQv0JI5lZKxswX5LixB6Q+ztdxr8Bb
WKZBgebEUEO3myv3YmhG6g8TeqCj9JD6Pv5yHrbJFfdqrovbc5eF42Y3GPkvw/aRtZtJMN8h4Jzf
BhAybbQhzV+spv6WwW7wMwfqiwRvXtbfCTO7n7pYmTZ1FwW3DvIkB+CdoKiXvlBSwTGWmdlLgmIp
wXKLvonl6F/DuPuyhcSxfYgStX2o6pzUY4fAtNTJBRVBb6XambmXojq4zQPUclhLWcl6Y89b861L
GrTqpZ62CXnEYxcOkHzaV3ZZTq9Dx99oVq4PiYwzvvpZH+CsG63bqBiDxxgz8gWnV9xF7i4NdZ+8
vmokjzUg4Yof9UWLFOnm9J6Tcr2UT+80tx2ri0LhNHN6CmlRnq9g/OkBFMfNWl5B8oaxFviP3pTR
VhrOdWIiDaWRv/UQYzGZEb9CjkwhVVIt0UTPXegQauhHxmRaMvB7Iu6LR6fkVri2mukmNLNF0uS9
laC3ScK0fCuunpXXhV3ipnWzamM2PVyuljJcW/Y8XssnQJsQyI7ZWOGEqXwQ4kW67zOOd5OZXKGc
Mu1L1b9UlpJUnS/nuiDSJtgoF5tcieZ9p7iQhFI6m0gxXqKiIKnyjZLM7UUqgU+0oaLbvng1gjBA
4cq20GGFWxNqbYzlkukht9oQ3gSEudJ7o9TZdTT1i59b1qVcxjGyL50x9Jqt0gT+zsyMm7L2k47s
HGykOTAzv9lGs44UBOyOSm3cmkAIDrjR4t1ojcCgMghVBJmVo44YjVP0LSnQbnPj8M2W9xxJ7X36
ZjvWpUuuZeFdeANRXpeko2v5ZLTVvYWSMwxdf1dJ/W9mTYfzwkLyLcrQ/ZXgyEDs6hQmyfRJW0+5
ryINt4RTpLmsDHjwExNO4nfDc8OwWHfwaO6LCsIDyLliL3tKFJfkicRLb8lv1B8h0TsOS0i09vNq
b+DpvJCAabaY1YsZjHiGmMVZTDSsVWHCWZAcbUlqY6GEN4LrGELIO/CekbezNAoS493CrWEpPkVk
K9/2V4ns7gw48EN4o+DkZ8d32syVuce+T7Z8UrvYgL5SD1JlGoayeQvPmeDX9TGwVxY5xX9lnc19
kjivPqwFF35d68fUaDn6+KYFhUyFWzy3tkkQmrdzglj8kFbWFiSrdYl6MowljYbwm+3kELhww7Sk
gLwGuvsyGwZp6x3JGm5BpnRUd091PcWfDVJa+OJFexgpGxkoMvq3gdoc9wB+7beB5kh5QXhBfc7J
GVopi7I353a9MNkIrGA/BdaKzEEB4PhAzmjwNIXmC6xs0TfdJawwkQZ6Z85ucOVUHA7SpcEA68XW
MvxC/m+29UwN53finXoWmht+sxrYg6UnSt3B1egoa4u99sWM2/tYtWFwp8H2thavALROc+79lc9k
KFuho9/GnjEf1VAvtmGpjZ+UOH0UQx7HT30W8jCYLTg+oSk/dkOt3OoDCtViEd38aajIVHYL7fZK
zmJyaFN56znZAp9bDnSIik5XmRI8SZtUVTpYC04q2sV/6uTkMTw4cXwFZvJrVzpIns8kd5Buqj/U
RpuTgK5DO6R6MI5XYf6Ext68zRcyAWlV8zC4ns3gmzTKBYqcVZAQS5ESeVwzJHUq7LGGCd1o13V7
9Ojto2nAciAb/mhs2OHBQXDlhsP04pBBv5wWkIIlufZXqwyRxitnjqaXpruSzjKW4Sj+Ws4BMhZO
rPNYclqIm8Y+BigM2rw31oJLHKDyPFSwWpx2qtOvxXOrbGvPRdn0Wsi7n/rKlvhcNHq/P+oDLHwK
9yq67mm/H+Op+uzB0DV5cL2qAdSAQ0JSI8Rg1eduhJQcMKZzE0aLez+dHqVeukd12+/7pfsE4FW6
B6GRXCbFHG5wMyiXJE7CKk4QE2kED3kLXv/Pza9FLbPsVRrk+aVQLUnrufjf9lWXkc9DQWqS30PZ
dJxDBLm6qQnQGGq8x1jPD1VogIIlJ2DfqASbpFhl+KfPZrAI/W5WLL1ktDpFkkpGW8ykPl9GA6Uy
XFjLFuNsFtUz0Za5vY4qqBWQ+PJhPjbre1Vje+ojukeqfkFul2iMSZk9PqyKcd/ci6HU6YuNHmec
f34bRwz7xPznOOe5fhtnWqYu+EaQsui1jZPNZOh10G0v8B+JtMmFDLpTvcCFpEowQ+/2ZxiRNL7X
DyYv7Qvp7jDsORfgPGwTW0yXLgiZBYskXZe68yznIZf6/zTGyYrsQmvlLX/G+xhks1ZvLxDEOazk
Ws0v5W73cVbcWrF7OD1J7LS51ENzJA2QR0fraua6LzlZia1iK/N+sFJ1LU+S965KH/EQaq321BWR
SWdnGLWD6+rHXEbKtzaHiVutu+YuC6ruUHXduINFKn8MFsJhCQdjipflo2luhXDYBA2s34UybFAs
Sw5uYs+Qkifhxuyd+jOhzeusGP0fgTHtszCwvqSeOUIFOht3XRfVe+mk+Il6C+4gOHWyCjIuFFzb
idLvJxNh+olN8VpdOjlxVe8Vs/k4Uzi29eelk8wU1uOeBPw/z4RIjHntcKtbhc7Z2W7i16EGAD1P
vrGP2RO+Dv1wY6qA5QgCaPdRZ91LNSzK1b73PKDx6hi9dgU0snpYhdcJjC4vYODEKjG94SpBIfs0
NMS4cPt2HBPeh/Yau3gYi/TD0Bac9HsnnJoLQ+1u9FrJHrNI/1nO5XBn1vhfmkn9IU+wObQ8JOJc
/SBFoBDjkCPdENgHDWb9DTy29eelr9/5/Z024gdyrPGHVCs2kTjp27nhTQJY7HgGyhV+al46QYrr
AuycXLz3T+e6NO9PZn7fBJzUQ93eBdC33IA32gcdQJEgAsoJY0d447laf9OZRBe8BIBIFOtHPxnV
T51le7tcRbkPGoDsZekpBtIzaLK3nsPSk19gcORPAREHJwuakaGzOh0jKtN8VC3IQCSGLK06ovbk
WXPksBxfOb6dLIY2Hg9pbgzXkdJNq7pWkf8VQHLf1hO5D2G+hTRkvszLjBAme8VXM1WvkgWubk/m
YwuM4cUp2vGCmz9muwLhvN9yqno3HRdc/9jqj0kLNw5yOlcCuAsJzeH2qsyDoPMqp1GvkKR5kUa5
wDuEReGYh9G32gd3gTGeDg5lglBox5krWIAB8mq1yz66PBf1IowvSx0dA3l5SiubSngmOV7YRKkg
s7qJhxLn5mQiOukV3Q3PT57GS6tJntGHYg0X30VjwfUAM5ylaJdZ3rXICvY5KT2Nuo1QFsJ7XcCh
h47erSjMgscDYqM5P6QkHeaZ85LapepW6sY2ah8yOrkFcWBY5Nte7Z+TrkZJWcvfPtXvddKKmjuP
qfc6aSWlsEE99u++H+wmXmA+er9TZV3YCcjrjRxbrDCCDnyJox2XFr/tyKWS803X2v4WEkrCdkXA
Zp5N90KWGjQIN9nkZy3FAvGbAvKSpV0q1MSrT+1xNOgkSmnl6owRkzMNmIhmCq0bqR4FbEZywLlK
cGV/W3aLZekr3i7WqgKXAKHu/jT3adYExqhLf4ROm+WcqtLaUK8+lP82gbUBGcApuihHS0UvTTFe
9BJBLNuPHnAFGw8p8kcZcd0XVPqSY0a+F3kjWI2jh0zSPzuh92Q86DjUXQjyLxtnQMipiL3+0Nnd
eD0sF0RihnXiQguLvO54LZfYMd8+SVFMhsKHqSaONk093yhxPF45tVbfy2WpUgc0yyM7aO757mHM
oar3+uHq9DNtB9QdHLilyrBH0ao1jRc1VxZFh+FBhwUPYkn7SqrbsuXxl1Wcxr0UHEwXp7BAxxDd
/d2pboPhwa/76oG/59SpAy/JM4/sPENpHuQy2Ppfth+0l1LKx8nlWQyccTGoxrp9CCwdNFFsQdv7
HzrBq6Du2TDdKqnzwxrK6rPFYRVm5Nw4OEvxoUbd9bNZRIBdDc/ZDJNTfm69+qeeJuMdBGvzXdKa
H7pOwC8OYvWhq0ZiCCn6zQ2hiGYNK0a4lR+XXOQ3+FuD1MmPcBzTjz1OB/Z4uNEthClkpN8wkL+N
dOpwHuV8I/w2/DQfhwSPRjwZ9dX5UsVhc1UsF6nT+xKkRKZD/LvUVfzK2tPHs43nIkPeVdBsm02J
o4FQ77bSexBUlWbY10WXQz6UejDriB/GSjRS1rFBCf3NLTNzdhQ709oEg4usUFBy4/0VlKN2VOFT
38Kkn67TsW+vYLzkpbSErHA8DGMxHcc6j5EYnVJ11/tWf/zbWUB2S1LO2cayY/0SufMStsvazDZp
PWr8To3ae4F7imQEwwR7FyAHW9jhX/NY1F/HVPkmH5aacalZPgShXZ0+AFS7PU0zwgm99nl43TRN
i7plUXnP2ZRDoKm2zQ+H2MwSBx2i8lOqhGhwmpBGq2Yc3S2pnPsmnmCMe+8dIc3wDFfIW+8ogCKQ
3oZtXlt5epXALbXLJdmIaOdPL7eHndzxck8bQCmOyZDcjfADPiCnei9fkWMbkASOXrsV30yiFV89
wG53eote3mIl1WKlplmwJT9pO41omCkznvEjbwJiK0t5sjMLbSJz55gQbqaNgzqfpe6Nqc7+Qs1B
XVWGnt8DWS2PlVnH23eLbrZJWdPbI+Sid97Y94+JoaiQdE/JJf8h6bUzwKMe1mH2Kcim711T+j8m
9TUd2/I7yunzik1g/6gokG7w1aDb2Hfp9dDob32GDoVyeHtSFRbVeRjYuIeLjJ5iqdOpMl6Ko5na
GzuK4w0u5XLa1hrMm3iw0m3g24N+iBaVbRWsO3LYJCKtZs1Ktg7P9W1aeD/c1LK2SqjEkDkhQbI7
ZymcWyRVwXBq3m1urKwVYIeXCqNMq153kdyru9NDWv63vJlZNyMNk63UW2O2npquLF8CqyouPPwz
+1NxLosVshDKdRq7xUvCab4gpvmsD2w79cB77JZONlHL40Tq3Fo6OcA4T2NIa9/itJIxpDW1ftrj
gGQaulcXEpEFGoKwXZ78ODmi34vSKAHXyEh6+DazHydXdlbNnRR/65An1rquneFei4f8yTWti7QK
lTtTj/OnqulJTSQ4fzgVQ03dddMAg0lloNhGXu4NeNJ7eMQ5CL13lYHCrH7rqrp9dlQsaMl41DT3
SkBmaYEnG2U8r75vl0vVRPoGh0f+xLtJ3qzgFaCldXrifsublcS/ZturqDpLa6W7cM3AAYX/W09e
/kOnpgf4O8B/O6KmxMOOTaxc7JQodmw9SGFEgg8HHQanPbD/E5kN60F2wNIWNc3HzjznpPPJK//e
GXqW5lAAfViJgx/2t+KYkn8mpVOVJAQv9VWiPJyC0UWQtLcRt7fUnc0SmI93ro+bDT7nz22nOrcp
1O6fggIsEb+dVs31Gzftw5X8wkIkf/dGrDsbaTUIJ214Q/RQofL7ex+iMePpU9rvpFaGqEuOmdJH
J42GcIMFlbmNipZATzIiEEsw7TVha79HrmfYCo5nqWdP+bFe7Hkj/G7/Xl8u9tn7OFIfVQhlgrt/
Onl4h9qu16E2ELYhALCVDboUM2tut7IjZ+vw1iruLHUp9ouxtJ77iitMWn/rO4TeY90TqdRTbeeZ
DTmeixdEPCNxr/OY/EcVwXgXOVd8NXHUllejmj8BwBeIXetOw9Vs4OkUXF7vItUNR5e5l9aw7W4g
k4JfWWvUe7vw7sWq6aZqr2ZGcyHoPdRGLTg/p5AcHFV/YWjB51Vl+Y+h29ED4bFA/pahkU79MHTQ
pfBNlpHDadRxt7NiAosOIm+LpsrbpwD6+0vHnZV1aXeQEZwyqoP4Mhn0/njKuSYOMm5JnAcPzpEC
hp2h3os3znS0ZoNPq96fXHdL67loqKDOisHcZw45C3KJtSi8trs5ggsYcRHcprAQSeUY4cldidHc
Gc5GbVzr0p6j048uRbb9wmiy6VA0ofHpvV4304fEhU7BSNrwyDbPeMJvjX/Dzb8SudIhCPPIoHMj
+w7tq2pldEr21YYcbFX2HPltpLavXQetcWkY8vEe1HHD80YtjkalQOfut4xEtnZZqTpZ0bG2IyLf
oZRmRJ/TAmHExcCslO7ivAQ8v8CsmclUSMGQJehJZ98NlltCsUyHuXRhmlyWYChOBf8NmWjSsCwB
EBfIL7D2vVqYWxLNvY3cGaNlHFuo65/bDDdtP0dv9QMpv8Oglc/9Un+2/7V+CjzwpAviDgWv0zho
I7zZ/6H+1/Fl3rO9rOfX8WVeAaG918c5mef4lHdJQ5wl7Jv0PvZdZY2mRvgyT1O8SnTb+WuOJ9Q0
UYpZKY27Np1Z/65ouFL8zHrBBQeLaE+IBY4++D5iX7/CURMe8yIekfJQxptccYoL2LyUR3ZkPK6m
pP7SJv29VjgzHnP0TOKQsX0rvCnTIvmaVoWxUopSfwI65W/62khu51mP9w10Rsd4dtmeLevFyZre
h/+6XheUKTl3xnfV637Enfrn9VpEw496gK+sBKt109khVG/v6x0Upb7ojVI7LIu2Y1xMSD68LToP
AvIY9H8sOjGafyw6zMa3L7kLzf+PXzLMcG/rrZBZ+89fsqw3i8k3+t+/ZMI2xN2m3voEeclBC4ro
C4hFb63xLLkNLLM5DDYSapmb6fd9ikAhvKrWt3bO8WZl6o88zb6lnVZ8CsK8uyCV3rjy8sq51Dst
2HLQiJ5xWCEXXhjzDz19JBCffQ/q2VgNnW4+QNRf7ExOvEcPF+1N36DFAdOf+aonyo30CYyPizKh
+L5tlQBYdzn6u7ZytNOiYkKF3yZEkKRTDY7ivKghHt8WZS6Lssope8wDYL8jyYe5pSg//Hu4y/Kf
w2CHK73s7WfFQ2+izHrEWOzEPEatFe3Ik2geoEpATrpyoHyH7TeJmuKnYhq3ddQlnJJLZa06CgpW
fFn7UEEMZ9Ks+dZo8mSTpSCXUQh9myqCAsHU9G/x0LsrdNfMh9GP0GudzIBjWBZdl+7QXzhB2D1/
XGe2zCjr1JroH+vEnxnD9Ny/rTOJwTaNsHeT81T8BGH4+zpzo9P38bLO2a2m60qtLqBnRygCwqNP
/jRHh06dEDtEde4TMvMam0E12koraZnahsNas5fWOO3jNf/78aW02l31E36B4kYaIU45wHPg3DfL
QHrGhldznr1k9B4mA36eZbZIrbPbqvVfpUfFIe8yisd/WUpaddFWBpSlRE3Q4EdL+096SCBPliKt
y1KgOYcRaGlclhIin8nj2q929gxMtIQ4agUNRARZN7/L0pjmm2Euk/smGX7Ocx59QRoYuouSJRVo
/T7N8EnDuxV94fRTX6CMBcWtrrgvoTetxD5J4mTX92m7EzO7+Ra0Zf+KFkB6iGpyCcRqiPRjk6bu
kxVCL+Dlc7yRem6Hb7XuT/fgFdMboHjIHi2zeb5urLqywA0FqbusTlatdI67Rjjpw+pkHFld7M9v
q/OL6TQOtIHxTmmLcOfHB8+3osdIi5q1Hof165zq30cC09/Z7pG/A/vCykfXIRtq/j/98smYrfQL
Kcg2dN2F/jRCRL2JcQ7dRkGJ5EicmJd60UxHVKVKCLj1/sbw3B7+bGYxAjygMkvXzd+rOi1lFviq
x5CE7WLlQFX3szTz0ywZGbArFEvJEdKK7z682Otet/TPsEPfJ7BJAzFKj7rPwhobpXVyzF4UgL3r
fNbMOz1p2x2szgiJLi8dFOKHLb6P8kHGGZdxJlRN89H693F6hf9EM8aTeB6HyEz5kNakNsg4y3qi
f1mPaQfWXWX7zWk9KpJsp/X8YZw5mN3jqIJ172HRRj0H/Rg1/Oen8b313+2GHr3f/+dR/tvZ/lu7
ZVWQn/Os/dPq//dR2H0Supo4kYZ3iAYn3/vBQ0jXNus7m7yXQ8rPYFvPlvM0BNZ3tvqA6ML+UNVl
hMQRDEW8NoyrEYH26wn0ymaClPJzaoPyXkw5rQQrmPf6p8Zq012tGPOBVEr9Dq1DYFGLSfTw79Pm
pf498MLmP04bdrNFxrxSHQYfdSPuKZ/5v85Z41xAk98dgka3nms2k1KvaZwvwdO5l1OSNA+u2/5V
xQY7gQy9KQ4p6k2LMvEtIDSoU1X2YXnAjdvYPm/sMu+u4NBT1tKQxca1qQ/RM+5An3zgcriQGcyE
ZHOylV+HhHwTWzWqnaWN42dWJv1kZYo9dQcHee9n+Lj5mTKRTbLch5Xl0/DXvNQ3WYUoKpofN4nS
vK1MJpKV9U1l3BOljC8Qr1RWWarOa+4LBclkwAA5cgp3zegaqEgColUyVflsRlO3hmnDBLRptY9d
HN5LfTkRmsw6/tM5Xo+AeqAVrKPgS+DyBFYqp96JmTFUqyIIgldH0aeDj7rQhdT7o3PD7ebAWjN0
4O169ENypjuvwyEuelqHjIuOcbce68g6raONlTsZqELF57QOskmGFxdpRql33XVbWVCbQLNAXvgS
px3YNs9mPV1PkRK8WMq1RGK1PAvJkYCYSmKsoGQgxmjBU6dLNJdkyEvDs90HgzT2+8Rqn6WT31ds
zJCxvDgFZn8dWteuZcbAAdr029DRGO2b1CnAlEL/JRxgcjqVT0mQPitoZh3O9WczJc+fa719azzX
S/elMUL27gD4q9n3GgraJ0eBFV9DJdbfSYm0tA8lxENOJfEhvJd+7Sfeh/c28VS8l977xYRD7mrA
1UsqB4R3p2H/0FUr8g8LeLf8t8XJlP9n/fKUCFPp2dVecXnBa4OrbBqFfD9Y5Xu/6L+RyY1TwPG9
yy7ykdCtDBwTS4OSddfDaFSf0NpA+jhMwn049+bz3Md3YqDrjboKx0m/k6FNB9LN0IjT/25oMx97
2FgWfkAjiMnenkNzF+hR8JJOpL2OASrmKCkqn/pEQdgOMLwR9doTPCDrSKzInL5xgwyxJL8PXtwu
LQ7aNJckGjGG33HokiGldYDP/TSktC5DIl1QPjgp+4dlSJnJ0X++QSh1xIcFm1cVtbaGTcC8DvSU
oGSW8IxfoHdzXVxppV58yvo22UeIeu8qrZpfRqXbiUHq9h97QuzIXbWg+gKdZMwZSecuMVA8loQd
RYX5vI+Lo2TneI067EGCjWtpHcZpeDC6V2n7k72tQhetV+iPz+wpVSO2gL4bSAYtn4qJNFP5BNcg
DgK01u/l07/b/dZXxhuCatoTK/DxEEGjp4CfXfcj9Hg7/qUXUGPBR7/cyo2B89RqdfiblxShUeeJ
EpbptDu7qaUO2PG0O0Gsz2XpYsQ1/2Gl5exSUJ5bVHjYtVm1d1uTgIaQKp9MGBPBMLfh4dwABaxC
/CVbl+9m0kEGSTOr+b3Bisy3QaSH66cPUw0wvN0g4zytCVwqILbm+qhCmvfcoPkpHpApj4ILqY+g
zN2faAVOUSZX9/hdL7wnI4onBztpv0ksUark03v9goF+mw0xYhuqKWK6EsAlfEO2FXJ/Oyk6EXDS
0AMI9MaZMHvK2mnS4mJosbzoEM+sTW1bzOlPX5mQk6xaNKVXqmsU10g7PKKTgGo4yifjCtFGePDi
YSQcyykulcqZnfi1WMsnuZAQ+tjCArTXdASlC2PvA9olfzmdu5XiZhqaBJSVaVavYPprYTvX8Wos
DVInrXJxxa5028OCFO5NBMuU1G93Ah62/VK/DbR+eyKFU72BQ06N+KPgi6F71W/TDNVD5zAp3qVR
a+WhhYMHdVl/Dq5PH4ekAuSpKpcIFZQHcEPBtbTKhbBuuwoMcsf7OEoeFIj9e7PXn53BSh4QDDmR
yErbewltsg+W7/3AiICd7XluaHh7O73KXkGpo9Y1zMVxsr3i3lI80KQLPce7RVk6MVqjRkX2HGCJ
AQVDnA3thP7rGCCAJGW/cZHKqY14bfggkfF8689xU8zXUtQWcKMUs8T/qff2W+NSOrede8Ko8teJ
ZdepvsmXULtTdNUVQNzev7p8+f7OXxNO7eiqKZ7O355hFsXKS3XzsrVNAngKgvKnDIpC20HEUT31
/qjewPhdI/FHxkWBqPvFgANvL/kYJWYGSt1rtcurjeUTwK604ePlXLcEixD96pPomJMq+yc7VATz
cCMtzjJW5zn9MTQc1IyhLgkXLhCe5iUphTXSEZSyxcOKfHR2V/U9Ms+1ne3ODabmF1dl16JEi4Wr
Nh3hwsDcnr+RQEW8qzLmvVp4uLPPDeev6Gzi9EiYWamHHjW/kaIjo3gMkh9Ah/T7WOny64nchz/V
/2o/G/mbfTXN1kpB9pG8b1v1lFt5OLRFAuxdm9uNPBf8yjBuUBR8MhccpRDZyaWqJ2XdVX1xca5r
q7q59br2Y4PUicm5QUMC75ApacmrPXavQUb76ziIs78gwVDcQgOW5iMfR1T7+jcDNseVpcTrxinU
Y7rkRwVJceW2DU40DeLtanIS3slasUU+1SR3gAwzW4tfEQWBwbuG/qANyJWVnlYVphfwBDybZTLB
IVDVT7hl4pWmdfZ3/GIIuZjT1y4qrXXEGQfyKSM7ambpbs+2wUK8g8d4jS+gv+uiLETFdA4PE0zS
a7mLpKgrIQkyyx0nxTnB7XguSuvZ+N/7dsFwW5T2Xgnqp7g1iY3XEATV3IW4xZG68Wr/PqitcRfZ
HWC80ulv0rqZwDpY+A3oJGSo505JGuNKDN46ERvevN3Wie8cTmTKw/8wdl1LksLI9osUgUAIeC3v
27t5IcbiPQjz9fco6enqmZ3duC8EklJUdXUVSJnHyGEXNBM/M8gWhMuPZtmP9Z2tK6+6CzUbfpYW
VFHSKtq6UMq5BwQCep9uLfDdrO3nPJfYxRG9cZQrEJeNtwnWamvpxdnRcrHmu0aEk1wZOgJY1vX8
jrDsk5tSY6QtZHg6X+fSsoSd4hwZe7oddKJvVrLoogPdLFz4kFPY6KfZAQKX61ZmznJisvkawnuV
/tG9NKKFB8GvxzBGwt6q8gosfxDO8Ft+j0Vi7VMswyrrEHdpDluNLlA7VNdR03fTbFjBBUssZ6CE
1O2yhtsQryK+rrjtrkSrwgdj9J+4VgwHSQyM1qBITjWQmODAuE/wDoESdzL5Swafhbl/RPy1/8/4
VIuN/RV/vQ73qwWknHYQlhQAl8JYCsSV6AQdr+4ALZocyiulvMRtnq3bEiyliuEWhv0vPFBH+8GJ
e/uXCyds5sD4tyu6fams8ZvBjGoRR6p4bg2WrejaUed5G6TW4vnaKLbmWMIxeJ1kbbau9bU9VjNw
XiTstYQDkLJsd8J1nDXM9uAM3A1yR7gTMabQs877R/g99Bff6JsF9eeVma/lFCJMayvqsAHfbPiy
ISyvYEtL4BYK83r8OmgWzFI/hdHVKMziVb6eajtZIfEIYSR3qO4aFsNwZDCGrwkE4wl00kXiFpxZ
4zVomnLlD2N4E6PgtAcPyt/Ccrm6y2F6P0/CCmCeZIbuLTDL6aaOHLkuteZRNkLpqNNiSNEEf0QU
FqiHxqgb6kUDPJiECa7bdQYFNznk/XGNtpXAQoWpXNolHI/GoLrJCNBfjQBqlpDMmZsORqmZg2F5
1+jasp4AK5cUcg3FJoqg44SfkFjRbpGaAiSSFW37qMlN73OTRmnDSKPgUAo4EAl/XzMfUHYtvBT3
/FuNtOUulB5QV7opK5R3wzFzkOdPIBykS+GGiLB8QkpxpiIMSQN8YJtiufSbiUBdSuX3VBRnMCtZ
mplEKsbKnlJhxPd9F8Y3SVE3C4C6qzfWQXUNtggeasyxenHhpEr9LXZxQCL5sDjRYR/T26h5n85U
D0YJRB5WUQT1d1QG2IqNCVvYtlWdozw7XBfKgdtW58lM4DGlAbkUUWUxxNABgyRAJHXpCJpEB2GF
NU2iVoeHLHDBuXUumXkjs1Det4UX3+QDdAaFodgrACkC/+DB2se9x14tdeuVnf2CFXZx7JjlLCmq
h9IUTDjxFvOGQVS0ZRvqRxEn2Flg0MGHCLOHKXyJswZp3zgrb2GN9ou6x9Kr1yBHueDB4SXFBMDy
mDbPVoRnqNEDmyhsoz1iTSZhYRTly8Gx5MlGIupRVGqHRHD15jdBso3gELgNADV8c810zws2PnL8
ME/A2aRL6qfp/hg683SQ1XG3MeyNABcqvTBDlVYK5hyMFwrFnmnLgmWIc1Aw/cWHrEFbenvTGPy+
MJsfQVI2t4UBfXk6G0zYztAZ3C7BMgz9+pbOrnG4RLssQaNv94wjWeazpLhkWfstxAcDA2MFtXd9
mPsnG2c+rBA8Y4uVX3EExErelkBPLniqpq+JB0u9vvSDex9YlWM+tSD06oFOQaSgNnGPAHhma1Qw
UcWzo3hx7GxLAXicJCskwdQp05eEtsDnSwZxMl1yz8TzhMFmSDbWvZPDf1fxvPhSWMBug5YdAAX/
koME/ROmtz9gSlW/aMuiVYRS1m3SuHxbgUp5cOt6ONF1XEtY91HkpvN1QqgddjZcDOtBG91pVUQf
9g/Q3TWRNdTqh9SXW0rtkMPAzkv3MZI7NPNTEXHrxqNW2U/BEnvuemskAz8B5I3cp9d+JXg8HSIB
agXAw9mBmjD/Aletqr8Spp66pAPAw18Rf17DKRu18EEG32MhiYqpeCmCCkgH5rnn1jHHF74jqPDU
MH42IW4IJqmGG8MSaiPBC9n8Ncfinbv2gtKEH3RYrVPopOi3Hl1CH4agYHRPX0eUAoMwi3+MAiJ/
yoytuyGC2WpdCLXlSVg85m4LSp8O6VmKBYI9vea+U/59NV6q7gWZIMiF7qSTRQ9BycSDxcN66Url
7ATEPB+qOHX2phU5i3qoISOrD4iPHUiUUyOpvWq5bwDJk18SV0KlLK8gt0S/C6LnWsP03umpTC3T
Mol3pCvrlxOMzVxrdpkxQzAmdAtucsVNBnQ0/O5AO/YtZ2O6TYf9vwX/VA7ZrQ0t5noNmeOgfSyN
onI2tLYz8yU+QBQ9UWXXubghuPRu9Z3Wq4blBFB7q75D/cJ8MnXrzzG9TQwSBf3Hjj+5oC4dgcgc
VrSgmZzyUnUGfEqnMTr6LdDdYRs+wcg3OtLz2/NXqV2D8VpH7lE2vF3Oj/WwlUuKyhu/enaFL+UX
kPMWfZN4N1BXiyGDo4m8gMy7Qem+QSS1WUtW1ce4Uh6QugEUjnsQef9/EeZUxrfVVNQrO1F4nE8B
XFUrU9u8oUl9dBBphAf436fX8NbkzrHDvmaCmxmrAnGcVZJ1Mx/zcVWMmtQFJ85yyr9YyhsgCtLm
W9rp2b94IOobr/HTDTlGuPaygiz0U5I33ws4C0BWqHHAjtUsDqM1g/UIqsWamnQYzeTMR8s4E/dD
BcD3A+b4SGPURZNqWZhrIymeR2NAYV8jZcGQaW4U3DJhD87EipptDQM7HgAnnYJ9eSK6gyO9ZW07
/EC8B6Jq0FnuQ1BvQXHUHhnszqbmV2AP+U1RALc7jfBioLPh4yyAMNXcdz0roFTzuS9Ivyi/5AcH
OOhmBL+FbuuBCmoLVe/3PuiRwDPnesOPbDUH0+2/L+0UmmddsZj1CopamSC6V0CpjS1sD2JUuOZ2
2jvAP1PbrjoXhqihOE4W4A5arhucPO8yuGomD1FXWjkjfjmev8UKDBGZ4V+CroM6JeLp4DpsXErG
EaEFwT+uQYPUdb0G9VGEvoaavWg+XmEynJ/54Oa7xB8hvBOW7wdVl+DGpJG7pIHaCeF0ex1OnGU5
TO7pr1kUQH0sYfmqiM1s0Ub1fdQk6iEeevUAzd7dFFTDDbVijzsAX5XNmiKw72xhrdHPLYoARBF+
VyH0medmVTYHAYY6xDOYVy7735ej+YkTr2JmQTLXzmEq6uVIaoxGA7PW+P1s0H2THi2qpl3+17j/
Pfr/uErQBxOwL1N/6GD80oMRksZFss+HvFoTy8Nw5FsLi8K7QQTiZhRRBikecEQgsapWhZ83B4f3
5Ws4nqj7OtsZYcJTWxmEkW2+kJ2FEm1cWi8NMkY2vCL73B4ujrLTBdQMrJdcNNk285NsQ1FYBr5P
snohD23nsRZFzkossbziL2GJBQV8eGzopB5qzrzlqKXVjQl7HGuCSnhVC+PFHA7tBHfWxBzKA4/h
so6nU3hsw7S8FSE0lKLBzr5HabWesJh6owhAfZqNaRk3UkszjNDgRU03SWdzCuqz8p0V2dU9STkA
qemujX5cF1PkAOIxgOJhxLy5NIW9ppUxLaLN311xrxlw1ATYdY1a46UWWJyqIejYoknwQICG52Vu
Sg8CTm48hHsbNj63dl47t4XFxaoD5GKd9Saa+mD2ttoFENgBugNNigMIG6rCQBamHrM07NKbr0wR
MCkZjp3VPI1NcztMHbyCtL57BUlJeKr1ck1i8FBLd85elcy67xThtNUcT/LwJmPjIklAihhTlmmZ
BKQP695YMTGwFTVpAHbc7g1Ug6iHDgVkevYQTH+6qnyUUiJBSO2gQdK0TXKYyV6pcrU0XmQRDAbo
dUB4rf2utiH1Xdtb8pszu+Bz8zpKqwYAht5HB0cU8GJHZWPc5vj4b8o2/2G7jbyr0gEc5xCrDTPi
ZfLq+sh6gHUVL4KpTr/Ay/P9zB0UziRQkQPKtOfojggfBu/DVZxP5tnjfn2OpMxAA3L8b/8xblhG
fa5dJBf+PQ6RphcowKMwF4bQHTcKiI3hvwPbe2MZu1m9m/8V3GjBaMqnz9r8vyd4PcxBxyKUqzBw
l7BQjpGNScq1KTx1ZPju34gCOxl64x8RskSC18fWK+3g4qzJSpW24aAzoMPCVYo6zXqmNnVWzC8f
cYZkCXhxKV/Oz0J6DHZO5R3MpFhSiw4zlZEepg0qowv8hH7ZTtneQiemBAgIySEzgjEKrIiaCw2A
4FwsKAuUQ7ZnHihQur9NLAnPLafxnqHRCPVH432wR/3h0+X+mgU0JNRA/vE61zdAM0LYHc9vgF6H
3kAspoPmFiebCcX4l8FQI4pFrl+vhqHrzgplSFbwN881HChCJVDu0rZzTPyz2+z3oS+NtxJYyTXs
NzwrXETwBYdHgxfu/AJbWAZL5buGw9YcTO/gh+duej+TPwIr5wsxNO29V5rvoXk0QBzeGL6MSeHC
vFvmp2iAOqblwWmZBxV/xP6hWKjBFT+hMaQJR3AVzRZ2KvzHXs9RVlyc2iQMT50J92QLDvJB4Rpg
pzX+ZoJkEKD1PTtH+E+DjY2z6yHtFqUorDOc0FC3SZH+w2ovTlA4M7xx889pzQTp8KKs4Y+M641j
y9YiTSFPQwpL+kDSS9DTwHKxqwPIJJfD3EchrJ/c7cS8N/oqBa2cTnxB3zDqyFFOw4Lsg6JKIxTV
LPqosVcldh+BXvpF+oBt/lNTxWwPEzOoBbluYMJttoaWSGqOpyqD6TGrPHDq4Qq8hokrVq2Osl6c
GLlwI26iGz6J+Lm0fpqyEi/XSWng57dJFkO9woepH8Rz72l3VEeFsQzrtN7RXqj0x/YwtuB9ialH
Dv8juBtVvOd2Y6x879lt7foHs1rckqC18JAk2At2HnyioylLzoHR4iFmjvEzcsM/KQFuxvMc5cBy
OW+QEg1KbkOUNBvGaIWs0WzxVaRA44BK92L7wtlBdCGav7e1/97vAzu4Kz/6dTzyMM6LpeP/7L9e
h/rNGgzDSER33IbbtrDjCuq/MRRG8tyem3RvHnvoINIoNa+jc/D/d66vcOW/gj+arR5VWCrarl1B
JRqOyrRO45CDPg+Ocw9W1PvKD3r9Pwuvh6WwXgdyz8nhaWeOS2rOC0TnDBmRYV4tTiqtQTxI4i2N
0QXDOHigluwbgLF8C/j+rjMWPDbjH+30PUxs/ycM7r6DcFw99wUyxF2almdw88OjD7WaTRRW9cMf
c+hHq+dMjlc9d3qOHanyjIxJeMQmwdrg3lY98I/XMaKZWfjn61glzFzC3gY2W1PqIY5RnepYPF23
URWoqyu3qeSnrVVQsaOS3Jm3Vn9OouuMMMRe8Qkrh+uFYgbZej2Juv7nJLicfwXUvLkY3LK2kwQ9
Erl4+5nja77iMgAwo6jsZ+livWFNajpRM/arU97K8a5kbfLclRuak6uwu40zdU8xlpLGcWqQ96RB
un4Es+91/uf1I/AmIDpLG22vNZdBHdabAOWMxzCIuwVc1tiPLNjTfyHFfRcFFWMEHh5ryshqrJMf
5eORJoURLHBoEuCz+cbMrPSd8Y8lrbNltf9yXfR4WvxslgfoetUdYCR5C5Ct6dnZT1kjk1aEbvaI
bWGxqcPBPBZhOp1k6hlrG37cT22K/ybVyH5P4iZM5IMiiB/5EZBitqSHkKvd690+eYCCbaQBz+/9
qds9ARX/3k/x5Pun43NAEA8Bfgy0FoRY08UEme5CCz9IndUQbkM2lgaHIFbn3uZPNEhdkicX5ghU
tqssW7A0ZEsLgkQwckse/+UG+DEYml6CLAlM2sIc6hlKNg8yT2EH6/vdCY/74JjnQ7qVeTfeWZYF
21a/Em9JOtz0VeD/MiRfcGzUfqgBDvbTiA+pAz14HcdNeMlKz9gjgVbtOjil36CuBVlIqxhfYtv5
0unpj0PTu7+muP6aZUK9RHFUrpgDvbvJT5BUtaZpP3VlfDEnN15DVEQ9uQBPLprY7H60uM/Se2iw
2oVbBn9D2qdfRnnZ31k1LJWAY2UH2+36U12k8QbieerBCeCabPMYhjVhuw3r3vtVB+bWTyT7ihS8
g6971j440o/nTwDk4/CIysznT6AK7fkToOkK7FD6BNwKayquPwGGStA6qszwAmwT30+eWe36tHkr
eW+eJNimyJmD/TbvTdx/ta3WkytXhgXKZ1P5GAyPED9KsQr+dAKgYxYvCoGCtT7BUJAk3V1OG6MG
mMdNH0YblxRuO1MuC/w+ziUKkzegcmBzoAVstd0v5GLEk1NO7c4rebKFIB00cDCTAlDbw8ymi49T
BzJerqanKX8FcJI9B/YY39iR/EatlnXOXuF/uqRm6sdy7bpRrkGWgMOVLhSUofp8pGYZinPhOd0d
XbDgr7bVM0D2UMDQFxQgqNzEsnWtdTOBEgJnhF3gQcHOMCJznzc8BSHKk4c+TaI97+DX4Is43BV4
mp8bA+LoohnMC1zDUzjLpwkse7p6HavWuOOVmqC5kGUPcMJbF4n/vS2nAKVSHJqyPFZdPVzYWLVL
WY/4ySVcHmXny2MPll+4AgQaq8vR3rm6jwbwqGoXrsf50RfY2neucPfSzZxHOZVwCQbxq3H2+AnJ
YzKgVgcTCOCcZBUdOT5KAxusm35S/AmXf+FtY4EkHHGYeZlvjio6kCkwFvrsa4siQY+0ya52YnyU
Y1zgu1ZU2T6pc3Ybtx18UbpkCxmfbFc0/BCDlXTkoA0sHAlukldLWMv47OdkRb+sOhlgX6m8CzYF
sLMH6hj3coHKYyhy+zYsB5QpG54Be6POqCz5m2i0AUdCwf5Q2OHnwzRW/9EcdF/AIiPD/eDjdJ6Y
ZChbXa+R+Fj+QVQXYJcRXim5c+t2SBW0Esa5vnwTtXg1VcfuIisCPi/CcgqS1PINy3WAHyd7PPcl
ChNdEDx2dS/f4HUILXa3xRcRDsgvAcSLKR7yqsY28QRoizosb9S6V2HxPEAE5RCGCuLFBRKBMh2/
Z8GQr5FvCVZX6BtJXCAd/T4AlRtQm9p4A4QN4KjYId7SYUxyQHc65yuMr939tb8am3x/jYU7NzwG
AKReUghwHF/VgPy+1xWQ+vkr+HoVfWGKG7J+0znZCPnrwNvKehrfxvhIe6wQO3yoXqC7y4JXSF3X
N42QJYQTrOkEXLtfvkLAy1rYVh0foHhWryNgY9YEaeuwErgHEZRSLnSggIl1fA23u0XOBarxMU+X
PSCfa0iOYrdOskrXg859gpJaFmvleOdgrPnBJaGzbGrU1hewN+3JJenvNj5H/GIL4DKhV091AFgX
oHgYQv2JaxwZvr6AUuomjUJQq5mDCfPCZXkayak+Ve4hqsL2xXFGkKCm7Lvb9tB5hqDqHRDW9t4E
wnXzEcHK3lyCDtvvyXHVld8McGnhNAY2fJfwfGNIoEZCYSAzpfvCBp7H0cJssiXoufWRUtcQesUu
pkz6I/V1rB9W2Kuobb4Qsuu/tLxpt6yD81YfwGf8RepOIad2a1bNeye0NofgPbSa5Hvv21/zfWHY
J0jtKcCkzr6R5q9AabWHKJYdPGaM8q2HYOhiyiXYalnZ3XkZkmy6Xl0nbrX2ZBzvJ93E7BwVgXk2
lwZmYzkM3z4FfpkpofWTaTEDaTf3dKicEiKabQN/j48+Q9znGSvvOi2S+dckgQ3mIhQBaFJRIi5Z
ny9B+nFOKE6KC3Xh0WxdptDEDzE0+iXwD0BPUyfFpEWxNAFtAL4htVa2IWAvCIjTwsY/ck9fzsCy
yrN0e4jioMZFXdeINM/7RZxgJQoeYrIKG78/d00BHeE0TVYkKEKHIEMptShw33Q6NW3qik0QC4gg
xYnCLIfPKbyTuT5g/wL5ERinbXoAU2qfyxMEHiBAM/WAfBQTxGY/wHuwRkw2A4MNaUIuX8qboIAV
uXAZ9KGa32ftxqudZt9w/J/nPrMtemSB/hiWpecfI/jhLTvHB1qIMEEizwbw+93+LIS6nWwz2kvd
Rf1Ny8a1QYW19wRH32XGSrWAfOI7PNUnOuQyaY6V+YLFWX0CJhGqNXSKDG4FHgY0jata8QV45vxs
YMXyJGWzojJZaCu1R00R+VCtjXMNUxG2DZZfOXheD+UXaQnUZ65A2xHwWm0ckS+FAvUI++DfcFuv
tQW4/ZNENmYQVrYB3DpfyoAVm0ExqKxe21D0gb2a77Xv41RJqhLxagRSHMKhd081a09UdOx00RH7
R/eEncqp4xIp4MDO5iZVJCmMJumIGZT2cQ2aTmF4CwbctxutZm6JZamMcH73pqqU3HyCDOthu/Yx
rKHFhQCJKIPL9MbJWHswmb++4i8J+EvAzGuf20O+po2DGckpG1QiVjRKwZ6+iIGL/DXL8fM3MfB2
V0FZ4IJCE9xgExcaumjBRgEUUn0GO8HiEol16lvWLf3hEZZd65y11oqanoUddVkNzjdoTQWHqYFk
TeJGu6LA5gc/j9jZDlbRnMbzXPryCuOxKcd0Pzdn1IOMrd0IzItgIRzTVRIu5q//jHHt7W9+Esv9
3Ie7SLnvoPUBKgUwr4k2U/T8WGwI/QqM87dcSNiG60E60EVpAlMTnpLUCZ2ab732x6t76HJeWNNK
ILmLAdlwO8Lm2EiM7T/bQCzHK84m/MSNZDwJwRT2hBDUpp1dAG3i0v3p11h8J3UoHlWYwXeVocjR
sCCD7erkrbH3cEA+xRzK/QD83CTDUoDOCWlKYB08eJ/DfzK7DbVH5BUSYYAqLFUcnAggAWEEhMJO
ApJRCl4aBKTQh7GDE6CervBLQyE7GGMUZ5MoOCqIYIOfgIRyD2zU3oHv0zZKG/8h6zptumTKH62M
lhk4xd8yGRtzrDFAvsQZOMS1HQhURQmcO0jBxSahF32o8OiYBwLOYZKM4kbtYv8EvfTxETpeZ9rY
yj6fVjC2YId2UD/62lIwAoe4D9276JY1jpV/pGYHpw3l1xmA1biVXfv/FXvtMx1LbGLuf7Oh72L2
VX68wvY/wfjnUx1TjlN+JLS+qeBs6Y5Mra1hSC6+jaUP1bpCQKM2Y2RBvE2XvmBCNizsuu3OEo+n
Fxu1e1TEX/6aVHnPaWpDCnQqd8HUs88P+4++T3JQH32xznFeC90xqz7Np/4EpNrF+3/VgM6DEfjG
F8d7CAHb/Iblm1gB3j0dgXDN7sB6ApKvxYA1JF+rwe0erNrFchGeC2vgcPkXY3ig8U5Uxapo1VMb
C4BPvI4frUTwI51dD/+1r0elvlpEcM2Cy7QhIF7yx+TG9vtDZskF4aAD7KbWqRfitqIx0wNq0edo
yO+pRQfTju4yuMvMMOq/4kVQ+bBhyWH2BYz1/4ynl6Pr6/ipFRFEU8yjUNo4FvCbrWW4JWhW0ASC
JRXkFUBKKLWXWjQazwKJghczA1nMa8L04jhJeZi8AiwSPckIfX8hSP7A5Euyo9eTrB7Qv8Ey/2NS
5kIhhybRK/W/J9le+ejDDiKwHVRIg25Zt3Fzj9tSBlX3yjsNYM7uRW+oXTel4iJTMC+RBBwfy7Iz
gaLk3Vc5hqei9iT868y7UFbNL6OU0LX+fUUzU819EkFRnYvJO7Vx3a6syIM7GoyRnA56tj3sCkGW
RLPpk+yY9yYqPEWJBHel3GXIpuKOgiUgj6tRB2ccnq1jVtv4t+PZUW9lIY+tWRYPzsDGm8bFUjfQ
6NjeciUSeCrcQWcbD/7RO+ImmM9hMTazi1YvCP4RRldLhDFiO48wmh6Uu2T0fTzyw7g8V+S/NAZs
UamuvTGhQQrFUjTj3G5vbEPV8B3o6ttK/GqfPTx2f1UFKMK1Zz93UEFfuWXnXbLWjfaxkdrAcVnl
jcFku4pFUaJmYHyFdyaMwh4TQ3a/fNP5NDds2lNQpc65BnoL4Bfo5/ll81WFJv8ZBNio0j9kLLBt
YHn8zTKLYdGGbvIU1IbEggeYbpW6yU4ieYmMhKlOIcvVxhXQa/jzkhAG4D8nrdWfwXHMgoreVkYK
q6SuFcaJDo0+a21/mWKje2DCGSGzEUV8HgWlf2VOFb7CSsGucTXk7Euugv3ox2vhj8BkK24/J4ED
v+WSFSdswuxnl+UXLPSzOziMDs/Rk6djgjSXt1VS3NKMOOPws4SA7YJmVHC62vZA8K9plMcQrwRb
sdjRKDd9c1HaHMgFfSUrRY4yGIAp9Ex4/VT8xsP2Co4GQ/St8tgtPOizpz4L7Z3ihdy4zDZfRdev
KEDlPFwNjfBOqZ4ZQXtoYURG+A2K7Hdhp6DG2HjxIaxs8dd0ZUfRNxazcOVP3T+n0wtfZ3Y54886
mQTs/5+PYw8MpgXK0NFuhiNWwyS2+QhbBhfsbx/CrE51m3+jB3OSmIW/oBnK7jeN2Xjr6wrFTjPA
au1pXq9c+3szGhfIpQY7ouzEBtbuE8xD8jJsD9AefKO1Ab0tehXTibZ2HWJ797EYyMciWgEgBK+/
D2ilMQl4JSDlSWHUb05QWoW4pw+tLnMpjRIbr9Bht3mdBXdQOn0tnMA5lLpF/Z1jhctBuuOWmnSI
GyxD3Ghiq2tfIpSxBfshWNKVaCCPmAvkEhKBH68ACSd5AaVwSV30MhTPYffGE+Ofb+b6IqXnvL8Z
bGG/vO8IlCxN7OZhQQzQHvyG6fR6mLTTsA/OzTYx/GeuWzRI/dewa5/H1c9O9jYgqr48d+JWVviQ
XH1IHd+aD7hZsWWIevSK+jrLZyAI6gmZuqOupsrTVQmK8lZZVrTH8zlcx543vkYeGH5hkqUXAT1M
mHG4c/81LPPA2IqMXh7g8602sguzvRW0w2NmD4+UqWV+Ae/1UWS3Thd1JxSIsffTmdogSsHib9o3
min0TL/HrDC5KdL+Dg8v3ORsQARi9dONjHgBtz72hLoIW3mixT5W59JNQId2QrkMQn4NNE2bMn3t
JH+GJifNRrqj+yn1bJe3X5FTLep8lSinuCmlYR8aB19mr8/zxwKd9271pYxN2SyBS/1ejJNzShIn
e6yzNlmPbt1vqAnmpH3gyG8uWqvDKAdvI+Emsh+BW69tazDhsZr33koGOWgJfrSxQaVkWNWi5smr
ej8he4qbn44OYpSKUH22oYEkBnHKsOjOtYxbMYCBmaduBDPRKDxTHzwD2mB7HQH4CLyByYVMspG6
d3Xv3BOISdlAQhmRO24I4hSx+i2cmHMbhBK3cUTF3H2EPILzpXA9GcHPZ1D8IY5RuMD9Fkqyw6Mq
HWRmTYn//0iKcfN5GalHEznwXROq4JyUYMO0juTrCGZTc2KBlc1wsDjUbNwRoEJKNtDoPGDbB2rR
YQ6hAQ9LRDOCNKRmcnxifPyzbZRjBS2O8ZlGrwdDJxfCZgjXeMsAsTpDdEB1/TUlD3Dqw10Nkl1t
Pq4nbTWeBD1q8/CChK5LbZ2oj+Kmqpznch02jXG4NCBevw24Xe0g5WhDKwrskflQhfWnPmKUOGyo
UJzPbXwCcI0IswBbU/JasFhQaJR1sSHan6j63ob1b/reyRuFLMGEZ+mig3bZOiGr8fl2kdNN4+9b
B90dUj9YDa3n7Of4Ckq3R6gptqtxDOTK8YfpNsAae6p49GQ2VvXoiW061EW/RIEKnOHJu8M3JHwK
m/SZm1l3oRYWIUBitGF9pGbtgDMM3DXfUTN3wdpqVQdjJ15ET9ricOvbWb8KdLMXU3UYBYNClr6w
m/cFFAb6n/QWnMkZb4XD9jQGpahav6GY3lAVw+Qr14KNZmg+zlnQqsRay4ID77by7Ph+PjCAQj2l
LtSCGAoqMElxpJYzpck99JnabQTVu+V1UtJjZ/7fLsSW6diBGRsW3ovhrilFBOnb8BjHgbMkWpVj
mA385aQ3RwEJGzv1dgYXFlHL9kWVoNzfi/b011kBK4r/6DN5uy8FVL6MhjuboM7Li5O772fexxmN
Tn34WsdQriQgedB3zSIz7PpECWNLgh6FXzDshXR2mUZD3aTsMo12wq1Wcw2qGOWOYDCW1wTHVAxr
KBQi+019BJyhM0CYgiPkeFdm6Igbytx30QA8JmoFK6erULkefJ3iL208cOAT236UDlTEjFUOKt7a
JvIjODo7W+ZwYdSZLErSAKpf7Hyj/txXJG2y9eJHFDUrmHuBugdfePi6M++BZao72rofRZHx5BWp
BawYnKADawTAHVnMcRgLLB8Hfs9hGY06FWSWPyLkAOU2Blz9/4yCiKi3cbgs9iztxl0sY28Z1WOw
Y6z5cv1g6NO5Ioo+IvBzSTYwjPsayMlYlL3jvbC0NxYiLP2XMMNZrvv+Gr3GIR+7AgwgPXHNFWid
7K4Ft+PGzg3ryZYRxF56cUMSoIGT/DUWcvyP/jHvI7Juk/qibPfLRw9d9+NVPub+41U+XvPPV+Et
+GMW6qvbwIMCpwf9z69xPy6V9o/ATTdFYdpLH4daSwdDneeQT91wQ7HmMMivnTkACrTwsMf/Ycbj
f4T3jf0e/q9LoygFEqtdQrChhhp1O3WzabPnT5uEdf2zNCdznylIEZLuppvwuZ/iw67t1m7Kh6cR
YucRQHK2C8EAv3CdBdb0073DBWSDGtUfQkiAnisTAh5SFsmL6xqvswEMJmUuONk0iVfuBMjIMXAr
mBH85lUiM95fDDzjFuT7BiPl3yxNvfHso2LLWxf68URPaLvGWVIGK3HDV6d3+J6SWnQAlGS4+Ka5
aYCgOtLim1blkEZztq4aQDz5SC/SqAzhJKRjqR9SE+068zK1gjNhAW1y6a2uP0b/o++aK6afL8XZ
MUt2FjMHKJggaZs7fnyypiQ9KbCi18h5y8eyAruEUof3Etn3n7YLdDp8LuzH/+Psy7bb1pVtv4hj
AOz5SvWWZMmWHTt+4UizAvYE++brz0TRkRyv7H3vOS8aLKAAOzGFpqrmnLoaUjc8PiRRmx5ACS78
rEG1D0tKd1zUZTu8q9Xl9sroQCTSV94Za3cKStGrHAM9tT0Hbhy9INUfjo0FiQ/QWb2gEPDMpOH9
UA+uO2VfocizKIG3RHbDGBeTymPePgAaXBZJwo+3psFpi/WofJEyRYg2gTrbmMTVkjiivSpOjlUb
L+nvQE2iz/pjheB5jn/oMg9LZ0Pw0B7larNZKuIh6q1Z5GzIpN6bOWlQ0+Tpj5gl0xuKqGs/ALrn
POUIqeCYbPtFCUF5MIX8vaMIsOZ7qAE9NllYzoU0zBbhjqeomaUSXzHY8gIyHjLoI42550PbiO+o
JJj8O8lHnzWDQF29koOSqE86lHqzohMKombpqk89a1t43pMIpfudtdZfHkzDTXYS/NYLxDeac9XJ
ZTIM6mCTK/VUI9LWlHhEsUpzbtALisB20fZNoYSCsd7h5CDD7Jk2NBsJFidPn3/3VCO7GdRDG10H
yJ7qiQv7Tc/b4o4SmDbUb1Y6+JIWZM4fjNXrOZkEPXbAQNJoIRgqQ8Y6MreAFaVz2SJONQtIFLhr
u/Gmmd8h75xyzQyk0KkUv6zUlxBXLSwf1RoCutOXakrYjku7W3UyGt+8EnwmzgRhdpuDDqixX2wx
Bk96N9kbR/eKLa+6/ClJ2+92HOU/rg5QlQIJgefg/LeE3Gty6Fu1r9NjaTAAqxB+PJB5azMAjtxj
wEi+VRqnu6K3nyBeDKj0wKsLg7g3RBDEgJtZV5zrDHgQAbpCEOIAYKoqgm++vHPA+ZJFX5GZx01A
9D9Kry62n3IvlIXp+PijA9MvjrkyXOAcC5yDStHcfJVHrYbf2q3K3aeNUd5RDuc6P01IA8k1war1
nv9O9HjdA8r3IxHxA8R9jR+NSB+uLf9+QIFbtwrBsLIbAAJe5GJozyYUvXaeZ42bUOPJBXVsgAoq
Wgqn+4Zcc/Tj5jrkQPBlLvNQaBYA2dpiz7yeajRUnaymXHexOGBJuXWI1vPH3qzup0BnWycEJdKY
hwMKQAxERybduQNP3PpWV0CdvfIYO4Pt3iPncRppIOD/JxSNe08nLfoxoNTqVyg3QqK3yLXi6lHq
XnOcUSPzse49SYr6Dw6skW5s+nYUgLRW1qXznPLB602wlANsSU122pa+BFZnL5UHDUChmljmThSo
WC9SULyexNpIZY1NG1jjOEmzxZRG1TpSJuTTzbsY8hRAQrRGWd0nk/Ni6hlktlMGrRq7+QpF12E5
ebF1NBCJ248pKsWZ05dflGtWienbDEBOXBNcYKoiwUKCfFtMIl2QSR9ubd3rIOc50vqBejNojLc/
KZRKH7KFwLsrLQ9o3iI+RABLrbKE+XQVKxXCfyib8aSaAlQPQd+k42taWezRQNAqFA+06DgoWESt
lHa+9tku/2DV2H5XwDuhJFflmvs4KcEU0L/ectHUTuYAhYBm9iP76lxaSbBJbffSxdWG4vrgTT9l
MhYA64sUrAN1ebI4RLF70BFuLRe/HQ8Rg4+Bo/hWsWZDcX3TTE6Sx+IpaI0lvVmBPQF+ImaDXq5P
L9ygyeQ4pUuc/o32C7iMvf2celcZd0q7k0kfkht+3IfB7AEE407ra21TFXX9EGaswa2LrWg5DESI
k7g+gX1fne3LGnKp2WAO78wozlCqoqX+D9uyQc03csWU0jj1jJ+kVdrNkyOOCmAOVjknESF16hta
OrfNJuopggVW49qwz+DHhCIr1RlVGWp9GNAQ29t3M06hrF5z8/n2ZTK4E4IKESkqB58o5vcroJ0T
3xP6bIInGSba54cufX8YUt+NQLI3QoMd+1Tu7phjeatsKNhbCJ4BFcOVEgwFgL+zvd0P6YMtUX9L
wd0xDd4gsNFfHKj8zAO1zJ7UQEgAnhtmdH6Z2mJDLzhohMqz7XXLGAo8BQiqDNAuq95ySMDSZaUo
jeuQ1m6j5o7we/MiMFq1AG2zqz8PnvXqAQJzTxRbrHJfNWUF02DvxmmUftsH7Qb0FkijXEuBAnNa
s8xiJ/rKkYcjwBvVVFEPtTXdQFIl7hXO8cZeRel7yB3cQdmv21F+X7/RNEUlu8u7Mdyh8qE6iGyI
NkaSfOMxyvyW1CYrt218emRYPg9BCh+mZ99Q81z67+uZXaTd/nb7LKLKQWoD281t/QXfTHEvFM/H
da2uwE+/MYLY8DtcU0D4W03+rVKHinLIjPCOS8s27qiJKnaoHQqFwVrTgI6iDugMNHcocdr/x304
wPmoFwdwZgPiTNsz7dazTY9O3XcorwPsy3H43ioR81x4AxNHZTpkmlUgjmPO/m4iBu7hTxH9yCYN
BVZUR1YaiBoqk9YsEYbWbM5RgqtJvdXV+dPYUq9AvhRYxobqoWJRvRk6hzCijYqpuhagbkZqBlcm
aEoBz5Cts6EdwT6FXiqXYl0xD5CQIcoFdP0SLGo7wCbdFa7rw1vpZUutS7qXSU9iTIRIMmG2VXuA
PPYLV+1/+lN7YdbxTmQpwjGmMdI8aVRmm5bwnI7RfaPl6rZ66U6+iOrKmBeuW/sAZApi78PdLXBn
ZnXsT1ILdtRGu8WUy9hnth7sJkXI0oIP7xy6i1vzTCJDNldDxzbEn/HTVKmWboKuH+7oC4JfVSm5
Jw+VNBDApTb66KDDtWqdaTO4wCt+IglzRJ1shZEWft6K6vRSKchQb6VfbctJzyUSJk/A7CztKjJe
ILg07iGeKxeBwhkNMshXXhwjBPnHIA6JzHXtmoiGK0JIPUURWAFJiy2ZtJVSG8jB+DYdsvrh1pbp
4CMWOWSaeZ+KDb1AAA80K3cMtHkzvZlSA7eNhn/AskEoZtMW1rA0QbLylOeGe3Q87Un0gN4BjBgs
RMGnh04pv+o2D/w0rNwd+RayzjeONw1L6rUrix2q+jvXxhd6m9O6M++VRa/61aI+MEGb92bFZ0+y
bFi0y5On6rtZ1zmTJAgXQROzNUXcbx8UhTcgRIG0NEKI1DHHxBGlhDS2W5+GTFT7Tn20sVF++NCh
3LJHvY3nOxbulLde6iATFdzRRmWgE1tv916gtXt6uplSA7U5NFh/d2esj9/ZW7CRrrtJqcXr05Mb
ROwpZQKkxJV5oqYxHR1csZFgI5OD9nAVdWa+JjOX5tcOwUV/0IrqtbPtUyy8/DHJkfC0efEiuF69
1qOZbsag7lEICC+WFv+UXeqdGiyLl1wv7wIGryhEzRQu+BnI8QLzIWt1b+9NQJBI+wSBOEQOCeVr
gLUTGt7I+Srz1uFMC2AD7JMX5mIzMbxbxShQ+qw33297Oi36Fb51fp5xxPuuB/Gr73xo70efighZ
mSiQz6/bSjCzkdGy4VZGeWi9f1Co7ktwe51thdkG1Rd4PkHLueIjxwasg9dhsIZHrZLVMQjCL2kW
pS+ZM50c6Bs+8E7Uz3jF1LUheQGaTt5HUKlCHU8OMwQRY5I6+pLMmDG2TPvE3iq83r5AhZwPHO20
z9QHPSVZBI16FIh97phclADThybbaX6CcniNEpfMtO6M+MKxzRwnHvJ1Cr44cLGk0bEtbdSOUg8g
WXgMa6dEvBfJmbS5r/L8oGRSD67KzgKNNJw7xzRAxyPCVVLGw5k6IgsLalPnJ/KgJup0TFRVFAy7
VzplARLlUQSgjKkvqZec4xxskJFu+aADWZuOQAlDWEncOVIJDRqYTQFoCreTcEMmMpU4eer5eNBV
L++GldZz55I3Tv7oWXJPXtafc/Cs3aSWbH0H98qXMSrfKAHIQTSLsv9fMql/cS+eviDNpIMcWYBB
SQ/BCovy7y3Lp+5khADhXQdT7hGqv0OeIIkrmvjQ1WCJspCgy3HoeubxJB4nnEBqzutnpzWcizf8
Q13U0rh+hO/wE7VMdrqAxskj/rjbupTN01CCbqwK4+i1M5DyqvtAfC8M68QNR/4CsnjBBzmATxnK
Eyh1CHH+qHGWru0fpSm/VShu+WpZxgnidXeZlTSvuG/pS20qux3OWs1riPp3aVfOE2Cb/b2jaEEx
Z/Oao1h9BTb1ckujXBu8LAUPLxGKqM+sEj+FbPpn3gJALEZ5bJ20PALB5pnSOjieI7Fq48O6PpHX
qHcJzg0AqH3qoOE0wgvjZBc2xv3fxt/akHV7DEuub6np9ivQE7UBFguEQXeQdVCPPg6k4zHtswby
eTUywlpJIFlgMVUHELDTkdrSsK79ynamdZPrUEe+OZJPH7kbLX1hkNc90dG5aBnk56xutrpBf6Q+
Okgr69anPP8cN6pZrp5/GVepmGBcjX8bVxp1uPNkaC9Ear71oME/9hbibEnVVGCsBm+KrB0LJEsD
rqCsy9ZzL0BH29qrQNyk5fbTGHr2AfVHAnhdOEeNMT3gOLYiX2oCUmgRFEH/OM+m2/+PH5VmMlvT
yOQvP2qQ7U/RrEQtop+4yJzoATLZiBQM4c/CNuaWa9f1QfmQs/P74dp1ffhjOLBe5irQ7QiB2Efb
No1fnoRsTJaVr/gVIQEMudlzGlnZloGzWsGEUadnynDV2ZDwqXG89EeUDf+TZ5fr6GAw5SuwZu+j
s25AzluW4aKU8bB2m4D5uO2xL9rIjS2QCt0SRWWopstSZ4UsjdiQGRvuBOYq0GeSaVtt5E8Qn7qf
nXO+gWD39GjH6utVqPsj+1IhP3xOnOBMPuMgyoOqjIIgFeb/3/84kyfR/YjdCdyPbrTykFMZsop/
iTizDpUpxYI4QeMe1Eqoe8qRNgFRMDChfgC+6tlNNxswj6r2Hpnu2c2UciS322zm1U0zzc+zycYc
TqFgl7ET0ZOZLswp64Abwwfv5IvlDNaRLDDEQZwFRMFbMrO0NzcsCIolmdIGJW2h8+9NYrdPjl1H
TxOU4eLpw1wCwK4Pc4GRstga0quhrW5g672yKoOuoV9GXjosPh++xxyVW9RD3igx8WsvG16KPPte
Q0Lqm3qI+Tg/pL8frl3XB/Kx7OI26tp1fbj5FI3YDkDubNsQFX4mGMx9qZcrKZvwByptQHowVONT
LJDN6qNpOiJohdrYxk63QJo7J9C/FqD+icoXYaY/8gaSN269muepuP6cuIK9hqUBQl6wp57Z0HQb
zTD1O2SZ9QO+AeEaZ47mkiIq4AM8wr6p38M0cSbzBZegIsXvUemoC8xDbfj8e4wiAhpP/R5tzIsl
gr7lSxzH8+/hgcMmbdmzHU6xX4EEAkxG42OQ5c4RZFjOkZ6i3nl/QlghhjBy3mw+dZAzjU/a/vE2
lJ46NRM9JXGDH1PlUD7vcn0DkqZwr41FvWNjCnY0aKfvOtWGdGa9wzv9/lQE+Jq0QbJL4n7a5JN0
HkQIRWJD77LvoNla6oh6/dONQKGmjXh1Cq1HSA76d9bUBTtInEwbXfPseRBQkx8G2YZ9EY62yEaN
7QGDw72QickvkE2c6z7nW9fvptula8CGNkXMOk4gb6YNJEnyYQGuFWNHu1LIcBrpksz8YH7qLfvW
3P3/jm3UVDdnmjnN0hdwPxjxuMvtut6gGoHtc6CZt9H1SYOE1NxGT6AbADzg2vZ/9NNip94AiJ2u
x4RlZ12RAI1xre+0LEBk/o8rguc5v2pjbBDcRzu5GiiJ3kWe+Mkqq7lDxLvyLber7lFUUixr1J2/
AY6B2pLO/hl7xfcCSfZnOXT5unPwdui5/e6qVcXsmusd/2q7uMCa5a+2FfwSOIJtk8rtNmxo+2er
bZ9mjmY4dLzmF4AQpy3OWv1fHHo1QxhZ0zwDR0IYMPd6ngHMJb8cEDSdTCCJe033cOgerdOnpyrz
rNOA9Ntfe2lEp3ob5Xcba4bfKs6cfcFAVw8tkac4HNuLK0+D4C4OToZ50RANvM9b3j11rqUvHNNk
26pz2yeQEdcbbIbDknqnYWAH3I1AtKl6gzRoL1JDUB6z0kcy6vNkZh5PZ22U3+rgmKYFUNUuSNGH
jL+RlfM0utN6YSPyy7UvIGIKQL6vh5vZV8viBW4z3Z56tSE75Y6ePoyR9J6n4n5UY4A4nickiybM
LMdakCmhpLNyQOGwMTiXd5bZaWMPhkeIonCjXNnOqH0LdRyCZG6xB9CFGRtRCnvnisG4t7u0XUZm
lr82jf5IC8GEQUaavA9iZsIfCjUIpdP2rgwjyBd75bRoW+4sRht6LXbzWlda9LO0dM+frC58CCzo
DLWge0W0PxHPoM78Th6WVxwZdugXXFH4CrxU7V7kkBau1VwxNz7NFQGC9GGu0QXFToUXekr9YuAe
ELyIxsWokt6LLn6jsBw1Ne40LvUmzNa3eB3I2ndS6O39fxoEiNkd7iPgT9ARcoxQQPk4mFr8yAPx
FjYloKiqCapBoHLuX6iLWlTkbSciZKxvbYlEMve/ztO0mXeW8TzPwUibpAfRZY9LY94H8Tsq14Iq
HraVJkVohkNX/ZbcoB5W5Oka5Z3vSTfEMs0ewL8E62/C0vfcG82md/EaVWwtSoIj/rVuUa6Y6a9g
JpxQPWTFq0I197H1rFuDfETgvLhvYsfwHW1iXwurlwvDE94hNGwPX3xEb1V720E62R6SfvvHrGLK
p12la++zcqS509H7OGtVMRAFV47YoB47WODdtu8q6Q2vGehAem988awGiV8wmixy0xxfOySJ//Ri
CDnt0gxyK9CT905mGyenAOFAV3gnw4JEC5QJvRNC9/HGkJPnf+rIUdvkT5WXbG8dGiQsr3NQM02N
+HW8KXPD822k0JY9kxFkSVDXM1nxtMrdfEI0duUEdfCWJ1jPRaPJHXJm8XNW9OAOQD8y4hVk+ZL4
3oHmy8nNQFqXAIH2LdA61DhV2kVC8PJOB33DPGGBCOMQeG/RyD9OKKv2hGRBfII42gSssFyNWVw/
SSaHc2rpOGF3iJaC3XVrGSnAKcrEF6GBbqAp9xQ0vQ4awct0Rk3nx0GIAS2b4kyRxxp1nFBnBKN+
PBTZUxdz55GjUr1TIczOjX6AG8k5kCu4xhNEdHm/JtfbSF1FP0UqnUczfqM+J2r1jWHhlzOtH+aQ
6y+yasy7DjnSGftsZpDMYmlYgNK09R6MvvlCmGgg+lV60zNRZ9iXX5nznUZnmW7eZR1KLcgr75Cv
aZyqOFmhUe5wR8zUl6qFlHst+m6ZF3a0EQmzLgbAK/uh6ELggwG2mQE4GV8jJFmCe1Hhb64D6skx
L7GbaPMAEdjRvSXHZ4YawKM2IHdOL+mUd/ayl1Blp1d5MJBzhVrp7MZSyXzo9I6v5GZDk37rJrlP
Jx275aYfOlG9p+MJVmnTT1lf7W+9I17qDyb10s3aVGOp99NYG+KfFwNfpiz1YxQ0LFoGxUaaUcYy
viOTpqjZ8G7SFDezVnm1m/nfxw6lEy16gMHvw1b7p8Y19Bn6Oj3irZzfhZpl3U+ARy2r0LXe7Iyt
6lyzfipXyF+Ez6KEq6dcNReXTChwdX4lNGDwqzb40jXmD5ub7FcPAiZcg5ti+m6PPHnJOUPGMNDT
U1wmOLQ5jrYVzBCnXJfI1fweCz0Z9mtalLFp/oLA1fep96b7OC5an9t2jx3LHH+6DKs6TsFg5/zV
lqX33A6yWYV2qx0QRCn3MV68NW88/UJjBjXGkuccSxONaQrDQz3w5C1SNsyXytp0NrWlFU9jnun3
hXq16bKJcG650hydz6I2yi2sp49uWB+XrROllyZohw20GLXN5KC6j9XJvg+a8LsoLbmwRhzRwdkY
HIcxGxfUwVGDHQGw9fKfRgIwKxdd1trqrX0eFHKvMZPNhOjVmaxMZR9w5MfirECBJrLchyFGeIV6
OzUgE9nnAVZZi03d6c9CZhqY30ZcAaBEE/OyXANtPmwL8Pa/CmOY28skKdfBFI1ze4go1ZwbU+1/
+sdAC68mRGghxy1lcY9V9htQXmBE5V08XaoC0XbPcOyjXY/8Xg8RvM5JJi3R95Y+VF8C8EtvpxrK
6hWYal8SlGzTf9V/HAmYOHaSSKxZruv2ZuID37hJJn2sqsWzIS0gf4yUH7G+RncZ/fmCmJ09hJ0X
oqsD4M/YHK8BYTsyvdbwc6okMtAtz58tNby0uvfhsdajkjHu8PZlbu0ngZyJnZO0ekjd3rmgWrjf
l4GUqgZ4eHPS5oENOYLnSXuZLLs/BqpeEKoQcfbkGfqjGzXSj8dmWnMrT7B1AlGpsohRjfhZJjt9
S+3FiIXxL+3Kn/4Sk83f/R3wC/sNuJ+WhOJkI+Rqa2YBIEygUcdEihsE58sZAKppEpgxfY19DesN
OVtFD8oE9eKARzTaABxYLqw0+AGqtnQzQwdTF9pFrOPphrJvlIe7tX24NeooComYW6waDQQN6kJE
F6ikyMw7MN0+0fUo4wloHawpqHwPgmJbaiTnqx9ZTRqAv7+3q20auMZ95OCVASJjYzc5irtVE3c7
cFrULNAATeiLNTWa1+58Qha7Q2p29gP7h71HLgr8jV1wX2Zt54MNudyMmhi9ZWcG4abrjMnvZKjA
MM1o3CdfbScJIDqgWmo1IpAYMdslXrjNoEaQk6VmjRHvEuMhNz2QMERDJZEJEdk6LQTYG0MR8kOi
KBwTlK8cMuLYBpMtnMopXesJ7kIcEMcL6CheQfpugXMp6i+ZHPGGG3mwoE76OCGh+u4cBYm26HuI
7VFPx3rnYOb9K1lAuc/TdYVuoUIWk9N0+VQHix5sCnLxFrMBVAUAqSyDEeGKjaY1//RDP+KGagzF
po+Nt9QqKl/mRb+zcNo8t4UGRFKcON97BFY0KweFJ/jVgIcYyktQlN2GfKEV8+6LxJhNvgBZZ6te
jvUpT/RF1Gk1sgklOFZtlNn6qk0Ji3x+mnuBMsMXWI34736qN0cFOOC/KegtlO4gr3C+aEGSDKDX
UBrLtwvYbco7ZoDB0FREtPQx6t+NVq8fyYgkmMC91mm2nRHiDFLz8m5CZefsT239uz8OLvjyGCBU
RIip/eyPihV81f7tS3PTj6LfBTE21EvrXO4r5tkgaRfdptBTey9ML17Oy7XoseB47SWJJ2sPFisw
q6hlvHSauZ38/9LOa9faA3S8tiXQ2LS8xgF05YI2+apnDAoM2B92EC6wnpwkvpBDYkFeAWII4pya
3nQwcnAXSLVyZyaHPnL4r5Go873UkAiTdjKswtEqFshvVw/0YWZtu7m1aRZEWHDIajej5MViwGlO
FSwon6p8s2rQLORjad5HojOPTqmxBWJR4XcUsm7CIB9fwNLXbNo+TLaJVcgvYR0dyKFOS5RaRPx9
JOqx2KJVZVCl1W8S6F29lKiSXUcmuL7y4iSCslo0k5390FrTD3hpvomyB71VAjSNabv5SbCpWugK
tqE8urAGO2DBoxXVHlLFYdGCaRD8tXfURIWJ1/YORTB3oFRBAXPHAmiR/fYlN2qip2t73tSgObq2
NZyVuzavQQi+GHi9T1OQ24CStriLQ1C09G6w1y0Z7A07cSofSSer8j8+/+lKo8mfnrLElGtAPrHR
hGZ6ahrjiY6QZHV/WG3G5z5wKmTkSUdRV1mqLwX5y0qvXNSTqgqNMUShtgHA9fK2M8TQ45nbPIpC
kk8ZjCaYLhiK7m5jPtsKp17YXXTWQIHzaEaQ/9QDF7SVlh4/0gfkoBdObgTQS0FTB6oO6AmzC1k0
KMojIMa1Ol/e2v7rRJNeWKc4Akm92sIsxEJNUFXe00ZFG1o2JcYqdkHXRx63jj99qTMqTX2lMVND
ie7vYOKf85JFhQhDC7Vk4NTe571NbpuDb7jMWL+/Dlpk1iv6e+VZ/4oSeHZPtwXkTF6ZB8lt+gup
PtAJvvdVFcokVN//YZwHnd1t1iO0LDVx0QKsJX0gwZ/IdZTTF+6PjLcMNTNGeFG1Guuuw3WrcUbz
lLQgK8X1zIKSZyiAZeu0U1jE5RJHp/DNkFCfVtJ9dlF/g3qL8dzwNl2bhZbsE8fL78nVs6wProYu
v3n1gGhogtR0wSYdLP9guZPqRt1MiLbpYYTjpDJHG7mvQpruvRu08ktUfKWLdlh6+iEybMsns/CK
j4NM8c0qnlsd8va8B9kPqpEbZMvG/jQE6QqAk/qRPpIMEiyeDkx4w0LUoQWgdPQB2QAEXI2wXLc/
2V4yj8BeFD+U7tc4qaOtlLj5CksJ8wVsisBuUHs4x9j1oUmaFw9SBZBEsRgqQUEf7lbD4GvJNJza
MfvYAZwt3orR608tSuA+j7CrYoCuo4MYkldtQqV7Zej1AeVO7oEW5VJVzqqmSBvdA63J1K6apPL6
s4kGzkv1dZDsAR5yQA4KHjmkmn1Xcb+OTlWCkDyu17ExiiO1fei++UAqDEyRVr+dZx0h0LPJBVj7
3n8KD+3ZTnqlMABBnnfbg8TKZvCaftOEUAHpFGIAUWDfmaLiu5ZgIy69xjmNkLfeaVqa4Tgy2BfT
Qd2vqeh7WqCUybfXbbAg6/qLbtRWcgxCzUB6No93rolqk17pL5RO2fum4yT3lg20SVQ4K8Iwa57x
7kYmubU8SFYJ6rUXeB82IrK7X8CmbqCW0f+6tvz74Q+foowj3y7KZq0ZKJ4GczFKNxRxve1EKFkp
cC4jUyoee4R3rb3yo6aQW9l5ble+vBtBO1tAc6A7TIWcHpuudBeQvU523BP4pikTf8CPpgjNZKeH
DNgX1Wv86dyJJF9lZRWFQKT1zhsk1E2I40CRCzLXbx1AzHiTNSXkooS7guC9DWRugNIUxaVv8CYj
3t0/lNKJEAofgXFKIXFpg9gUoL3sx82jM0fgnRE78EKtwZUJuUPfcVDjDqb3Xcoh4Qo+2uwsFMIM
MBZIXIVOsmmZooxjJZv9qNdJNb+bd9EqYztdkXxneeK8dKDabRU6JlNU4KZqdxRteA4+8MANxrcG
ebs1d0Fc/5d28s9ZtxEqmm4GWBpk6tkvkeEg46GgHAzVaElkv9RDma1yr2dQvUz4gVx5ZuIXsLDN
qDSQci37AKwJHSp8h+RpBPtM9sSYhXQTXkJoLY4LZwiHfZL03WsKAS+QIRhNiOpfhkNOpIRDyEk3
ymE/hm3+DBELXzeLhZTg3QX/KF9AOQksIBbXdmlZRButBRW0MSm20MKwf159K7cAsZ7ytaTCD8su
2oRpsMZNszsDM/HuD8nGD3M7SG7M/jS3p+YmX0OhL65zA72Y+R5qL8NQz5cog9ZAtiMiKGk19TlW
jGxUYJ4qfJboDQ1nNRBDQgy2OZuyQuADJLxTOB+RbgeoCNmUXW+wl9u5TOcAygYx7gu/w2yA6l3y
EQoRAM8Z21QJ+iDq6R1dR0GFYZlK8efmYSp5HyCCvaOWV+vE4xsnlBVK8UwNtEoVjoOjI7/yDv9Z
JaRx92NhRhDF40sExsuvEsWpG9CpVWtymyB9oaeAPtHw0MpNfIHgZqjhRh6+D+8SfYnktVVp6SWq
rO4JP2I9Ai35EKHk+Sm0Wo7VTjfuqNPKMwPQx0GsqVeKtLrrAb/zB6funoau6c8oQ99SJw0YRLXW
9CJ8IIcoqf41GwePF8jdGIJsA2Ad6mo0hfEA7lNw9dBlhdrSGFJVbumcqakcWL7s1QC6CbmO1e/j
AuV+dEuy2t5eF3VvlN8Rewv9psjEEqqAwZbwvWMVvpsE6aVeFBgFWzJvvTMY+DpWMwVbG+DNW7XF
gC9P3T5kQDLc9cryysw7jT0DFzDKVoMIUHZQQKGtRT38Ki+mdkkmOf85/tZ+HU9NAaKMvm1G4A+q
s3wxxp48GPZYvfDhgSiXwH3E7wKnCpdE1PTJq8geojRNAcZLS5ut2BSUd87Qgx4PfyVxB0j7Pa2Z
tJjGJhiAgd5y8Z/VVUcPyqEPvAXBOQKlBTBKlkD6cBh+Mkg+gvDIgXg45+vWxvrZRYgmxHYafxl5
1C5dbwzPg5dMm7AAsx1Ordgu7ExDqCkQD8XYawtvCuU8Jwoex5/JZL7PyR39w5zOAO2X+a/oYat9
DI3iR4lYw4Hi71NY6+uwBIyVovNjPHAIZkY7iuZT03/yj3HbXbDaQabXUQwZCPDT9kOWFRdn3WpQ
oRa2LvXRxlXH2bFB0dBxsoMvVgqJuE7hfLA1ooK8c78kEryxzb+byMGsZf0ApM27F8fdZaEG0TwN
ZElAdNn+Ilc1Pc1F1l+mpx97HUwWLjLxKhDAu+H+AJ2EXjyWCsyWQ8ZtUUxeuiXTS8rpzk3c3iez
UC5/GWAIPd0idihPKGnYIbYanHLobtx+n9RDjfcOXBtYFn7/F5CbaAXOOvinku+fIztwf2MpBbsO
aoiZOoeO97IDB7RROy/gm2Bfe+SsIbKK45Mp6vJ1MC5hnyO/BEbYLWh84rUGbqmvsQfFJW4VT7Gs
8L2IgOKk9v/lrJrmpEs71jhyIaae1GAxBqFjUbrZwRzLgzehDlgoUilqz53uAVtGgzJutM9NeQ7y
WvBMLQNSvMzUUMWmSS63D9DEgqEYas9VjFWOXqU+aYYF3gFjPhJBb2ZYIFhpzGcgMg3VO6kDk6Z6
b87apPWLbZ3pgDeNtgNOSyeZ1QHJjKBQ/sGk3hBatkhTND2+dvjtkaJK8Y4Y6c4hLiyUd5jrhhcg
9FD/BfSPNiFlfl/Uum9HQ4g7nxqim3m6i4ks6zYk4hCnaKvpiy3APz+U4O+m2IcFIhwL989nrbIR
bNWzBOHyMX41dG1FDpNt2wstmKojjYQwT7SoVdQkceU8suDj+0hnSOLXLgjXFG/JJu3jSFa4/0Pb
lyy5rStRfhEjOA9bzXPNZVdtGLavTYAzCXD8+j5IymK5rt/r14veKIREZoKqkkggh3PYslbQZLc1
Z0swT01rkuu/WTqDlx3GFuzToEN/bzujeU5inuB0kGhbIXzzmZX5G0Vj/psCBXQaF7tT5QENZjFA
U+sPHv6Twui25rNrlW9/UfjzGpDeOCYIGKORGQhrnqk7FwnYfODHDkip8Y69DG70C9WE3j/oZgN2
TOy+jzW4tD6pFrY/qbrqVHJTJa+B8mq6jnEodWCh3byS6gCEI1RTO++k2ibi3k78cNsrMjqj3Zu4
s7yidLC5yN7L0MYDRE6g/8dbwQVgf5VWIgz88sHOfv63kS1t8Cgp3M6/GbUeTkpcufy9Ul32zYWM
yJfd4Sv2aaXZqMvxzR381//V6PflkVFz+0zzSh7S06jTivFvVihuLRgLzihw23UesHgbzwakQehl
e0cU2mkaIgiaY2/o8y3p0IspgI/hCitdWjy270lm121ybnm7qytmyXVolehVDMPTbMWzuFgi9wjg
mzC1Fh+eOWGuA1Mp9DZ0/50eOjWwYkk2nfxNpQNMTW8z37tJRjqgW1BPppsf8k2K3s0PDd3GvTPG
iqN8JkHSIRk5O0iFLFCFbXzprRpUn7EbkUyxbicNcry557rNwu9RWqlX+HdvjCGMftjc0oZHsGwB
Mkbjq0L3/a2lygQGf0yAhaZVy9qS+XPpVLgbd/G2U01SpCEiDZzI3L/QqEjcf5n3XowwuDLoQmO4
ByzBNozCemOAqnRlGBXOuS76iViTmhdQDl7xMdocIKgi9dmKsDEIDKNRLZU+dDUJ3VmOzhuQyMSM
rxihAJEyTr4Aam2R4R3xcXAQ/O2vorEWgwIvGLGZZCJ+pNPGdOQISuCWOvjYkTqBOIkpzkEOmgQ1
oheQC4OfTWnQMMmEOIclm3zQoWbU0nAR+95HDf+3xuyjBVnEngz+9EEarroO8pGBQgKFj2AHIGJ2
HMNBVBoVd8BgEw9/ilQO5aFWXeZKq0lQckEjUv1TdDMUSmsMQROgs8TdNKZsj7JP2qOLhsNyQW97
z2zRB6qhr9l3OPqzRgPdn0pI02QzqU9KqNUsw+UHMamRad0OvyyvAXAjurOOVdECvjgrAdingab+
mOO/xMHNh+yea0fR+oOQ9KcxuGuWpmn5lQRCwBrF69bFUUiDXo/eIK1GilyJ6CXFqcdaAJEnWrK4
zsHgoMaTidJ2E20z2SoHkhAJSZsDOG/jzULh6pPvSWe2mX1/WBAATa9iSuc0bR2ubEB+C3dQf0Qs
M18eDkpyU1YF+vH+nABaILoGYVUjh4uI6O0jKjWyAj4VkB4s3PhcPQGEK6D6DdsKFyMqo/aOah5z
I0eeh8h8oEkSoT8Id8UGga5Zo4MGjWaN2YfDWnnWmD1pDIkfLCSgCo8tt4DOVyQviVbxh9BLHyzV
I2W2nTiUSBEjMTkWX0oFGC3L1N7SLOA50NxWe/2ZhspHDgzml1LXUE8IH8gMlV9s5aMCsOMy1mPt
uRGqbxpZ6pybcjdkbEROBMMocoHaK75HYYAknJJIt9UXcd1WBxqGdvBRH8UV4pF538GU4y86pxjP
ftr420jnKhLtxl+sVNthe86/+2iPRwRMxpdRt+SFuw6Scgo+eqzBapVG1mttZx8tozHak0KoLFHn
Aaj2qcQn6Kz2a8jCdaVQk0VqPDSyab6CLrZeWZ4MUEbKzX0MLNRtEIn2gZUNmDrG3P7Whv5s5CDl
8LXQTHRs6qa2ZchhGanVuBswUFjrYKj7RYBOQO+RxsyLjpZIkkXDWP7DAKwGmo56EENlzSYxXW+v
IT76UId2s7AiAE0pDdag30AI2WzGYvD2XVB4DyH2UZOG6aWTxuxj1hAscx+9IvqRGEIugLdTnugI
T8MI7f4fhlwN6UTPGLhDPs2S7QQFhiaEz7NkC+Zw6wVQ9h9nDfOXLuzvqs3+EoAE+EvabCuVBOAj
K84GWhcWNCxlV21K8BptiQJxrJx88d+MhiZ2Af2WVoJvixL90aMCBnCxlz/RO3pRd4yDxmLw4Cos
AZq1YuEbG5oBgxqAX9YyaNGrg4dQXd+14xjctc6QL0Jw1O7Q2IqhkiFqNF4s4xdJHButhgs3buyN
56G1DTcT4EP+zZbUydYxfjm6Y53c2N+Iqhaot0PBs4s7JYpCHLT8/RbRu5uctICxgnQlyQDuPunO
Bkw0PvBgr3IysJTvWMmV7zxp+HLMQB6McjofjJ2hf+pxHmwXnq37J/ycs10bGk80ohdwhA3tYtIh
9ai0UEtYi8OH6Vmd3CKHUqNfsTVAU3rz7agFZkVaSjjj07RAOkTj72Umpdpe6/h/cmuP505yQlkG
XtyyTFYf3vKuWvdZC5CKNETN66yotG0CViDt6W3b12vdydz9Bw/0tiTnf77IP5TbQkN7a+GBfFjj
8VEP9fjohXV8pGE82PHOYvWe5CSiSXpxlNqs+8mUJj6Z/W2JWU8HZzctNovmFT+ZgvQ4RUoc7V20
KbZ05uwDq0JESu2+6WWMRv3eX4dIWco1wiA/Ja/C/TwfNoW/KjkAkafd+VA49gcfhtqOm26u3zNs
19Vuvul9/2iw5MEvxWaM4+FbrYEju/f76gF124iil9WwD/qB3Wm1ANldWehfkYy5l4okVhklvd5/
y0qwcblNVj2E2MltWQUjVjDvVKQBqIZCgJug9G6PrCJAbAEqv0AeP/vhIgQDlnvxOmvEoS94vzD7
2Nw2IJ4KM7/Z2jg6vZY9wgI1KBRPNPRy7ehrrffQgCHupZf5AnSq2qtdmHiW5+NPu6ijLwDzGYBU
xOMVTaLcdFwHkYFuYqWrG+bVIw1DwMSTx1gvM/JIC1WNyIDjFoyHwshPYG8JpowfJfSUiBVdcKL8
H2X8lAiorKggV1lCEgVVOWnRiFRvhpQJHFGLnJQyPuh65+DehosTgaatRWhF06fPQiNeDjpvjzTb
1e1dYXXJQ5un2oudnekTVCyUd50l3mlEDuugBnmq+lugzOXqkGYNt786nP5ScMjRLg/qBxkvhay6
s5vqNjqcgOWcRP2mtPPgS2OV+TZt2mrXBlX4AoJCIBJBwQJsKzg8CnZHlq1v20tPEfk56fDBsnDy
aud2xS712nyLE6bxnLdNvso7PZyG+FLJLY5Q44olhvFspMI6li6rF6SMU3T80Ap9w63AaJYiQeCp
0YIHmswsPwaCTSJPNBxE+S/HWSJGQOZiWXIs+rC6OjbRnx42Xb0UQ+ee5herBKkTDRuWothd8mNW
+mWLNLh6nacnHWAKoucSACqfJmh2lt18zXKZ+dpBR5oF1xheStMML6gTjFcoFvZB5mOiqG6UNTtY
ifZAKga3UEZXmf1eNA2CtgItEQuacZWdUHaTjo+o9MHlwQN59YpndIkXx45LdvKR941X9HYao7YV
P/EhW8rWZCeS1bd3JBM1eu83NGMmEaqKeXCYlWeLWfbJQT3iiMoqrBGPLBOIymOl6a1ROTvHqxGg
BUiyo7pT8z4s95Zj+iscMVBRbqPho7ZYcHY8WbwgLjupZSgamdTIitSASOpPaqLhH7zxHEifiEFc
vZXKW5Ow4kUtChAbHVn01Ni6lrEeRBLe0UY/SN1ii2J99BKrU8C00YcG+B3COxrZBSsnDZ1QJW72
NIsTUrmtQQi9qiz+wR5IceoOChzmntC/Y4UGHqRoDo3b4VCwQRcH/fFa3a9FsXHME11HU14eTO94
213fzbLoLzIttupDaomVXYzVmlKcUWwDWyJi5gX5qPK5lv6W5FVbmTtURVfrVqVLSa3sTePC0ImD
ailWLkG3BswCszlTQIYiJ2bfTiIKz5D8JpKGSgxIQBSS0RSxqX8PSdet+l9aFQ93IBuokRxR0Jh4
KtRLz+HijNsi+t61bud3XQ/CRw/cR2M3vDf41SwsYReXeQKA5s5SWGg8A2RcHm8ZCJjPQoNTSkzm
gIA5BU7+XZoc9dOeAZp5x2Dl4c/ZBkVW+7zAE6+TOgrqtLYAHvgAogmO4O70bpZFf5HNenmVuHsb
zwurRStN22+ptBatTuMKmfNiNVXk+gkO0fQWVPXILcmLLRzbW7VONa54EZWTHmkYsvFPCRgofMnY
Gf1U3ZrHurPQRgsNS7kNXHd6Sy+FK6Ozm5hXHa6jNXbxWalVPnrfclAfBvXZ+oMi6ThRBRCfPkds
GmgHuel5+6jXmqndYh7OszkCKFPXK83qsmgn5Vbgg3le9SstwOmGULoCOsK7Xgp/T0OHV6fEyeVj
lHXi0Wgk+hN66ws61fz9JyOS0ezNqNU88WjidPHfjdxUw6lGFtNKNyO6APLKq+Z6eSAee4rCjH8b
AiBMghmYL9Q7fA9KFFff3uXVb9k8O8v+k14Oiq7voLPbRLH507Y040jfyKTM9ANSnIga0Rf2z9mY
t9dZvUVio0NeOAF1JcHrEeKea0bGBURIQDHCyUK9zGLLQU3Ib8ksNvlEHRWU4PgpO26uKS1jAeZq
wYzKnfIwzp/DeZaU0fw9Tsr/3dZhwbDhSQX69yRvD+ByNBfCarJn/J9B04isH41QHZ09u0X+jh66
7Az83uy5EqC80IH7vSGN2Zxm8Z/6m/nQ/zA1iY2/C2Q8EAxm7gCAujC0geVIgkmq0B9xNGwOfuEs
/6UjZaYvUMme7jItf/BUtkGiEDALNWRz3AIADW3lnTpg8J0QQKoUQ2X/5d+qWq4DUxFbxKxE2VeV
sam4y1dVX2POwkUOhK81DefSr096AIwD06nSy2T6ve8ArDSklbNsIx/0ftwpkhWQ+4AxqzEDsHVO
0iYnF1AaJ89vfmvdZDSLKtIEBU6Nv2yBxrOi+v84yrwd1/Nv1CxgebbjraLc/BEA6Xw3dwjQ7E13
Uutq5DjN5Jen64qehgt9azoW0ns1gt4gK+zvzahN7gtrSQOZATijVS+j4wAf2iyy3WdTUiQdMmWv
ZdXoiAPUvPa32DM4W9nr6Wtl84uFSvXvtkjshYZynXstx5e3sz1nRRN8ExR+9R0YnWhQMNENn1jZ
cO+BmHtB8zUIkQVPgpd6wDlIBNX/4rnoWfsdAQjfM17MoN0DYNu6L/NmCb4A/YJWEpy5JDLjC98v
yx3NOiyz75lAMjMqZLAcSAfddcMRnAIPZV3A5OamtRv9MsnIDcoZr25Ihdz4DrNRtL+mTyHj4qeb
pvlT1wHEOC9d1MAYOntLK336M6ARV1/inMEvzMsDAGChfIA+BcAXVh76tt9MDTkNZ2D2HptKbF60
5td/cm05GXsDFM9n174R+Oc0qd6LtHrQ0qB8MwN7XOh2KC564HuPWeLek7zqQH0eiR6I5Nyp3qIE
oN0yAbZTCUZpVKV5yClBblr91bz0C//RSOz7IqmrN4Yz9QbV29bKLLQz3UFHWzoHhizqYnrEU3lS
gZQ+une76Sbrj6Zz8McQDLiqUIn0LFlHC2lj1dmLCJNi0Rjga0JrRf/RQyySTdQ7wBUXMSqFAMcO
jF6843GlEK6a7j5S7/42+z/ogUE1yJ9tzcKGTVUyIYitzkVof6LiI/xRy0ff5ksGQH65DMRwjk2v
uqNJQM8XQFFKmz3VLhVpaW18FGyuZ0+C9WibUUVRN09TiZMqfQIS3Xm0RLbGBqPfNm4Muj07Dl6M
FLswoM+wfwzXX6IxF3+uCjyxjFfut3yI7IUTFfy5Lf1+7bccMOZFa+4zv0UPNR+SO6SdTeRwu8+e
RsFEtNBEPXlyPa1ejOLdavzmEQAu0Y51UbDTMxx+zSQAZhTqvH/Yzpbq7lqgCC46vbuq6k0R7PCl
+Y+qs9dBqeqtE09eBzuYvRYW8rukmqKfZpuyAWvIbFupbxyqUnYlCoefQzDwnfxW4LuhvuCehjOx
CVSrM7qS8C+zEIlQcqtzwg0aQLItfZGNTNt+Mid54uPAjyqWxwHId3dI8CKYlcr4Z/qT93HzsyoN
ubCxU38aHBROR2gxOri9WV40dLqvwL9pf3XAQd4mIEjCb+soAGb+luoWcpoF8NFqS5UH+GW6rXHk
eco8HZhbesB/RqgHDEb5sweMIKrLEF0k/3npDAcrF+Wl8hiA3JV/YI5vXUTJWZUD879B5V4I3p+F
ofl7PxfWd5eDpgNHlvBVdvjZOqPrPfRgXdnIMG5wyIlQ8ovW/H1lcuskM2vcFBUKqVjToTkGHPIv
hoW0qpG4+jfhW+eKW6jMSd0Py5R1YH5H4P66DKgI3GkZvak/LgPMX2/lyG7YmFwCUdhngFpUXWNz
E9n0Tsmop4yGpNzEKYrAVLMZyejFLrDzCwI/uZTcXwG1F+380vM3sonNHS+N6iWp0FttDfx7HqI4
HfDxAE4KEnYeZBKtKDKiLH0vHj5Y5ozXL2Nd3NtFW54jmSM2HXv5yRD9K4tyFMXbwEJeGSZQtlHy
h3FTySNvPUBx5I18BIxBjjN7e1WWSJ+sAGQBjFbUv+NEJ0ATp4BBQ2cd97ZzP3WHICSGA5l7HYG1
jUbUmxjlmYukDfOPjd27qyZwu8uQB2JfBV0LPIHaukPgOF/5duF+sYzxq2spXq56i15S72dlVsBJ
H8ryNXT9q3UJ3MU96mfaXQBc6cnadq3xucUdqDc7HMMi49FCFvuuVdDR9E5HB/Ah9IfHnJjLZ9lN
N1LbWK5eyEdT2XtPQ62Gl6IrtAZRpMovdGgENTaUYDBkix2fmrbFABxhyi3oEkgaorYVyksd7GRa
RyvCQQXgUbDreBetzBYID7Ibr7P6n0Oa/WRLw0HZEhxpZCKU0ZrFAC5AXEGJUO1aDjl2aBOQ8PSe
QIhnjGHstOWiyv1hTRMENkyzNJRSxptyQJ9YVHXlg/Dafc1j66VKY/1ca87WydOjUVTOqxgS9+Sj
hHRRtJbzyphu7GIDBLk0C3RWuW5KNmwD/OZeLQeVS0GWN5NtW0bPXSCze9IFJUEexN4Les28Bx/R
dTKZ/ZPS7J+Wc8GyjhqpdtjSrBYU8F+Ywy7y4jv8sevj4ErnWKeOvXEC3XkYA5SE9aUTv+EI+CwB
mIsHbr5A9k/7BWYz1FkazVdQd9mqV6R4aP0+3mac10eG0/MHP7oE61oi649+AmBLSdQQXdsDfRRn
b1jmjECgjT1Q3drWl0CTwdoVebelYd+hVDpBr/gdNvvpK9d/kPg/GgUBsx6lbBHvRFRP2KW7KRkA
etEoGryZLG6PdeaED2Yvw4fRWfEgbx9IEiT4FQPyBTdlxPpIFOMkC4oHq1uSOk3Mbmc/soze7Ztr
koNQ3ZI+6nmVM57KcStGpMvK8aeLqhUAaLZ3iSWzJzPus2fAX7ULh+XsKLsge2a2jtyea5ZrmvXS
bDwpy9IYgYyBR/gnSz3q2NGt2mQxnUSBWCyfEpSqrHQnTre0jbJTkdxHCXCRLRfhF2yiwHfv+Mk0
OxZg1xIaKCUV1cREed1E0toBZejrzCLBa3f8HvqgecDpFHWuQ3xPAA63ETVloVN0mqNYxG1EczfN
JgYtTZL7Gg4yfr0Ck2hySdMY3JhdEW9sZAhegOv9Tj0IwNLcAfrYfyPVWMrkkitVlvB4k7HOP2a6
W+69EQwCVNJX1eEDaFajlxGTuw4Bk03CyuArs+IVKaBPJlmVZeYAPp27d2RJZYTYNU2Wxs0ST06w
XGj8J+CcQOYlm8pH3h8UZYaOxwgejGV/7uYpnpfmGncFB8h6db3y1bGSXugwObUQgXPrwRjQaEIT
dLYM8AwDTMRQIVZni5OOltiNodls2VZlx9aDGoP9+b+Ok7R9jRrjyUK55ReQ/nZbpGDMNXqayi8h
2L2WqHU1DjQLGoW7QnbNAzpEUZJot0sSJ4menxu0uS3IqNWbbsuHwlzTLPnQASeNphesUEXJXRaP
+bLXULOvY7+0AeasdQRuj38smwrp97zQHmXd4RzVeM63KjK3juKfZGULPGPkvFBaHS19ntqPZG5k
0jpWJchMBtQvT+aRFCF6YXz7FfWAp8bWQKyox/l2+pPTX//6j0DN2zSF3QwHdtTULeOBSHc1HcOn
I3kWW+nBttgKmNw4m9Ox/HpMp4M7HcfjvkkPnhetSh2NgNPPqkez7nZUwC3DkAFer2DFVCkedXiM
ixH8gmqSysXz1k5xMXl//GRAleaJz5OzsJ3diOMAKRAf89B7/zJyuZWvyCWtcjMgP7oyECBFmFbx
ivjJrUCH5mdRrNprs6dmjH4QVMXQg9ErdAwcbE1dHMOeB1MnNFLAsV1qqgjTXs+GYCj5QZ3SZJiW
rH2g/mrwOC0+UNGw5LUyXG033TJmqpkWE4ImYgRV+7r+YmdAkalcS3vCdmBYazkbzm4GJD6GYN2u
Kq3srog8NJ4EFnagY5yDP7OJ/0GL0TKpHZxxCjkCWbiyvv3N0ziktqIFunoCwLSBDbf3XR99xP4j
VoTHpkANntCG70NuWUBu8Man1GtiVJFIcXKDPAdMmBts2polj66m50tsHu33fNQOrgtAGAHzIG/G
yRzUauOT2eBWZeTW1Twuq3bhjzrwFVCQ9ugrH6Om2e914x9CE8Aw4L6dfDDNtfCB/u2DLoHM69z5
YO7Z4Ka+XUIRs7fpO1kUwCyK0zvNi5xD4sbiru4bcSfVC8vjSU6ioreK5YhAyLYcAOzaxUzbSnSF
PGe+z/YuesuWNEQ7YwuoJwn8Nit7JlHgCTDcNeGFKxGZkyOazIOEfzbXO7HFc/f6Cywif4LcoE0w
QvtoX+N5vqCt7izrUXC0mLbGpKMrnQnuEb16+j7Iqt/zkSxS0A97Rz/tmlWM+MZblOrZwtc7487V
8CWPO/lGcjDCVGvkpXDmyczyTSsv6ehkX1OtlYe4MdBdosSzNepVUbkEa5LbJq/XSTqsWxZmqxlk
c0bPzOwh3Pqj98OzLQkqDAXLGXGBQNNY21+4pnc7kpHtpEMmLLR/kJee69ZiSIZsBwRN9hTK9MAE
CHppBIo8vustp1vSkFqTK8kP6LlwLlVT46MFvNwErdug+D1E86fVOA+gav/HA8raeymQAgCkaHLW
Ktd5CNriny4qhvcoDJtlp+Q8TF2Sk35soDATwBNtjuaUqnAPlGunfDqJWtc7cGpjHWI5aUzDm8HU
9HobTtn50gam79Qz1AKkalN7LnqGAJv7PUZkEiBVTqxv1bAagJMS1zzVt8Kvp2GHJjwDx9lWX4cp
Ui0ZvnpHWVfgeS5EBgQ8FOxPwi70IaR5yw+co7Ct7N/j2ajKwOZK6vTiIbMtbScyNORZgHkwBki4
pcwvxFON+/pGZihCuzVmXfupWnQMCXUgVBMh9Wil6AFZWGOq72ZtLvPuohyQ2SwPzd8O5gmhiadO
58M+06pTFpQgcFB7RL9le3C48nvaIqLoFMil3WDvaBIwRWA/w0MW7ZEwiJqivpNleZr2msrU4Qa/
n7aTyrQAZf2qScIG8GCpd8yB2XwMwVW3MYrIfQS1erTUXH/8lsb5Ls3wyE5bf5sDP+Jbz4BlMPqa
/xh4fbvJK989VuBtOAZa1qPg7rc5b2qdzFH8XR8dPc020jO/yDLUnnI0T+71TEs3ocf4O0ANFlTO
EEdDv7KSNDpFIrbALRihIkXVOZi5M1kO6F6ZLD1zZO8uIoeVLPqvWlqCsQ4xDrAGJFve1u0Xs0xx
J7aa5kxDrfyGX5n2gnOoc2fa+HH4dvsFn8HZocUdBwFlo8VBtBriPDrQrBj4vREk2CW1WfLcF0jg
Kq1hYOw0VNi60BA5zuu6V5cMj4HbuoP3nsfadV2j1N/J5tO6LMG6hoNwd5Ska5YI/dWN2a/cGRqQ
Hjg6our5xg1VEJjb0UuBECiJGWL893k5PtEIxzVUHQ+GM026csDjsG7M1eQiHcd1C47u7WSqtQ34
pdL+QEO1HP6S/y/LVaN5XY7WHHGE2/EhZAgejOwO8IlvTe6rbgOUGq3aGEUjOZ5S4O0ru3DVNKzb
6bEeLaZ5K+i7i1ZueGy6EdCUojcgaanagrIJV1Wk5avWq52V1ovMXiBl35xcrdznuf7e2p7/VNRO
um9LaeD5nQB9HIUzFCofehALS0fqF1TW1eeM59oUZI9TbxELK3r3itZb+16SA+K6FI9oasUxSiUT
CtvE/6r9q29ScAKc4/6/+x7cqj7LsP5w3SLHeROdwNfrRteyePQBSDVdd4q/Sf/n3yTSguwkomhA
r3O1Br9l/4BGGvO5kIgUak7HT51fGc+IMcuV49Qmzg2WgbZdw9gi6CJXNGsPOjvlLmBtyDbmVfeg
S7mmSTKYnStvs3OarMdQrPrGNbdk0KfoRQ6LBs5RTnTqBhVWtVK2lXWuoTErZ2+izs5lW9VPQkuG
S8JQ+hhmTvQWSHiKzADsKGoIjGeA130FGbxEKqGtVyQdc+DTMpG3F7DyNU9VZ59ITmuYRYOW7T/W
YIPbf17DqrL6QJcCtCajLJ44gJEI2CYqmnFX8pqjK2NEtExR+RFiTogd4jRBMnqhFm/U9H2cmHu8
54n/7kqgFG4ha0CZl2995oYb39TDi2GPOCxmIIpIqvBCLySnd4PP3yvTQX28mpzldZT268CXw3KW
kUoBEMeTjloLkuvSRWnTzVNpM3R4dEJbaqjW23jAQAQhTrU1PKT4RsDlPUdu6S1NAykkmtRKqe/H
LmJLGg521D3quHO1vUzww6kEmK1Z5x1ptg2aGtgqRbYGqit19BvnuOhfdDW6rVWERX1PIk097DxA
Mk5rcezgprVo9rYWOUONtr+6bkat2s03ecwAGDJY9cnvymyZZogLlkpWggFXLmhm0KurDg1petYm
WR047Gj73mKuOPRbDZiDjF/mikMQ1U+iaasU/tagvRWpKZGvjGY/MeoPPWGxSUSqNz80ItU/RTdf
4E7nFw1lPwvdyM19gfPOqTPH1zkNp2eluUgiy9iTrA0ie9YYuVWusAMA6gAfUdMTphxYVOO4G7Me
J0c1oheQtIAoCj/LTeChRNTzeIxKJujVWlgfi7FwEQZX01mEzLNTt6izma3RLLELeSGOhVGi2sY2
gK3zyQ/Tw2Dj57ixEcCFzrQVat9B/iM8RHvkCPQiVYx0k5eAnd/7g3OVewxPDqWfKznpEyCGAzlA
LhIQ2tSf9UneW3mB40X10DDfBn4wMl6dXqKNwqnrd+SAj3o5il9o5t3atdV9c+s8XbqM8cdCIDkl
CgRIRs0uz53biLWVeO0LTlzghE0C62dSribrdPgHdSz9q+1WwcoPAzRooJJhPy+pxc2HJfsmFr88
LGnelnQswR+xb8y2MZ6a05JA7BOouQv0faJhDweuAbEUJmfPMRr1Vy2AER6yHA8OTYuAPChKifhf
Kk+VZqf7pCrLA+Cr06NIdLETRVife41bG+yEnTs7l8W6Q073EScOsJmGevFSs0JDLMytvvplDppx
3MG+9Rp7yhokzGy080eovWQggTyIEvx6CzQALHjeZdHC7OKj5bPxR9SL93AY0ve8MNsFqpC11//h
ohvbE9NFx2H/r4vmuW9uTEdcL9pwBCqZULP414suEme4ND0eP1aMWEONFPgpGtr+ETBsb/S9m+Wp
9PrHQPA3+h7NctIHFPkkHyRC4+Tnpk/fU+6i3Gb2r/RJ/km/+y2f/cc6aiMk4H+ADBH8AqdPfQz4
YOMSERnmhv/SRaH92KWZ/RhyPOUHy3K30zCS/KGMQJOuJiejAngTHEC5IDRJOXpItWiD0tzhblKp
mb8bgECDhg4JgLb/sODV9C+LDbIGwyQujhZzvboGaswJGCzFGpQGw9Pog98s0xCbVCN6ActejYAj
Cw40NAPX2um+UyHXD5WqqsYn196B+tN7LNRAG0N/qVmoOKE5kLoztOWIX20EfIul2+nnrnCHC1nb
qP3c8MEp1qSLuGdwJ03g3chGVEBYwsp5bvufV+Y07QChTa1KnlowPy+L4KGph2AfoUv6azgC+DQs
8tcCCPRnK+f+gmAz9FQCqLGIwz2BatSV9kENQAj+guTDn2rKWxnFxQdvpAZKyHblAbdpj0zL50Xx
8a7eSC1QanQNf14bLeqzGjtJA+klsMYgRT4M/K5s7Obc26hVp6zpEFWbpKu1L2GHOxlwIOtdm1r+
S52ZqEVAWrUDJNZnSzq69eDsJksgQGZbW2b/F0u3RcE9JWQHsHqT5djiVpbf1kQtyZkUqDKerjaW
NVLuDBuhpkUcuFTpNsNOy3PcIPZL2bd5SAVwIT7qmZRF2F6VZ9vIxCzZkvJsS55pdlam2Xn4v9om
UaX4vBVgCgfrblXZCL4hL74jcDsUNfJVIFJvR+kRmp2HYxF8VJ5tNSBNHK71V8ITXxPzhwNcT0Sz
vTE5ocoE5Wa3F2+eMULsWKA8iSYT0k7BPX8ISh2gV7q26c3Q2AMxKbjH1khbuLkZ/zPaT+Ew6ijr
it0lR5HFRTdxsM9Saa07noP2sQrOLYgm/kHr2jd7KJMXALphY1Obxr6yZXCfK1+kAV9ew40Pviyc
qA4D0rEgtvcREu+qVz1zvlBtidCNvdEI+WYHbFgB5ts+m0BlOv6pShBNFVSHUqZHUxZI3QoXvbey
AJJqlZtgwcXOZVSbFnrnNWxcO+B3mTY4NEFbGprNUFdha515AnEAnKQ2ih2GOsmOtYtShvUUfc0z
D3fwhYWygVPhIU0KCL/u2CgAwSIbnINZx8VCU2G9uI75E6kge3pV6VrcGOypt3Ko0UXchSba1tB8
xo+GXZ8n0E06FdxkdKD4pEcaBTqitxNUlOmjdy/R/Vr/HvvG/2Hsy5rcVNJt/0rHfr70AZIpT5zu
iCuEZqlUg1y164Uo22WSIYEkSaZffxepsmW7d/c94QhMTkiFGDK/bw3+NnPNjcsDoBi6pn5wiO2t
Jps2ewmW36GPG/DmGZZIAWhoiwZQ9c+0ylfBjChQY7nzmWG86uEdMaqHdqTeKp/wy2cc2F09PKFx
ex1uQD86tIw8uaoBOMpzV107WOEViX4rX6HoVVZ513aNRYeI61Mus2KbzH4Tw+zjPgQKzzesVSP4
bg7Hnxp067xJ3REJOUHdZVy1ocwkEl2ezPaxkvRsIEcp1k7QsPCPv/3XP//ny/DfyXt1rsCkq8q/
lYqfqxSCpf/4w/H/+Ft9rd5+/ccfAXyZgwAAK+rarg/lPMtD+5e3h7RM0Nv6P9yjlWdzh4IydYE4
nTwBBEAu1WS96pIxdHA66Ac8CwffCbmA/LG+CEraNncIZawDWyERiwiOE6YxMmP6sknboFhlVgGu
s1N+krNyYhV4NMxJwg+eNIyHub6ANfy1HpLwxa1e96+J8XP/3Eqgcqx1aSaCEAhOob1xuNGueZ5a
F9KTR61GUpbIsRSjHB6pBJpG9wAyyXz6z+fNCkzy25mDYrKH6bxn2sT1TYf8duYKsH7h6gE5WOee
gSwNrae47I2tnBCszsH337Z9ne0Nmcit0ycgD851f7WX9+N/aL2NuPWD8p9lTQpRQuBJkOHtIpc0
dBazqcg3Aqjoor8+qpNpmzB4vvGuMEP8zlCfGSvEobGogk7g3NLBESxMOEWlJ6BExFlzHvE8AI29
J/tBk7xtu1q3EPlc6iLU1yCHM7qRLmmqt8thGlwm3s8DRi6bJSD6WdRbtbsfybjpOlq9IF2ZAUXT
ix2kqvk99eCjx7KJf/m1B3cLKJUV3VZfT6UZJCs/iBP4PM8Gu9KYV3Lpw2+N+srUdd876KdWZaTs
Olq36Q0TQFSV6cP1Yv43h9ej/+Nn/38PLWv745tjQdeGCiH/VTPLYGstbJDW67UBT9jFtfijwc5F
Baxc+9F6G6Ebbq0OSLILXdQHKKY8jkbHBDCDdMOdwV/VOM00TasBRjgHnbzF87xQiXPWm7Rt8SNl
coxudWMK0n0mwNPQo+Q8tJmP5jl/+nBDQl5hHv/jaNc6iIw3S0ZxHcBFFRZ7gopZjXSmtKd3JZyR
ApAvFaIBhMOsT7dSlb5B9dnf8lEVmHMafbuPp/50bYV2PjwCcClG13LPrscCqxDHkjF8cZDW+n6s
ihqvuYKpXJI8UbeBbcyQNzzy+tRBfiDwz4bf+2fVzD2KHreqgN75InDgkjASZ3kt6o6sBMa8EeqI
RTO6dAHQmpWK1eZazpuCRxOjZBnoQ4C3n24LOcGzYP4YvYnnww7aJ7fr7yRgbFVeuPdwJUhPcdNu
CmA473WV25d81wS4YXVRN1CE91fQXIRE2TxKbxjz1dK062SVFDzPwmL25jaMIP7pWE5Xn/uymQ63
QwXqIGFHB2jz949PZLu5HbbK+o+Pv32l3z5eN+iPz2SWrPTYFOHs5UQCaOn7ODvg0iFoTWbiJ7HL
vVmq4egK2793hjE4x+adLvhzDRQd6V4Y9uXa3a+Fv576vAw5Ef697qd6AoNhAe1lJxYqCxMRD9eP
0EfQfcyM72HQ+PExUKIKzp44X4/54yN0d8G9ReK4DkJiuOfstOh2Ccfs58eNhmggnDV/NIA1DvF+
Xczccq9oBwVVMRG+aKEZuOvJjvDMeGC56T7Ck17C3pa64NOhqGA6v20m4S10UW/QP4ca9kMvE++n
/uYMsHADm245GOqYWnm8CV1YTc3H1gP1sT2/8Da6r/xx7Bxw/yYkatfzznjgKofkR9EdEKMZjoj6
DcfahaNwLBusU6FkCBLEbHqhW/QezTMegohWRalVoFm36NG6OTHi4tocg2D2MZoNoJpVHqwOCf4a
WKCRLqIpkKB6k9rso47PiuP5vNF1jQMvA91lQPzmpzrdRXe+jb0dT02SLG9jfzuePtTtc3U/3aWt
aH2SE1nxNAdDrB0bYC6H5pEllXlwpvZP2N81j7pqdKavMJRiQA2jKghwlmkS8FA36g18M5aIyvZn
N86bR5DUnMhLcyQJ5iPGvlPcd3aJ3x6NumrqwUpziWg2+pDQC5sO+Tj+qRt1FfRiv/rSZQc9yHDb
j88sgJiqZ5+OZR17aimsqYz0CwpCGf7KVSP0ReaJuH4VpbUTyto3z/qtVTued+1xfSly0w4dOLCc
9YBb6+2tOClyHd9aeNaayoS2tivvoFUKjf8uOFZwngCDL8nbu2EU1zo5YzDMHGEKLPebhWyL4Hgt
6pYfY3/q99tYpb7mTUZhoyDMtIigzuUcDFFCuBVXir4MBrO7VjVagB7cKOeQZPWx1kU94FbUnfMJ
YmnzVdWC+s0a331IfehfElB3QkQHDyPWR8+qpsHWyY1i6c4kPdVTDmuYyd/q4l8NyIwG4C/PD+v2
/nbj3G4PXZcmrnUI2P1v1WNDPsXMBp5vKLpllTsAP4qqfdCbduIbSKrbeLmhCuSAcc8E+5y1AlCF
fzfAnqh1Isr/QiFFgplPB0oP7crIcQL+KjI7hHgK/8KxnAvLEhLBukeb4cXb4Py+ZjW8PJizorWR
YnnXl0Ke+9k/w2lUtnCBRdtXs1uGlYsSVqe5XLqzxmwMO9xz5sSRP5d01W2AHi9sL42YWXn5MTdM
kh81qbgcpx4OCw54r/MeFgP0upf82Lu13vZACqDb1Bf97tavtOVXPg748VyjP2ZYCGcIrl9Luuon
tOLcakIXYuuxutq3otuAtWW8kPpNRyUr2k8rhLzKTTtXVw5YaESdzcqC+ArUxpdBW/IHvdcbXfHv
9/5zPwA9P8ZO8x7UT5PlFF/0Ykr2fbWMh2bYQIKLXG7FWyt4I8Omk/ZHqy7eWv9qLAGJ4Mlzrheh
a/mfkZ1wQa/BG+Cn576+XudW2KLDy2lulY0Qa2rPZisdKTb2iCg4Iym4O6S2j5BpeFG86570pmGQ
HgRoQxcS7rzFZQxg5dzuC1Eu65ZDWHku3o6li/pYVVO8BMoDowjHIfNxbIDH1wqIPl+sFIeGFImz
nW8C/YB0RP5gm0H2wFiLvMZoIMlflX0eZr3xBSHJfK9bKQXYs/XWt/7/22Oo2nJXzPePAicJQZU5
T5bNuTO9ARRNHjreN7vSy5e3+r/qputEM4JfYyFELhrvou8SvUH66NSLzIJYJ+6eNkmgQhNAuVwX
kY9Xx1/7pyk7qbk/YBnZEUIWJ0/HuXjKzVXnQ458DoCBZZDXz7quRR0MoiGNQ/M/pWuRUx/76SbN
inbbBxzqcgJc9cFsgxfLGKFIV8XvVgk1dsuo3gCYx9IAE/T7cR401W27RVCkvGvnQd08KAjMu6Ks
195IxV07Rxv9FtZ/lby0HOqq3wtyDlp+L8BPXResudv3wi9jENGSSB8ND5hOF6c2Fye8aaaTfpx0
yAlF7Rzg1icpSVh/BEnwohv1E+rf9QeVAc/rXvZR3cw5sBgBYP3xumi2lhvqL62LhY1Q7a21/LWo
W2+d/2qsPhk2z4DXmMcSYFSP0N3OV8Jkal+TXER22SWvhQWmhxbxAlg9tOng3v3WI4G/U0oaqIQV
8qShgz6WJ0c4onyYfAGg6B8h0rPWjRphqHuM0l3bJptgsqGeZQALb0zNERtMc7wHlIQ9GjVfWpnT
KIEz6m6YhuAMkiTU9uYVtlvAe6Kn3sIfuC0+V8juRbFH4n2GCw3KI/Ou3rSdivcWhxjgrY61Joma
GNQn3cD0kMT/PuTWsXTzcwpk+hZevo/X2HZQqbsJJatLReQQt4xgO8s2BsdKTKM9b5u/anDmSQqD
wMFPI274UNAzaThp/7mmrSEOz4cDFt3Z3jIYcBgg394DMlGHA3jUrw6BvqDGwQ4Z0OgNXLOSwFqI
fHIfTbicr/iP4QmQ0esY9k/3gKp9DG8z2J5BSOXsWpDXcXGSQzI7Ek1WviSBNMArdSFSpZp2D19T
/+7XHok/jOfrN1V2mt/VuNAZOFnPJUtiSPTB3huTwfrZ9Bw/6nGu1rp1QHIaniNVfNCtxCuXI5PN
UzbmLr6bPOZZAF2/H8fQxTY1YI4h/RqMbm/aJwkgS5XXMCiDG9Nd1hUMazlh3iU58mZ6T7cmsEK/
03tVhVBx6Zit60KlIH/hstr2icEaCDxarRdpPxwz8NNj6jtXb25dpf13iqoTSNh25k/Gcw0psiOB
bY7ulnkKebKOmN4aEI5PGhcqRuDALWoZu2l2tgF4TuwVtEkXeF0hxkhnMLpuLkpnPMNadlabdCcn
iaCyDC0OTI0vBcAX1z1dZ3aBd9F7dG699bu1Ss+Dhjv3HPF5MIIn/QyAUQlbdbkSK/3AYAkeTrfi
rZXUToFcKNIbUALEtdeOww53pXPX245E3m9KvsYLbefMWxiPcZAb7zxgwXZjW8iVqvr6Uwe7cN3D
zMZHp2jVJ30o0HiGHczwnDs3hSVpZpnGFyu8HYqMgt71Ae1DLOPy0PEMQDi9DIpIvskW2sjCIday
KoLyzbISGipDZne+Dbyw7quaHkipGB4AmpuC4PoyV6WDxR3eFW1Z78ocGQZNZ/aklW5iyCmHGmVx
5eHYcNPKmHt1a2BBi5dJB4LRDZsBSvwuNaGmpatcOutm9oAC6EPejqFgTggEZY2gUgXcMVj493Zf
lbvWYcUqZW72YibpNksy/gXy5xNS67a4h3gE30F+pYC30Vgh/YmLuxkZzOSK6V3m0ELoZiOUeHY+
4ZOLGI+0xshPm2dqTSkcGvEi6wVrjiAcoji/5AZJxBHZgnShf/Fbq37R6VY9VrfiHEHjLAdOnpkU
rLKB2RdInveRYhaMAsFP3Es+SmBqx/ixHS21gDST/7W1dx6eCO96EAzFrIsfeH00icY9jIbo94CY
yhWBS9SWYi64NIH81KRAa4K9aAY6y61UoKQpgWkw/N72Y1w52MMi86FXyNSE6cp8FgN4Bxi1pH86
cdtEjcPknvHYv7v1KGMsmBSDEXxKciwcggZTxJrWyP/N/ixlMsCT0gcdSDrxPZ4SX9AJWjolfn4X
445mxuL7fpTX/iXxUf+jf4PjxBagxaPP6NJPEf7Qf4YPO4U91C+8699o5OnPRcRHqn0FpJej79Ox
KNol5jnyLp8S0ATmPasK8tCnRAJqAzTsomkWUN5slmaSeW+DetDvyFSmdpjErDs5DEv0IjCnHx1i
ZhVfEo9/qogcIAhRmjF/oImowmCWAe2V56291LOA1lTBqZyVPxmb2heHk3v9s2a+j4WXQ970oGFI
PgYNYC/9NAjRTzULTsCewonqeEqOuUMTrHWxpze84jJsuLCXtwZm1Wm/0OUKAnjr6xs8oVBddMfm
YIugOeg9vaG8isOstUn4W0MHMZ12cesIQlJzMH709gJkdQMOgz7VKXoio9WF+rzB1H7h1QZ/G23D
W4IZyA+3HnpuMfdovZ6/lYUHsi5Qif+LHmLgsGjsgnIZS7YPUk53Wg8ETGHDXvSq9VaCW9ZCVzpa
zggGOjvfwLtDCxlpzZCrhIjJkS+YOye+u6m9ST7XvgScq/Tde8jDt5scaaWNRSxyr4okWDicuV8P
xQDHnySp/6Wj2XO4M7pgRWjrWAeU3igbMdfK8F52d7rs1AaBJTKcZd/6zCebzgPL/gZrIwS49jJ2
ECGdRsUQ5AH8Q5c1xE13dOc+lo906VXTNLb6N02kg2iFBdle0wNYe2pnLWI81TTP7kqxA6M6gh00
22kIn0YCmnCnXhR2AABi3+JnvgH+9N6oK6/4QAsBgKSCK5huUdB1XveD/HY1O9G+JxXiJvC2SJIV
ycEdX7cEWW+j8IwoyAski0A/qa42KbpF99SuKZNlQfuPvEFEEa5SaeCv4742z7EnvbAD7fxFVNOD
TstKrPt6Cz4niSGgNe755WUCHBeCN4l1xAIn+334OBTX4cxO3G8D4PbA4xjhBwmXV5MbmlUqQoTf
mo+JNLRXBIAebXOdScdz1FLX6T5X/0M9Rvh+8xO951anZ+B0TJ4TP502xqyQBcbgCJsTsAu1Fpau
00paeu/WBS+Wq8KWx0ZjOUGiYF1gJhr5IqbnJDXqCFP5jz3oIdJzNrdWZh0DsPBLv99akVb7l35m
a3rLTrbLILGd6Oqyq+8R12rag1P0S5+6xF8OdHBOIN8ISMMGTnTV2WlHkDXnPkqO/JjFPNSEWG4Y
Hr4jBPs0rKOaiwbiF6tmDmTgavGixqb9SmNAAHsBIO/X1t/G6mLe+cUjTMEhU5DCI6xoH3zPlQ8U
cb2VmgKx1EXdUA70Sx6TZq+rphHShvMgplqE+W4DdF/PDdgujr1H06BQ8zBiBqWH2c5ygDjLfyrD
yw1SPpMdImtMkG4AN0w5hXlXjsFurMqZqqyqnZqoA+o2iGZV3lvhwP1hcyWOEaU2vw0183h3453N
w7sOLpZAojwWbpHvLRfU4iZARlTAILPF/QSphkTJnbKbCw8SegeMJuBl856H99pygqtL9FsDiID/
Mr5R9UUfPJNwjFcpxCNygP8Q4MkfpD0YT/kImZKUga7T2rgXeQEfjFlo0ypNBBRgIXcgDtYt4FR5
Vy6LYecPPiuMJ7/v6aZ0LXvV+7gN55EaMWUlUFsRGN31sCTW2C4XLBZYqg2XLGfWsU5iOCvNmK8+
yJ1rN43t+tENP/+jAE4Ccw1YOSF4nxRYsS1AFCkeqgJ2t0PxoBcITUbiqCxGaGRdVwT+3pobr8uF
lsaRUvJ7I0bafVE8aLbZbaQ+kN5Qf+8OPEXiOoHRsnqFSde0v8l3aIWPyk3g46D1O7730BIeVxNp
LyevH5Mk4sUxNKerdy1s24lL6zry69DA3t138vExY2Ja5aCL77HozY7eYIDBULvpp1QU1zGCXHhe
tV9zj4+LIO7HR3ZfwqBQ7IHvgMQyLUnkW7DZ7X28gHIE6Xd2wjdXOjd3m/74WMh42g8cTJApL+Sn
3O6u0KNg8LfxxJs/iRUAeiQHcuSF9W+7Svlow+j4s+PkWErAIf2x7AZnI3PSrEs4+l7gSgA3Nijw
3npkDh82MP+o3GZYahiMNskYM9+KbnVa3DENlBVZ2TAsb14buh/+iGHZwx5vUZG0OiDrhABLDoct
bQ/kFfTnom6dkgAg3Nkisebl8HvnBmGAn8beOmc9RO85wKKrmCUFWetDX3t3Xk2+3cq1YwqYYrPh
YiS7GX4FYATWRnoHNUnpoOZHE3bS7zWwDqRPdVq91fA3OCVmFZp5KQ9shAWQ6TfVCff//B6VddhM
tDlUqYVUo26e62ZlvWvn2R7MWkgWZCeNYfmvX8A/UoOBvlT12ECLs/2t+M/1e3V64+/yf+ZRP3r9
Ouafx8fV0+8dfumPo3586vKtffulEJVt2o736r0ZH96lKtrv4KS55/+28W/v+ihPY/3+jz++VKps
56MlaVX+8dE0g5mcnyA889E/mua/7x9//N8ieW/St9/6v7/JFjAn6+8ULz+HOib+C2iAI/Xvc4sR
/N3zSQCNuMDzYClqW/SPvwHJ0LJ//EH8vwO969um6dm26wYumiSYPmiygr9D388EwhfgQdf0A+uP
73/2Bybr+jv8NUbLc237F6yRb89fC/lg03So5biBZ/2K0hI1/k0125Ek+UrcaVOq8oH7/SxMp2aw
oUBMlSKobavhYJV0XJR9067izKpgGzeSBcWqL5zGbFxOoxX2ThEfkvxRA4KuUCBISyjmAjLvT/HS
VEALKQIFDUy4tkE2lifDFz7iZYzBqLxNT4G0QxhgAJMAffnQGQQMmF3IuNjWVzYKbx1glX8046TZ
sKZ6zVTdHrNmMyEtGkF4C5aZeGWfLDsuTgYSGXhCNuXaylkO8kC6xivyc9yafNVZdb9HQG5VmEV9
SkayLbDi2SWgyxwVfS6yZufHk9xl7ohnq0Q2eyxdcWJNClpUZ0OTUfHkZPbeti77LUECYU3A2jtB
MM8Kqxq8Do3GE+oClXVAGAbrZMMpW02dWMzrL+A8puGkN4GiwwmBomnhEfgIxLZ9hBSZsXVEBWKi
whMu7CdbRhw2syzxk003I6y48KGhpbFWNuDBU9qRRQAt3wUDTGCNBRp0wfSpYGUDNGPadgvE4IHG
ruGBnGM6fWr8Cwzs0iMpoEeoTz3wgHVkCSwRIeihooI0SES3nXcEUfRjo4s1Fg1DnuagVeX+gbAL
90vjKGwnmJU1x2wJ8zK51JVQjDGOTgxrXZFah7aa+GmA8NI6510FdrJ0dp0F3xy/9Y/EID4Cftiz
5r06UcthqCAHYBbVosE09zhCDOWo9/QGyR2IFbr90qklPBf80Z0WXV3HR6qKr5kBkiQxVbMVEQB+
9/oP9HOceVx0aVhYND5m80bv4V29Bv4ggfUKvu80XziTIPk6buxiRsMkImReLqNrOcHfBwqPCxOp
onxTDS1eDBhVhF06DPcjKMAr6iJoOMZELGFxae1alcbripD2LrBaF8EXZm2DoWpCrwZCpIYGyVuG
OEPHA5IsAIajhEsQ6nK2Z4mCjSSSQTvTgyBC17f0UbWpEw1YRR69NEEkLKjjNWFdv6tj5wKzdb7k
pcOf25y8e7XXvRvO1yxxgb0lcM4tISFg9X75mQ19DjGBtIcN2xCvvYoOYT+4HQhosR95pXCOpTd4
C14AtlFAt3dr+bw7JlPhR45Hk8dZjSC0vXj4E1g3o1MnZjlwBJiqRQZHmGTBjBirDpq/WrzMQizA
61UAfZRlAuFKYMJArR8xidth/YrJeZdETqfGu3QQainrRIB+aR8RMoFyn6LVF8q7BR1g9l5mEHSL
W6BMjewJon47x5m8EOw9/45IA84zQHABZRBvPMq9Y9NzLxozM91K6kKPGXngELqH1Wdq1hGeb+W3
tirPQZk8M3eA5JE3wW7GN2vksCqxlo5Zh/1cF8B28GAKu4RtQ/6tJlWxIEPnH+JpDsABfQWnGnil
23X5mFCXPnbKm+DH9hq4ZfCtTMbHwc7jJ/Bi1kMCOIcPU76zGZihFGUZiZFOp9RR9ZLI/ktqx+N2
ZD6D1Dq8hnNEwS7EAE0fbMT4UbokhR4sC0EEa77ZBXvqxCRgewD8AZz3PhcEP1QJ29AwGMErcl9K
z4I0IgcyL/UQauMQFkHy5BuDR1kKGvci8NsvKa+HXRfH54b6bFuyBtmQEnIgxji9tAp+JnXge4dy
C+Ot+NCozlyqESLY4wBGOXLkn7pMPrkcviseGbx76DxW26RlZ4SoQWiuy+Him/xTmc0QS5FABN/r
Hkk18jNMmO9GWJhsCnd+3FhNsGQ9UzCseWqn+E9a8mYfs/aMLB67D9wOluNm6EP18c9J3COBa0J6
PYd1w1C4L1l2mfzPUJNwLzIW7oG7K1NZ3kKLs4NFPSzpdAYSpdkGIAKfGoUH4rKfEvKC2ZG5asfq
FcpWuNJx07S8fpwmZzXJrljWCaC2ZdmNn0yKUoffhBIfnqdDxrbmlLGoKRL10md4UICh7R2DtGwu
FvjyRMpiK2rYA5lg8W2LAvEt/XWoo4pFYgIuPwvBI0yUIITAg2VrZxu/oBIG084UVnZaL8YMIExQ
WMYwTRIrgnAZcq9F85X3YgpNwxYrmwbxPeflo/5jlFsxnPPsDDHxYJX57fCCJcInAv+e+xTi1JtG
dniXGdUlH2rrxfRrd9WLjkF9glgvkJh/oEV57l0jOFS8Me68pIa2GMjmixSJ9wMmgke8/fiyn/U0
SNf0IZex8ezBGaROuYWbuMDrdpTdIQMCEp5gQXIJXHdl5a0KcWLoHlqL47NJT1XQVWvRQfeupyre
wjsR8vYSQWoEQ/p10iBk77PKPU62Z9/Zkj2YDZ6XntmfglzAdaGkwxaSVWwBWcl3t4Yiv5uMalFl
Rr52ykYi6mNUT60xbbqceS9NMLu4wWm6bawpKtwc0VWoIYNuWU2nEigPkK7rbpna41pQ03ihfKLr
yaz6yOsuWpOfVv0XsLbrs2hrTJqzoN8mzXSE4W53Dy2GJw86AusOe5EtPztWULzUir+TBgncbsQC
ArGTh9SEEzgeXS+239khMcunAb5BKzJ//YHwSzk23T3umA1TDbg9ZXoZ/Va9kF6W69qt+lVsCgqm
mpUcVeq+xXLqzyXA4A9WPJ4Fzb+NKZ5FecZeaZN8NdOsjVhdFMB3qveRq/7emTa2NF5bv+cbwzYU
lDvFdJ933b6YBCBe+NbxINt1k/gQo1TQ00wL+wW52TewgsmZZt0K0kz0RNPm7MmkeYE5ary2EFJa
wE5zlhq3/eegmAhgug3CWQV/qYbAvYurrxAx7CGszF5BJE8XoByWUYL0U0xtF8TCoHpB2oJFlVGQ
VSzJqp7vHka5s6yr4Jhz2CGZ0KTf+GNT3Iu+/VR5ezOl4tlupmY+78B9IG+z8d1ERWBiAffMG8wE
B7xPeZ0XWxrvZnnhl8lm5WHiHaCuVZq+CEMYy2HknwYskSOfV0E4BrhOMkkvBDEOMF0/dfB5j7yx
4suytB8d3vthqXJnRwIjxp0zwo9hPjLrADiHgN5XZln2uopr42LjogXnZHgpzJxuhxoCTVMNU3AQ
HZ95jzkQwCtw1XPdHaL+3fwUg9V88QwE8W7ylNhWqgnwBmT4WbKsW1j4nqY0vU1aOfxQMYAA/BHW
S15dPjSYNIe5g9nHEI/fpt5Vh1jOd2ngG0sy5d1GML5OaZE9eQrYRGj+3yPZZa9Jh9cFL9tD21nq
uTdNc2ngzbsISrNf9pXsQguY/H0scdm7HqN7Dj8uaE0NzyRYI5nmfjKQXwJG9yhJD9UahBWy3OL7
wZn4wmyCYMnNdF84jK/E2IoLIdMS2f21j5nqo+GlgI5l5M+MTAEAI5VYmh4eADktIRlSC/7S2COm
igzvSLwU6R7piQ74Ij80YJ/wEntq2jmUx+EA5lvY1RLSawh/L2ODi50ZZ97azjBdwrtx7eZx/DhA
+wgK1H63msz2NTMdKKOnBPCGouIrGHUj05mkT6YBCxVX4h5kxGuf/SLscxsCLgC3IrbJ0yOitmSh
8Oh5FniLISbim+uRAuDGxk8Mz2dnyJAKb8zyAvXEsHPpJx8GwOcek8Y9cYMxhDOfCq00SSPYtg4A
PtTZbIrCd3aH1AJUlEdghqpdVozkAe9pPJchp5+keOgIC9NK1yndHS6QKfSg5f2MOx6nE0sPqsZi
c/1tDGj1e01+N6x4botP0n4qh8F8xlMygnws3VIIn19fIZQBaj0WmN3wbECIP87pyjbHp7Ie6Rns
HrHonDw9VTBxDAS0XaJEBUBECmmCOoaVTcGQXK86qzjRAg+CqZrgNwK/nChvOoD2S+EvOWaQS54B
IGJYDTRipLOkLiY1NM1gx+XbZMHwxoz74DlH4hszffPdSCA8YA/3grGFmKA90Urji2RVDtC3+GwB
N79AJkEdRzXrHOAWX1imm0cd0gGRhYjURo1usIBYCuIxiaLRCCWh7Qh7WEglBUtAzpbCtvMLy6wD
8p8M8uvOO5wBycY1SLxMJ+DJgN+H0iJDRFgWEI7BWkAt+OuggK9pAM4Pa7ukUT5LAMqj8En9wMby
4JoA77Qdn8G1XwLZls8lzKcSNwauZ0phR8GTVyZbuZhJN5CF16oksPoA5ACk3skDu9UftwO1+FLm
+KF7BUl/P45o5SyQJsqwKpKv3AAys0CQcF/Ww0uKDGz/njTceNQb5g+vXhkbB66QUc1IYG7GFjE+
kzjIC1qj8WjGVXCwJuvNNqA2VGHVtYYixGfbh8IlACAsrBKrhrd5hUvTraBcBDVYsxPLAmYtS4Lf
a6lieP5ktX8ylfMtM4Yhwsoj3gmJTtKeIAo6wpShxZsQsrVw6d7brD7UEBcJ6wo+FXh9vQJ5YD+k
Y2nvi7y7mzzkVQHZZG+l1e96aiIYSCADnZvmOiWkj/paiVe3RqYEyexTHuSvNiQSsERP7WWbt1ZI
WvA8O3PapM5idJdU5I9DPoi7zKEwC5NiXXXwpvSU0d8DUQVfwQQqnzUQYQ5sE0AxMJykgUepWFWj
4y2g3sxDC4kkF6Ld0OGwDimtBsB3XTzjWL0vgXLL8qMHdcKIQTzFT8xpC1T2Q8sMgPfhsJu5oHQa
PsObqHuysRQ5603Hkx7GLk4Qpk3JQPfPALcYAgjrxY4IQf5KIIxrePAOL/IHUwz5g+uA+ZxnZY+f
Eei8KSB8ZTRWcG5wr2cX/LmAZDmHoHH9+9qwEEs3vw4uhX87JjGxr/As91LYV6gJDx6RD/dOgCQe
AMLVVoxmGzX+kgUTdBDAy+Ji+H9cncdy3Ei0pp8IEfBmC6C8pSd7g5AoNbxLmEzg6e9X7DsxE7NB
sCh1i6wCMvP81nwSs8185AIV/C+H3hCUHJKGuR6cyf+QNa2PwLVjbK4egmQxAKVPJb6VBP+MMSYR
gNhGpE12oKUjVJpGFFvR3ru8fx/dJtgDevFAPj5PYqM31Iuod2IZ+gjt5RJlvYR5w/v98hAu6BgD
SXUpkxA987TzwIvvwdx9bUdJLq2ZkzXqaml6WBT++dllQyLUNsktPcqyWsTj0mun/3vp7DlmIidI
2a1RPi3Jjd8i2NQ8FHsqZ4mwdmrS92exsz25vFrwrluciImdBVvdgiafF5RGUv9TCdcO+3kzNXp3
UvS2puNzoCuWSr1kBcyLHfPdowMyz/pjP9ndf5fh8VWZijQy68GIlnaYDmO377xL0uQvc+fQBZSL
K5GWoTO+eoyhR5OoCOrjNaM9LjXqGV2ixlW9uxkA6RKPyKCEiD9NkzJ0V7c/jvljwKysk3BI+s/T
9155wcbIkQ8NxZkOsCkqyPyZBmqn297/ysuwsBv6YrTu01KsqqRsyE3hdfahmPNxp2h42ekBa+aC
Q9fXx79eUjYsV4Z+Nj37liMPBj1TPXtkKQ55juyGHLOS3a0zznKdd1NWVn/WkfyLCt7/pW/IJdBN
H4gcyaiHtGadDeuVYwH+slT/rgeS8tk/5JPyjb+uIqHdTdWbNefMrn6yPDvV9DTlC04r85I1y/C+
Fn4GOd9ar9oi9K2lyYV4MtamiudmHBs9bDzzHxJxs9eKRLspadvPwGKfoPIzOHGazq+pQbZ73jUz
868ebDwxPjphaax9JCeMTn+y/eLDp0shBFkTlyoxxHn1knqT1qb4rCguMXXFI5Ln4xPU3lcN2vqm
TYQt+b6zs22jOAsza1HFNDJMqZPe8CHQvPRWGr52W7K/cz9ekklM38xHv4JgUK/urPvQoZQsltBf
ZdMTApwF1IkkcCdGORAylzYVnbKIXR9jgT2t5HZXKwwroGQ0L7C2ABA9EIvhba3R9sI8EHIf9CAB
9NifegIOtxjonyWH16nQg0j1+dHnXLBjhffDytCMTZHIj66bg0jXrXM1e+lOs3X92enFsdbTQzcp
nvsxS4/I4b5HO1h3MydCf238l0Ja3s6qjDz2hmCrmiK2H4AO8cXJPtGbPck31rUtMXM6QjgPucP3
MlTmvXUKDQ42f+LZp0Vh5KiFE/WvZpUcPQAa3spyr6rmNBegO12DHM5NBozXicvM0lukIuknufh1
7HeGtamGpbsMmEpHwcxvEHvPKfZ5rErzucNW6g3177noqu0y+B5+x8U6ZVl1nqX5J828+Rkhz3ua
m95+HD0dWU6QIosD40y06UXV8sNLDl3iKUhPosE83QeLTZ09eREwbXVOs0cwGoxFBWO00wLK4pLy
Dnrn3JdKq+9lUr6lbVXAV1lm6JgliyWtX2W/3igtxiku59hU9XYxZXLj2PqXY2ixZV7Q4oaEfUVA
Y1wnbbArc6+MGMacc2ZBj2ZNt8FbvM+1pbkFI21W1aoOduXujNysr43pvLbCrdhTm69KuVuq08Qd
A6YTFY4q4slPD/Y41FfS6Cv8255BjruMtIfzUgrWHrTJz0T7VCheq8Paef4Gp7oW6iU9l4xq11xI
TGntRRAItZkW5FXFAP5rjBdzqD7slfTPnBsvKcx0nyf2J6s34qhV3zai7WIDE1FEHs07e3ByWHPv
WAydde8KGXOiwTsHUg4mp4KwzhAo4h8O9Sp4Aaa9eD63Azv2N9GLKlrsUYuaZK6pbP/TePAYoq0M
OvYwXBG/1xB7kM47ffxGw5xF4MRaXJjAOlpZ8XFZd74D0q7Xpyq550R1xlqucbB7xDR1ehHqI423
BB/E6S/V+8D84FK1XZ363uyJQnNJzCHHC42jdgxIUg+spthT2Ktxut8PwuhIEnVBBO1/Jm/czcrP
t7hVyRguFNZvH1fHYpKGzjGDZOOrPafbyvL+0kmFlhimc1s6ZgfYWaQbZfEjkUCtjt6UdpFRK3un
cAJdtcFMQnf2jzaS2a2XZB+B2+JLW5bzoTAczp8sJLHVTObToA70V2d7vsMBx2mWe1bdHOkvSJ79
N71E5gg9zuhW1cGts36PHpWeQ7dOsaB8MyJ25up0VfbSm5Z189t2Qw9Os53KsY9yVuRblejy9vOV
3XVmrJWPohWbBovEWy58hlRrDAVtRGkQkCxaJUeVVkZYk7G56a9m2ns3FRDxRyPBfsaMEBqqnU/2
oE3/XXwXCa+fYtDjtxzIwSvanTP199JOPim0qIT5PTDyITextZM5iBQKf0XP2/d5bPJGnkTrhHPS
0zlhyn/1MvVvZiHqkBC/agvOkp8Cx3lPeS935dSa+yV95T891dxuRkAMDu3SWBjRdXnvvKXOxl99
Am6hJNymqiMxN0850Y+R8Go/CsBijoRovNQ1w6jVUj4j0qMBXrqvoNPCwnDLjebN6jiVjTpm/v/5
CiRh2dWac0kCzb+quQ+udIxsRKb688+3qpZj6thR0DgI4sHpNUH8dTBmBnDY54MJb3ftxgk2qg/I
zQUBCZvHSz/jwLSuVbfBgsjLx+XnD8ggB56pfLX1tIhc+w6bGflJANLOTpSFzvnXROea6cV7InP/
VCzv4AR9yNRWvtsU5JByZsQiCzAKDAZ/3B8ln3LHBP66DqW5Wz3Kxuokp7/BbW4CO+UeXGCjTY+7
sEjzd/htube1doyzx0vTlYLMxRamgXpOlktSGpMW50Sd/12RlERl6ZnvFs8nyhwU84Kd7D527rHq
1Mu4On6UZFSzJ8/TZP0elJ1+4Cz+pKuWbBL06ihm1LbqA4SGnj2dSoU2TzPA/J30bBicTjEnMVGM
p2HQ3p1SAkQazetqW6CXCg0+2jS5HWn6u4iks+kme1Q1sDQUTlqfLGOOjdl2zxLNg2cjDZQuvoJi
+Zec2jQa1PLGOObyexu/CfPID8ge9z6O25ij21eq0+GqGZkX8VCOodk5f6XnBOEsmn+NtuWQs45a
iB3Yi1RaM+b2dr3PKn0zT04MP5TspiRYOdFMMdkSX3lPnN4I+pjZDcOo1/4e3k077TaLvlaHlsqX
Q9qlxq5HKUiAy5hdh9qNHcvRt3ZLoAiVAJx4i5FuWJUeUNulof1u8gtT7lR+d2U0edTycbKGzxrX
9uYWSXsbPb+6tijeqL9UhV4f9cl9mwrbuv1cDC9nIGzvbMOHel2W2FCWeWtbe90OjDih3Amn1+85
fsNQYTDcm0FdoxUE4tP1+VYFVnvu7XlH7oDaicCaeDsWeW1pQdwpPHhR5dekK87TIfX6F8vLzBs4
mPHfJQMb35rCFByi+rjTHIZA4/FX5rqXUUAqoluYX8UjN8eRa3mD1Wi2EsVvNGuuTu2I92zb3ET0
ofNwnZKedbKoAjgS39x7mXW0E/M6cvChykV4JAQTr+r5VB+Wzf3nQklywgdl6zH6ep8IZxjWbsx2
2Ai8MLWEfmur8iPtJ+3w8+rnQv+pflutMpyBrc85CcqLofRTmgU3lvMyavUh26phBZDkXxxL0ulp
aFK3Qvbq5s+FizWXfEZ/rTdNyXSUTLq4+4+LpnfaVeYg7DYV2k5rW9ssh+w3h4FgKqVfHFmTYm43
90qpa552yw5cCUuHBKkg0d1hclrMU661W7LAnLvVcw5xaJfbzE3i3EkEW2EcPXPTUKN8NWSqh4a5
ackgpvvD+1xaczyJcvx/Lz/fK5sc4UxumEdzLDg1LNVT6RvZc1UmRAJwGp+k/wTLq2IY9IJAkiGJ
YUJ8BlIXC6LwqFb2mvGqvFoik8fZrDftJ2UztVWVR88v0piOPOB7P7UxWhjJkfDo+hNNephOhfaW
61O/L7TudxqY3Ia0VX+mlo1nJ2h1cr3oWsSN82G7hX3nXFu8gPw82DdSPIX77C55f0DRa8TB5GWf
mt/00cRycPp5uTr/OJyOj/0Y1FE/GdnV9/k3JmtJP4OBHKKyW/sdiH76KXTnu84s5yZTxqWevBZ0
gdMmH7LkY1KVdZy1mcwyuJWPPhBd3BKhdXACW94XKz+nTlMe/Wk+ejNiIQTpunnxzcS86ODQcSoq
M9IDMkGzZRDwxg1xTnlzLOF/IKYeX1bYgEmXXU/ER2YvYiYIF7tnts8G6b1pZnPrsF5sDdO1D1Yv
TfQj9nx3VmXit028uMOv+Fs8Lj2YQYRVO/IDzTpxf/Z37OokGPPG/q6L7KIF6fyed+2yk6NR7520
qjbK4fRlFHI6pq49HVFMjlHW2ikCfWFefWV+KL/W32DLxtM62geVZ29zPa5vCQDDTRb2088rfSD3
2xfeQOo4p46uWbIDIWYclmdMU4mDbEHaU7S6gBRiDDTOgpSsmQvuZG82CGKfgvE0mh6JlfZiblKq
MFbITNs+qqKxjwkbJFowhje/UrefKXjwpk8UWvxoecIq1yJcJkzoOC9Oc7cGr4naLN94XdK/C5Jc
Q7+jnosjQ/9k5fWvrCUybrWTV6hPjThu49iV6RwR7Cxj5jCPVdobt43JtkhfJG+o+1r5maK9wnnp
RGVvx3b41+0QibCBqEi3KWyoXfeiOS7Iy/xOdmajieLMkQLgYum+26RyzhDtZJWsw4sQR6DEjs2j
eoWWJKxyzYAojTtTqbZp8wykR9V/OszRfEAsjaR60J2OftMyi+KpSWni4H8fAYvLPUOCHxJyYMSJ
7r6JOSAmSoqKXpjxTwAQDrjd+KfMtJ6qzrySc16ePcGujBYXZkpoB/chonBdnBm1stZ94uvbBerG
yvQnOxtHVkHxEiSVGRPVRjvBLKqzQvgW5Tnu+aZCaOsvdYj4yt8zBneRn8HzI2CgkPhxWUg2PuhT
jSSom05T2/5ex5noP5dFSdn2O0T7vJEwnppu/PZ8ljLTy6bQrMajUVS/+9Y0jsLUrHsjm4+UEo/V
JYgACyIPLLqm0rN1GnvS7xrOiciaS+uiJvcbrYyJU1+ZeVBn1PZ6HW2tDwOXxpysy5knHmKdqXPz
qK6kOpeeQ1QEyIFQD8q/kv/MlVdHM1W0haGmkJZYL0rQI0GzbabKKX4llKU0RWe9oOj7ah1tPZqd
955+eLp28Nn84jawnXjUPJSSBezC0nR7apeP6KxY2Od4cNlFLF1tbUoHDqk5/mnMdL3PnzTBlJIc
j1Gbv+0FIXfL87mpjSaeJGL1eiAoTQDI1VY2RKlTQufV8kV3IXYDFMEOE36YwWXJzHpVvYNaM2G+
I8i6jlNdejH8BBvzIw7bs5fyyLxAAAjrnUOAiqDTrjTKZq+7FEGiCJk2WV1+jsLO93gSnU2VLOkm
r0rmtr7RNzQuMeMGBdMTemVuPPfqFYC2JRLfZ9PTN8CXrFEoQLflUqUcket7DhkSzZO0Qt31rjjh
LPIyq39LkogwlOgpvxXwOvBQlaNQbtcIOZgftQZcHQ8mKWxp4yvUNAu34MjAim3sq1gqZOE1/ELP
8a+aAaqcDLGIaj85t/kvKq8j13jK0Tc9t8TOEhKXQQuJ7zFP+wO6ISikgh6t9eGtAdU55bxtGGS2
5fzc19O0hQwC+GcLmlPt4jY6QNFK6F+fRTrYM0kTxtMwwKz60p0OQzfendkHmSoWN6wwpjEveK8E
v7+hFTJPdBOD7jXJk2uRfA53KRofOrjvSQ61IHTg7bRrYlaxNhqxBjTmdcQltqN/Hvus2ao0AUFf
9KhgfY56+NdA9xKwMKEfkDWdtbIZb67V7Su2RLO3zCfDWsXVcepn2DEUzaHepfc+6ysaNuj5JY+K
4LumJTen6b8qaP2t3wnn1ItIaY6BCMBawcrCNVDpW7kMcm/kyb+dbPQDaHIAuuXXJDsQ9F3PTTg1
9bTrqXpLtH5rw7pGhig4VM1JvsvR0JAAOPzuiDStHsHmIi1ibLYpDPRE70pgncoO/XjXMHyjuG1j
T3GjOnzq4KYVXcovrqTgsjZMJI2WaYfd0C7vciavvfUrnpkiudd9JR4CmRpagEGK2MvtovSISLRi
q5uSRtOBm7aZEd24WUScZ7b1rDkNXSoT9tWgbey+4UBcUy7MJnE01/xLTIG+raiaWeTylbdjfasc
g1AuBBU6OFdX/DJsOztD/4soG1AbJm46x0s+iKPh/iUTlqyUxo9NdEG7fhiY8wo0TQO1O7rAbWuw
7MWORiWQn2MIS2pcsOswHEXjvKOWZERh/K2LcZcsAfQVaIMFHEOm45fv52hF5+a75hkK52x9dog0
yPiN3bp7ZXm/1GqJp9q8jVnePgtWgqW7p2lDfQd3wVZZVhbaqqzDVuf2bSd57cVoPiJyjW0zly9T
+pF3pgE5WIWjYf/b9WZwrCcPOSFqQqOiTLSVBafjFZDGHeodqhYrRHgr4soiw4GYdYiwhz5LnfwV
zd7YXlw/Z5w18vaQm8M7CdCsjL1XYHuet3Yvd8wiaeg00xQ5nkbNQhqMm8GkCVdzflVg5f0SLwtq
UaUPRbSyu9MYnpzmVF4dv8sjwV7YCCIbWPEB90SYmg8A0HP+CF0/Z4P/US1eAvJT5iG16bkbgLMH
I+toIZdzkfn8/NMKKdr/I2Yt1qyuid2UGJt8qTF42GDqWH4LaVihwMm+TxRjE66LQzEW/B+rVWxm
cyFsb70GGZ4y7qtil5hANryxekkEQTdlcdFYYmuZ0wIONC5vbhk6vlT71lKHim0gQVbrBuqGC8iK
dHiqXYFhUhINFhh4oUEY7X9aKJBW0+vHUasPLatEv2eyHxDzNfMzeu+jBxsx8Fn3vsa4gb2BZuWz
UeTVybOaq0DLiI6hiOyg949YdfdJozbdXP/BCXsWa3MMqPXo0EririhQQw7P2jrn294tvpacRJay
P7rSJmzO4pyDA41D2sNNQrXjtwueWvqYZNyeVlW6H5xq1/TyjKgYLretonqpzov/bqWzFblO8Xfd
Pq7pPM3gQ0YWaSmpDVWX7gpT08PWy7ONFRynqVYbuzaK0MWsoxVIB/Rz2tfXLJEH6fEG05GMXK8q
KGyhjU1M4nldLdQxprNxDKM5A0g+WkJDW9PLja5DIa/gm6nKkZO2kPs6+W2GPsUOPpYD7qRo6oo+
1HsKGFazJJWupGMO+cGhg7VgAx8INW642QdrxseDGphJEAEx0mHgkK1T2T6HxEo7eXXF6TW5mLUE
Onb42LWhCgOb0tV6IbGBbI133Z9rKHp/a1hwvqpFkLaYrQtYahubKWi0p+FxUVPXoD+u8mOQG//U
CL4QZtt+hn6335L0ktwCI5v2BB5YUTPMqjkkzCFnrRXaTg4aidQgO/TGKOeE1nqN+bHqneeI7lUE
vjqstQ7m0Njdq9EN692A0rKEFaZjz+ipG8795yubcNbW6RZKbPm+bBYcSQ7LuI9/0lyvCGbdc1Yo
7kTade3QVY6xLWST321JsLLBPpU9XtX5uxJtdpSPak9Dinyb6dnfyqIyzMiobBmGEevs1H6VprPg
4UIOWhFhGK7F5OyxLcsd5Sn2U2qBaK4zZU4Kuzwh70boF0kHJZjvtQelljZMsDMKhNfON4/zin+n
qI3uaCbC3TsDiaeVs021RxZIar3pUo0v8G/RylmBpE3za8YhFLd+VsStItozUwtTQGaaN6F6FSYY
2vdLXXNqo/Iv8mbH3ySScUh06hFvbosNEtj2iNoQeaF/68rauUON2ZHsk2xnT9RqkKtlosgtA24P
YHhXnhRDzgntWmzPSo8FothoVFV1W0bjXZJGtPV9Qfcb3WWr90RCTLBjTIf25XR+W/oOXHvsSWhP
Mvm0kixD/Vwa7ByxLl+qOOWuiNtiKT5lYnyOvXcuXCHPAhhP5nS4Nu1rY/RVXBQ5RyDWj7hdkBRB
YZZH4N549nPUMmYtzpNqYLjqODNUcyHgy05KZp2R8o0JBRrdiQzV1DTchsdFDosW2Tn6tF6jplkb
WK5+qvx+mj+NcfqrkyB6aC1Xu2lmRp3pOm+KwBj2uSTbpJ9L+e4+Tod0+iHgoBJS7lQ3BTsfzcIJ
PcVwMh6XxRo+5FSW2ylNIAW09sUla6UwvQLXqki3QJFPVekG5xz2T0C+x0ga1v3UJdZ2aNu3BSn8
Iyihj4rF6PdWAarf+GcHyRuc+EAGC2+df0Smau2cgXQLkczrqcjR/6Y+t21Tyn96iwVFGxLzhEZl
dfqJpJL5KxndD7ceglfitT4l6deXfMmfRUPxtTWlEGNGO4VJknygSUlvJQ7BV7M2t5UrrChbfeJO
8N7e/MeFMcyPW6smDKlD+pRK9iBzseVrmqx7l5vn/vOKR5mwT8dlb8narWOl09V6XH6++rngdruW
dHkfOxInwlFvURx5NUpluF80YuZ0xrigFRHBbNu1nIKbMSzrwWoRJdmBTnWfhW8gQe+NP4IpIDCS
j1ZWG9NhW1KdpsM2W8aFdNlAJf2XsaQHS2X2m/fQAWMOJE5gZKFanV1Rjk8zMgVLs8VHC1wWEtgS
e4tZPRlA0q+1RGqVuVV3sB4vRVXd0QG00BztfWw8eUjamSITTaFW04bPyvGWYwZadlzAyI6iNH0i
2pKcA7DkTQiq6doFzRKZKMSQOnrDIfX9X4Fsmlf+oSoOKs/eJcw913rsX7qqqTd4IOVhcIV+me0x
ueljg454u9REAqZO2jHhqOQq/WI8ZwQyziJ3N95K7R5PUBcj2s4vmUeqOeRJQ75CcRqbwH0B4X46
jKYpf3UOCpl0evgJA04go78bHmIN1171u5uONxTByU7vkTzbhsxuAY7zvSNYzDIm7hcdXUU7X71F
UjYrdALE0aJoS+mDfC1ahgiHHmcSmIpTpeX/+5WHwuCgGgUAkarTzwU9lTpRp13FDYEG2kqqOcR9
8mTUHEhkYEerUQxPjTOIJ9yS/xSCJ4RatvQSRDW4xKnPBdYY2FMGwlFCDbKiZP20nuZMczZtYuoc
sKbxnvrrDrxUO1AssgJISDfSerN6CIDOQh8G/CvL1wiGdhKPy89XPxfmz/nBP/EWMle/sZG2lzZg
2QnaTZNKJASglgPn2m4J53BDMI3cun6hMS5QYHzyc+csK/nNAbg/S6dUL+ZYsszkc+wyUm1xKY3v
Yzo+pUFaRQq1z2EgGPqpLmY/VEVQ7OtmxrX88zrVuMnLIQNrLccKv5aYrqODQuvxavKz96pfujaq
PpphWLEHZevVHoER9ZHdonp87+cP6MVZCO1Z/ThQVrnVpryKB9WvJ5NS53ls5VkZ839VP7Zlc5Qy
nF3JAvbU9O23rlfTXTeme9opi5I1Lk7rTNvJXHE+msJ6Nlwv2fUpGBwf9RI5tsGsOCMBhGVwGv1S
BGAIGksOEUzEc6SyqS6OUNUFjzYa0jTFRrqWl4zJKNQGNGxkBuS5k94C/UZzmTq5NmpiVLK0yqJ7
Dn2qHM7dQtZ4VtlsVHlPsD7iztCTSj86UwXF6Hny+XHPyQpBp7fcfrYUhOjWJcGnahrWjWiT4H1m
3N5z0DHiMUNIjxj22nl9e6v74prUvnv875UcCMMYwnmU+tHLA1VzdLCCWKH9iqBrxJNeeDUHo6gv
XZwOgf0MR2NF5cxbNGQzCR9Gnl26dRVbzkTsWXbg334uBn5jMim5TKDfkYOOdsPBMLhIUZLBJvH2
NOPj9GXV414NnC0dncZ5jfHvWibDcPXQjRULWJhwB4XiffwBGfLDz8+q145OHpGRb5ylMIja4vC0
ljaSwExep7l/kDWP7PnlcSFNwgi94iXQsQCaIItD2DVQkB073ljSimxk/tYlH/cAVu6c6kkbDqWw
Nz02CnbH8ca4Ce3qd6tASkFnedOh2Gn7nD636SVQcx6v6UO9z54GVNnXMPAKaM4H71tF1/1xpICc
aKtjRbV6ho3qLZ2XCKpMv+iaa2Md6s0t93sQ8pDNEI/+SrLr2McKrvrToR59741YfaypvXR1ZR6b
x+Xnq27Za5OnngKzUc99UqF4buEhHnfJbENUWIsWbAum3y3azu9Wm6jdTagl5c5V9LLhfjMqT4Z5
FaT7wfJaGkU/PSPoXw0sZW9r8iGHTel62bHWOkThjYjm2SvfgMjFfvG6ESoWg+WIOyPMcn+NCkbX
eCEh7MKn7l1M02XA1pZvb6iQKGtF8U+Fzq515IuPYjvP9eLZxUW19P1Tj+iLjtUM6ZybLPG4GgSP
jD3+hQbpt+sVLRiDnDd1XcpnniIamq0+vfpLCasIV3vQUimfSQgh/0wuVyRC2iXBW+xXEPI45Jo3
XKQwXK3bkTLT/epsf0GMpa9PGZNzkejWRZ/UrhT4u5yMAG6UiGTBLV+el12qvKcZTU9+uaq94Voy
PghK0EPCb1GNeqAiYy8fbVwmImRt2M103mzTRngfyfJiF+L+U+vaAbZFcqKH2l1MMptlfleTRivc
XiMx7kv3NCaUtJFfs+lTr9y/D8XSvegZxrcCCqhQbf36c3TwmI+MrvPxwIIIKk5G5wdxtSez9hK4
0w0gEeehEul1oT3ouiajDDnBrbt+YaCYB7Njdpu9fTtreoS6edyPGnZvhYZpj3bR3XmTkptK/umR
de9aToLbbGSqRJL1y2CZCHNVQDH6ZYt7X+cgTeozo8K5qzdJnmV3EJMAnagt4ryW1c1POIuZNVKt
gU+3QDcn9XzYJot/LVYfJoh0SiTlyKJmY8epp3vm5Mh7sY7Poz6TvNMT8wUft2m6RG0yoPybr2dJ
NFqyOYn3zHaNj9Vv38ZpdCKiiBOIBKle+kKCKSk3iF279cDUXfRQXlAcrSrxHjwhkHOxnoNMGFcA
cYOBL0cjHOyEcp1flmBEcZE/nnK4nY1p0TQsJCFxKcwcPU+LCTw3+BEaZwLtRx8rMd7huTPlcy1W
EBDUvnuGAQ4YpfUUjIv+JVrgntlw9dDLyWeCzSzwFIn2MvHzoXOqSD2kphahb7ubUiQ7w4w3s/ZW
1Kat9u7Xgb1HMky3Ingy2d3jtRLT32m0AWiKJGQD+++TsHTvhKvqrwwAmqbRrI4/WS8/aYv/3/d4
XOWFOPin2tmQ0UnogKv3Fzx68/OC9TEUdvmkW3NxzkunopR6zI4laAysPyj3UDjZPuVNuGj2p7Fk
7hF08QCg3nPs4Dg2zdO4dWwFTlya7dZIVhxgGYtoUTUfCvi4nSx5ywo7Kup8QDLYEYU7Js0+STqX
evHs2Sbb7oNaDDpg6beOUeTmqBC75mjiBg3J+wyumpLqV9k010GWxb01+azWzJiPE74dn4f93Dij
GwrPp7vUaq3o5xBnT+oDgRI5Gb7NgExWIDsU/MaYc2IkO+OxzX2V42CfuJXr50QzP0nAy3YPRow9
craLvW6vO1gveerrh5m7wlXklcrf/UxhRV80R9rffxnSpKDXXxnjcy+GLOn4W/w6K0R4XYn0nk9G
sbelIq8XMK+eYMNtD6EHYUhY8mprlxmIz1PDUGcZ5PGAqIktSyLg1b1NldUbFbgqalx932oNGO8j
tkGg8GIjd9zjlK/QxttOeeuTbZOsllpoVJiXf/uE+x04ZBfHurJcjs9/tK4xYqjHBNoFu14ODgmI
BaaU/1M0OCQTN9bNvTt5e/Yzagbr5ii6HAwZFC/mb2+s2amhOSgUc0hwjAbP2GnBkpPpLcmIT7r3
Qs9OGjAa6phL0Lf1DbUBgoEQOauxGR6y8hTEeHIZCIJC3+BCu2hZMIcWWCrSSThme3x4bL0gkujo
KEX+Q9txjiimNJ7/h6jzWG5c16LoF6GKOUxFZck5yPaE1e3uZs4AGL7+LfoO3sRl+fq2FUjgYJ+9
12n8BawII8iNll57OFvbZWCOWsAtQGA6QA5vT4a20T5LJo4rv833NNs7Xrn3t0it6TAHbv+Ea5ik
YOXJr7BoL5pw4j82s70Vq4Mh6gerf2b1tDmttdhqMyhTgbez6dJ/mLZxAD/QfvdxTUHS5BZ0fSb5
iIQZpPiXo1T8I9Iuj8ZkJ1vsDBiIe//OwEF87YI0vgCfetP5I5Xk3qd6sa8wcpyEUfXdHePKs1+e
AUJulhXTK+ZwwMrEqzBQN6h7CnHkJB+xI1yyjL7bTAugrrGtVoxgxtQRc/4hEC3+pXHIlO5u9Dbr
ROhTyZpGgKystzbjJ19i/JNPHRYVLtrlpTQN/+wVjKZj5o3Y0KEeTh3ti03ZdHSYS286GFyaW7Va
oDDzd2dya+Su3U3JxHNz7cX0UGzKBBO0ZS8IGOItAVXN/Zs51GRZEhGqzfaWDbV0o734j25c48jI
gPCeA3UbMXcRGGcvjaubZxzWW7ltqqkle94Nj3LJk0vjTn9p830AUOUgOaTVmycAaXrzNpuM4qgG
m83RrSSTNCEqqEFd/domR6yKs5j1dVr3RpIuxdkpvKd8aZ47iuULJ4GcyhPrjKiXv1VlNM8Fym4b
69WzB8VLzr/otvaRQcfEn/O3voz3Q5UA/StGRs6UImTAntmsC1geTVA7De3/LhPocV1VXoMST8PS
zcW+bfuQe42tOe3VqfTY85Eso6kKD6M28Hwv/VvcxS+p1QM5Fxbku7bF8rzOYe7F3o2JWPcpJLm2
ydGqvC+1EHXvk8Y6xzMEfU8IhZF5C6X8qrJEHcY4o72sB1JKtMVnW2+r3n/EJvhYaxoq/dwwL9yu
mm0GlG8zdNRuxdjVkamXj7ygx4Ny9cpgyulo9sO4A5D14msMc2nwuy0I8eHg2Ag/ue9MXCuEfR4I
2GZbOSn9boOH3Jh6HC+a39p29QiFgc9tYxi591VI/ad3Oq4tD+UKT/fvOuVTw9G4T7ohjEigRiHF
NdiueE8Orz1SGJFsHPLdyiCK0mK8mim21bZLJTvvuC+HLADAhyVaU3E0uDZHVZ6HGDuhAYvqeV6/
9P9qL3vJoT3SN23hVY13Nkj5+2Y24Z4iAn+1S3JYjI++K5vPUSnmmwaZPOtCt2/aj/FHOnscWeM7
rplHy3LYGkCq3DMXlcGtimnhZabyp4TSFVTbs7I6OJnWjwCOSRuzNr2OJTtlfTnTZDTaje155h7N
asKnN98FS0Hg345fTJAnuAyMR+Cq77aTJheUuDlaMuHcOLyihZMEO1rz5Nx6P33R2isI4vSS2IUR
7ODcHkTmubd8SkdW+8BH9K29G81suZ299n6Zxn7nFVX7oDjp2YQ39rPmfJZN5feIevVcyRFSNhZI
Mdvms6HFGqxfyrvFof/eN39mGBAPgABo2BJuHZmUu41DphY62SFpV1Mg8wmAgsAOUKiOkRcgvlEf
bEdS0ToDZekkyjlhPXzRWULoM1UvCRrJDlwJRtdywI0RQIvwlwcxOaiC84h5VOYvZRDQrFiCVQax
/B22QlCNRu2epqbJMWywfGILpMpixKXGJ2rM4ecyT68D28u9Zn7hlVEJhwxQ8IZk2anDCncOU+s9
U2DcbczWK2YhPCfGPsCEeQRPRYoJoxveFtKteTXdpvnLNZvfAMII8MBeVNXg82T8hXOYk0XMtf3j
+JhkAqc0sYo7+RMdHPfKgIoNTHacxrwpDErHc2mXzaWVeXjF58+KoNNxb87QxKdl4SzUZ2rjOKDb
+qVkZf6V++xzqeT+bxjbWmGYYLpi0N6ly12SOdPVhj54DTxl70acJBu4H/KSLhl4iMVaYb7WmSBr
gH+xQQ5mAuLGrPSO4qc+O1bvXSeReld2LxOvnFios7oj/Zz5IF1OtJxtLj9f2CX5rkOewHt1KWXh
7HAn0gf8Y5Z1eF8QHt2ZijRfZXT21Sw5IyqrCna2dAVm1EpcDPWUG4Y6Z01XX4ifxWemVyZuupvK
WZ5d084PfFTfbMXBZdZzcMFT1FveeBL23ksc9yxL7Z6tKow3saoR2tfnZie4crxqPeqhjNdm6R4k
GaaTZ+r3ivLzqfLD8ZGVCO5D/2Q5tTgNQfov9yz94C+s20U37XVDLrsyt95Y9kyiHpz/vjB1wkOy
7NtNPw7ZBZ7TV4oXb5/aeY5Y5n+nDHFqAXz6dlT1bYe0x7E5G2d8D20xoKCnAH25jrYCDZwuIKYP
u/4jAayaak7+TF11KrENoz7mN5/GYxqEB1WXBY7/En6RAPOicxwT1GV0gCz6t8naSAEl1k6IrYz4
eBwZGQGMBnqvUxBdXnKSZviWDi1YXvwT/rb0pDp31OAb65a2Jt5zJS66qJdrYjObDx7yHPnFX/Ij
ZBXm+eRUQxJRm49R5zqnEDP0jpKgYrQRBri0xasQWkGkA3gGQ/dkao2xpeBAsygMqQUrPw0Q+zVf
ibu9mwVRJ54WEgPRpJu7kMguSpmyzmGVV7t57iGXlJ6FIZMBCnWbXkyOivd5EE2OS5rKJdCV1Zl1
51f5Zkm7B5oCe9gAHKQcF0VjvWUGJ8/uu2+l+OiGOLjPGq0O89SYhwZAXeEvJBMrDZO5eZ0E7njD
9IvdCHskbLA4c6s4Oz/HNMSxMkVEnnDqktXwHD1uJCT5A3L8wPgIOT+QUUx3TJsrVxvEgY5kzDT7
cD5Jc3jyWlbtdABFAwXQJR+tfs0m6CZdtN/SG8rIWrFQ5tAX9z/fGV3+NXeLPmb90StjRpiY1obA
VXytg9lmpCPh75yxv0vJmubztq6ct2zj+sOwLSgiHHSis7TIJtmpc/WwBjsdFGEBhyMPbrzOHcNr
/TMXzftoMLyBk6ZLaecYZ20ZELX25dT8hBnkBU7yqRgGzCLhTKlCMruvk+xI6O1aAJfCUIEsnsE0
xlc1f1iZuMF+ZP6YMolJagg6s0RMGK3qIMvuX0gfdTPN8tsreitqOYRoTgobHB8YRN3goU70SyIC
FY14Ng+BWR9IWD8XLg3m1QqXB+oEeISpfDgHXSjVFMHlGmpHCW74dDbs7k/Kiuv7uNs6TmPug26+
gjyLN9iV/ZISf1WHdipgukTY7+ZU5Pu8FIe6IY6cicE4prt87E+AoWauhTgmANVv7kPslSeZ0VDo
rG8QXQWYW8abmg6W95EeOpiX6RgXONTddDjY7aplg3fbOAbah5isRzknHG0GWxBTD56YbboFC4HV
3WA+SF2G+ECy5dWtzexkt8NnqpJn203/MDLC2Hqx15Ib1uk2iT0CtdGQJg8aezqyM2dpr33CMEGN
oLYNnUVRd+J3T5a/Gpaj2fbmU0K5llgnABx7U5YuoKem3VlmMZ9jY2hRGZ+TAni0KZBk4UgV9Ac2
61GbXm3/2IzGtOkmJIwZe/mmvyg16YfZ4OAuGO+0E/TsF6GshwJ1fewjkpUBuSVtsytY+Ia1hQkG
U/A8u4obSSUPsZ+7m6EA2SazW2/Fzr72PyXV3gLpcUyxfKJWPxq+UV6KLHiaa0duwt4at4tgdsmQ
06ElLI3Tj34twkCcqeXFGm9mmcqH0WZ4FVfuOSirv6nr2eemXwsRx75og7tM04bdxTTxAMB71Nzz
vC+zKn8RGZk6I//MZB2fWFN1FPcLEcGumb8QbfedP2ONprN0rWOb1KND09yLG1KDRx0X+QsOE7qi
vnglrgALZzFByTrd9xB24x7CPZ+55NioRqiXS3lQFkOi/NmgWdemj6YYHuceq6DMBqQZjW0GW3LC
bF/SsZbpo1P9yMh1vhqW5hR3zrrPLdIrHLYEfthOAfaL+oEsEN1Yr0y2Zmuu3bjV3OmgqCtH7px+
6CMn6VB7i2BCxnOsTZvY4X28rrKaSXxQCdLfsZ6IJzSYQ2bKCMz04JFNmUQwIvJd2fv65IfJE2PF
SOCCkG0wKpDil5+dqgBYW5IY9PolELS7c0hDWDTdqA4wx7geGJ0p6fGFNJR7QV0/JVZhPQ+Vgepj
fNDeK3cyTE4m0M5rE8bttrY6igaa/Fsv9Gh7gcV7qksSimPJGMZ5EKfGSdtX8mR7PuLgynsX9SP3
+LgedubgRpqx3KgyNB8t34S8wWRs0IB4Y2cz1mfTGcKL3YYvxTjQttLdKRPsHcwAUKfcBXaCSHIv
SStH9DTosVvt2S+d/pWZdE9ZURLkZyYpZ9TqKzAtRZKQALSLRQ6LLm01Qo7R4Cj6KaZBOQlAcYdg
8U81hQcZtxpeeJLXuqBPYmY4Fr0XabssRYDf8nV4boyaDlv0bIjpA6PrATYZgXeQHu4AZCw3B7UP
Y+67OC8spobofzZKCX1wIpIx2USLiRlbIpjzxsnsp8nxJFoq4zviOomAXRQPIux1lLS4Mi0JJEtN
XB7YLDcDhOVHF21+S6uTE2Cgz1ianUZ5kQPed2ctfXEa0Ogj7LKyzPMTTJnvqQUEgqWNRItmn08z
obYK7PxuaIZpN7GfRonHstKatzq+2cwe2/9A4AcvqTbwEp1daeijdEDUNkQLmtZwid23aquF6q+p
AHYBQzjcOgTMz4XXHKeWzvlYTYD5ehAXdT2cLMN4XTivbxdj1BvsB10EDJxJMiTHWaX5/aLE8ZEH
aMWxMoGD2SbaUm9d4pFRLVpF6ayzt1RkL5MN9oUSJAajhRW7avv4SM0jI+3ZkIEdKjgQs/Y+c4F9
k0AwcIaeHbO+Ry8tiVxNj7Euq4fVtbTndSNhDXT0aNgG22mozHOzhHSsqlTu2zT9mLTNjrQUpL9Z
B6cgYNUynD0+OUaf9YBlSwJVVSjpKDvWK3mrqKcDuY8xYd4ZboIv08PFwJl+Y4e5c1HzJdbzfORN
vlvG9JVi/Znm4atTUtYrxo0xoNbZu0J0DBJIU07enREZwl22EA0DrloPswNzMaBQD8QbfFyljfvb
5Rg2G+oEpf3FTPIJ3RY7Q+yKiu1ceTvXHjmNV9bbTy1cVjzvYJLNiuikOtUxekHXddtOQrFaFXHc
d8X7RHyvRD2PPL3ziEQeDbDgkAAxebvo2KqxS4yl9u0bX3J7X1ZpcyYFclZjz8scvXPDRXwISTiu
zwOa2l+/m0F5autajw0sNybOllnA9NT6NCQBSCgaihyQQIXpYNzGy7K86QLrCe49oq6e8vZZFRC9
NJPlnDgBLQZyT74zbjk8pY/BKF/Smv197oz3pgrXErjw7lv7dWEU3MbpYDwlGXPRZJncZnaQNRLs
nHtnOhFec4/EkDicEoFi7NHyIgpKt0TjxhpTOkXoJfaGiRvDqz26VEZTcE4dllkoVRKgEASbkuVy
h7VlPgEdvDC22XzoczHQPiiP3KZM3za7r86zGqzhK1MnmL9ha3p7id2OoIx8CUyVnmQ4+3dEenZD
rfpT6YiU3XWyDpnRmLup9f0NWixiBm+ITMqAqRm+PqqkQzUP4BwJ5zxCNjqYncI7KJLfqv3shfrb
Lk7xygSjg6utZUP86MLhLj0OkA828I+WS1cyk8JAln80UJhnlIKLdLJws9AJT8vK/vJ7ZEWG0PZp
is0Vj1PVBsey7CD8MWbnJKFXUVx6rwYZIdr/wTsu0xCrLblCtz33EAq+mOMD6zQ7d9bY/AX/fQ2X
5gCoST9KIpwPLLa/3cW+hz/v3gsFW2ooLLHxyMmbinVYDN2/RTjDvZblK4RAZ3bdZ4WoPUweQVnY
kdufU+KI6UIsWXDnVn/dsfHfpCjJ4dUTlB6HtaZXXnVXtNRgyAHq1kNGRHNKz14JzXA0HpvJN4mM
xu01sYJmD/Ci4QzSgA/y8T2lK1VgqHucRACQIBV0kE3wVhMgdfcimMpXt0lWkvtbMAsqAKtIqPM6
8UDT6+Ln+Teaon6SAb/EIGIvZrsZQ9qrQZr+pSf27mOMeKOxaB5dplWiSjTkfvNkOLZqks8lUnmh
2VLQbdVziVlrP9KnNNk/6qYzOIwgF2hnlLvYUJwzEQLOS1W0FXydGZGmDoii19Vw/vmSDC6K28+3
DX6yc9A77b7SiFiyBkWfEKTA7VwhY+LDFcPqge083Z5/Hje0TY/EYfZ2u8R4a42EWXmcyH/+5uDP
cDXWvz7HmOCHBjwcmVRMGxjGf74jV4Q79Ofx6MrCIDXIf/rvp3074rtKsPLnViIwtfHFjdOY4ZUL
fXbLO6cD0hJ778kJpHfuU03MMJmSqMdqfbYSH/fFMPZcd+vjn+/a3nIOg0vPuJvGM3LXdP757ucL
0M682ijHJDXkO0DeINGhgJ663ojfQyHr+wwLwsaZB/fmkMTfZwlWBLtIA9KT2PChJg+bucH86lRx
dUMXdQlm39J6TO6E367bdubfLO2QYZbZtserdfCrPrh5DRCTuLMfhlEm126CCpPrGLG9M25FQHuB
OX2/6rTNGSG3mDfDtWi1OBkqyfqwc4J/PsrfA0Ogq1ffwspU/5qI7NxchMkrAXgWy/Vhhby279O4
Zx3xrRuaTs648+k0TGN1sdN4eM/z9x9NstSOBbyZmM2PYtkvCTM/WR43TTst/70BcW7/CxQKJGDf
/Gr7FNCD/jsnbnZjPzPvl5ocTEluqFe2fnRyh4JEIl+mXZXfXPA3uy5zmyPlmEfebDKI4qeI16Et
1wMbkBqydu/5+PrzbmcFMfXFJxjz89AmoLTDV2QcyAxkRqtvSNJ/rLKZHhgu37y1KzVrFUwFJH8g
GbCDwJ/JKPA4oRR02MiP2Go715V1ImGQfzh9AuwOh9rYNdkjpePvUOn4bhCcJfsZCq4OsJm6a8jT
ceHf+F6VPTRdH7z6Ib699ecWIsDoTjSlUAq2jh1XH4s9EZpLq+Hy8zBDyjQW+z0dZLerSdhEABwY
ttAK/4NADoQQmbtn+pPOR0mPh59mg4XJRyeHwSddMfYNe/RYnhCh0ntChWSHsWZ9cvY/L10GQTHN
PmVgAukwvDlKJCiJicR5pFJ5IctlvCg7n5nwCJ3KyxmvWCwcXE1hBwBJvOCD7H89OMbNS6vxko2+
RY3RhB8Cn0LU1Zl9dUEbRtgILEqf5lhkzP2IGZYeLso6pf7oHqcikTskjjDiPM66o9plD0781C2w
mRLfax8tp/xlreHYMfA56fTZV6A9wLlhnXxlYY3wYmUfVWYdCUk+UjXNO3wzfOqpzj4zJPFIVYjh
zoTEmcgLMLgyCojJQofxHnCcAlDoyVeEc31EaEBckfASGv13EPmwbZplOS/wbTBPxR4TuTxCbWN3
jnVtf3RVgEyU0zHJbdf6MLvgWzYzmWae43PuDc+JGsUbVKytKnOqPRNp1LJKzAR2EQIvyAwO1JiS
aVPvuGJeBhqq930oaNjGBkgkPFbFDOu5YMwS73WyOMN2If1DapSHVbztZVs+D2P9QC3dXwNphIi4
rvMaG4yXopsImSn0Tp3HjetjNfZFEX4Sk2AiSDat2NcQCbZLnoN6ouHprvdTV473RFbqZyJDb0QR
5s904XbocAhiT9OYU4UUH+xm0bAQLiozkEOsBLT+1593nYALYk3D1WiS6j2enP9+njLi4NAzY17a
LApFMXQfS5b99Hp8mB/vWJiqqysaZnuur8zsKdlzp02vpmP778jamIuwc1dTemvFc2YM8U6wjh9t
SPefIx5Dr+/8cxBWyG1O+CL9goTszPCQUcXep2UMoMRn7s3M6Nrn2Ajef34uLcG8uMasz6nd17eK
RFiCF/DTMJZIp7RoEqdVu2SZNWgwJlgkNPH2ulKnzG2TN4VufXHLKYyy9X+iGUA7cWi9ix6Ku9zW
9bMVx3c+fH1msrjGxdIcf8Yg0UeiktNnQxJc2Dsi8/HbULnOkdlEFvmzdPm0m+KRe6TGaOQCLWnt
52zWfxgOVFuU3bPT0NVIGVcVBBzY1fI8D8CZ6Askm2Ae2w8MywrAJA401h87EqpDjfD6t+HWQ/z/
KHF44LVHOO5qFs+Y280ldwG12VCH3lYvDVM4Nj7SPK2ruXmuYYwa92m+vJgeDn0PIua2Njp5DjyW
KzO/70QC5s3O1VMhWeiD1HoqehZtPQ1/IA67nwWaGSPJ0psYUKSnujbYidVMjJrzQUZKkhV8b3Q4
CAYdPyO0SGB5IHfU+uHptW2slnC497LEeyIl9jmApjoY615qt1zjtrO6cyBxsOsFn7n4l8im/KjY
8E/KMOvdz4+ZcPpYl516AXUSwMap4fk3vxBZs894LtvInugtJswRfSt5ela7pJ9h6u6gsTCKNJhI
ROkQxSg5OqWCEU9Dh2XDX065ms2tCZXrA8c3SY71vbcYnQlElRhUx7Y5ORzMm8QBUpOIjwl17xjL
Wezgp8Tk69VHmiP0LcqbHlM7/bNU8gEhm2Y1phZYa0AiiPnBbmmLDJCBsvahAa0LigAjNkTz2SVE
xJeCBmDlTM2nEPNLZbrdsxxHxgl5sGU4yRxxGlOcWFx1KegoO+iPhjDrz9ElciOu8G2Q47vOIXjU
vHQDnLi58Y6pmRI3H8Llc1bxQ2wX3YtUvWZ8FFS3sNPLJ/IFdEPN5BJJfOXFhrL68/vNKO9FNqZb
FrNtmSLAduSkWf8+xg1StwkHgXxZORfGbrJq9IfAMD6IgXdRTFNLZ+bF8u3g2NRcvyEz0N3pzPAp
HBs2d7LqhmVrTyNkTNf+xSRD/vFkbWNy54iUyLBq3rvxXfvgDBr6o2eMcxP3uSs/Q4WbkxILJM2v
NnGxDRils8Z5XgddcT7KvXnXwzdAIrQ+RZ1RZUP++PnNWbsvSdlBoQ5eK238zmvALTPe9Cbr9X4S
xYXTAGaAbP4z5+l28b3iqjW9biEpstPy0lgxhv+xudluNe3TfJC7jJERTAlqt5RrECu13X0G84Kc
kDv+EUTCd5bhVkhK84U+OnfyIPNL77I1OHmkaNlvJ2iXtHW94zQLvUvYy9zF5JXnRDMybueyk/0R
O5m9a6GcoShRhvslLdI05LgcDg2xLMw/UQYXNaKUWudYE7wQQUBUjG1ckiZUmjc3aMLgAorVfvXs
5fxzR/kFeawgiH+3OsRDWxWHKq7zkxicBQ16Z+KdJvlwv7gTQccl6MFhx69uBncrS4OIbSRD9bb9
S1Z0b209yOegXNu1Jqd0YzLNzzhsn/Kk5hoL/U3o4ppdEVkjh+OjOXjvnsKLSBOeiqUkeND3J4fq
Fl9D4h1LntG4dg8cK9W7bPaf59mJ6n7Ex4jSwKkvG3ZjP00bNy4uiePTAYYDMUkC0GjVgZyKK8zf
d+71A762G7HOG8iKBf8VJqywXob7GMzKRioqn6qfoBrS7a8Nu4+ytkCCn1mi6fa8xY1g9of4R4kH
mSjo2CYDVPfRBSZK+g10RTe82Wm7HYLEeJFOw71p0EBQRRyVhFMBy9j9YTaM4pB3xrDDmMMOLLsD
J2jmWkrDOFUz0NaBypijNlF8Z8wB4RTxFwe5e6J0zOfwpplQRnvvFG51KkzMu+t7HAxZ+dmX2e+U
uADZ9/KM6efOkYQ6uKvP+UIQ2S9wRrjBFgGSfBfAaliAHh789X93rn1FPjTWq35HzzCz3kwpKL2F
e05ifOVFoJy7sYVGSAK7ANXLYdZW7pvPZx6vUkY4TLd2jJtdbOe8DtDlt9SHhc1HVVD7HlOnLzbZ
qG9gxPE11xDgEvKK3LBrk6URhca3CUhiYDVy14TC9JAu3AYOYyoQ3WrBlsqyaNHH/XJckwzOGtqe
WTwXT+R0r6AgDOYbDXp7nwzQQFGPvM9AgNMI/KecUZOPmMnqu9SjIs+NOvySpvmeFEXNVApOLgbL
+A5SQrUuxkdpd5olIJi2tdd+9KYxsJPZ5Z3F5yNyTIfpgjbmKkolAsDMBhFOuhnChkwDi1EwVP9c
KTiYWGV/LHPdkxc2CDg4RbGtVQOg0KAuRAW+57O+0jiCN+ouhKHuQ86HmB8CpuekMtgvoiZRDFz3
noE8/ypgymchvdeEvPJTy5u88eP6rjNZi/xxsC9B1zgXmO8DdHR97sAcf4VVkO96Y87OZlYMJ7ao
eitrrvs27TZZNXWPlfaC3ezeIcLoI2iq/mXN+bN0e2Pa3ltacEcAoDr2TtVRy1veFgb7hQDEsDfy
16rG6Oqllzb04TW5X2ggMwwO/kqi7uMYMG2MVn6Il4yZQO+yHDWXZk9Itmmsu2YNmfn8H3fmyA7A
QOfvME63ZW3NB66/eUMxZkRtmmc7g38Ab/4LrL1jnFbZdbYJ3jEehflIbJ5DCo4jbusdVWC/UYHS
p9xR/2i5jnA+fA9AwUDXtzmGVPHRCOZhkyrGfnSxyZplfLNFRMKljVYOOIlVelwMatuQ9sGm1VWK
Zl7+IjEqH/AbwjHWxutqSMvWWkJh1pML491azpdL7NRfizKi2qf/X3lsCbMG6jWlw7k1QhZnC/UJ
NpJo0DmdnoOY0ixQoEU95oacEad4H0LxJ+eovqdrD85CYaac6jDquxqYhgiKXwCqjrS2IWMDAQb9
VhfUC6o8soucTSYigT2LIfaLZzDbmtFeg9oITgdgNXEhzMuz1w3mXacTC2cZ341ODDprq4klk6iG
drMIUph2nbl019nmaZvTifHqozaneGtiWUL5E6TxU6/6DFKcMERKm6PI5G0orXDvWzyhjE5y4wwn
R5jDK3Nt5DYT8omif9iPiG5kamDEKly4Qzb+spZxtUWcRZHYsMDmv028nekqf5oxgF3EmpQuAyNO
+HtctsQgOBmT9GAFy5utKBGJTXqmdx15RcLE2DRb0Fd3dTrWB9vV9Q4ELfY1CnVBw+VAvhFL8Vg8
/7y6EK/gukAy6Xi8iGICfunRo7F9Q0I37vCvlOZzGxawNtuEZPO61CLfAQPumcWY6kugay7qAGHh
50+QhHqSth0FQsjHYpm9x7k1vnsvbz5tBm8gLG2C0M5PUzkygIKytCF/zSFPUFSuB3MLcPbm59z9
/yNigTvsYuRLHFGmVF17gpvCZMGc4l81A8M0YdB9Tl3BkhO07n3fr2TgBKfaelkZJgbJsaLCNsyx
PExWm3y6ibjA/FpeRpqnJGvi+lBnRKV/CiuI58dKYDFXLpOLXRM6TAo0LgnO3NfxnVs+zjVZ9mmK
zW2ut4aoLih1/i7U3pUqH3e1bLYE4swjw3CbQ9v7V8nyeZkCHvC0Tlp9ZzVdDlZNtUlSh2vUFqSR
ME7CflcYRBr/J1mKp6U0eFFSMREKzEij+LnwGZPIAUzRqmDm3cwFYSL3NCm21zjt7qWf/4PSRz+8
RYcQifm86NEhZ/E3Rnw4MpdoP89SRtKCba2YieEWNLWSsAeypRGI2ZeyPmY8ep5FqscJG8bNv0Jx
cESk2MwYlA5pKuoDTTVSzMkY9VAKg9WWVSMJaMlbpcMAn6bNQyQuPnHMwdC2q53DnEA4hbslsJ19
URefXpEROqItt5HMHqNq85660U8i4FifJMrFOcbE01cvSz5w/dHUQsniLRMt/iDXY82TE/9QTlHn
p/5w7EXJXHeQFMfaI+hZCFPuM97kIyCF3Jy5CUi5AQPpsc4bvkeri+3WIxu1BZTLcyhx+LBL2dig
l+DaA2ahGcK80NivOWYtzamW86GRGatAHkBai5+n1tlOCvSNKsfwwm7wBu+aeI05U8zWTIpxM46k
oJZ2CSrVpw2GrO5YrK1yxsEBZjoC5bMN3AcxFtMu75J234qJmIr3gY3jeWrqLWNti8i1xmKbnpLC
wwhCA3wpUlpKlrpb1k6QUfXw3YK2xTAso/wrkDE4lNqp16Ms1lgLV1S+dsyw5KXUGVHJGJ/Nl8bf
SALQot+atm+kW0ZbI50H5zF0f2mQcxSv/pGm/zL6L06y4DBYu2CN3awBU3cTtsNxqvJHXSxPpPHe
Kby3BthgVzZfjkOMuUniOz0Xp17doSztOgajBCYcSqfkbDMV30QhIXxkCcSM6hAoKfadlZsId+Tj
K+5chjRuQuyYG6ssyYh2j3H/m2kF9UEZE5Kka5+DRh7xzlU7e3Ln/ZDSnAg5T48xRk0m44QGbGK3
6/djSVxOy++gxntYT/YvvOB/Jnbf1s7xKRGHpIvyWOcXsPzNKc3lzcaKf+AjhIfJfo2fmWldVXcR
+aLxdYWYYiRC3ODJ6dxxzObGgAJsVvN8revplJm8W2482qd0QrXOictB8DTsLQY15pxZlOu8hmnT
Sn/nBurSwLldbLO/y+sML78glGCW5d4p9XNl0m5i/ljUZhmQZ2TMTTuGO22n69MydmWnsRIuEKvg
tLhduOoX/sfklL+dxbsSbEaSEx9UkEo3FhyL+RcL5bBhQCsmVot1gt7ph4O1EetUsgM4t3AxNxnb
pR35I2KhQRyHfk/D8KzlYA3OwfLHBhM0FxOsPQrMYdom/+PuPJbjRsIt/Sr3BfIGgITdFgplWfSk
KG4QtPA2kXBPP19pTMydxUTMdhbNCLVa6rKZvznnO9PCbNyNTZZnuKRR15L3tbbxrreqy0iW0UnC
8+S4RMzM+YoGnUfvti0S0eubnKAT72kmtOuiBnfX40weIEFpDwnnvJjz38oBlo8S8oTw+FVmZsxQ
jlVMwq2u/+Ib6MNu+ZwyAZC7UHxEyRQoHCtSQ/I7ZDWT7nTxQuBJlHh++lzFCeJO1DA7t6mHDcrw
BXHW+tBmxfM01bsRNPTeVoyPR4ksjMGgCI2BkFiR7wHHPrXBnO1sBqzbZsAKtlLG5ZdkNBmw4dmc
3fI0lsSFTf5wQy8GZtQnuBTHGyL/AcpT3HmcoRYy+BjXYrD4BstgB9Z7w73lMC42xXjvMSPYq677
6T3Rh0UCkoY4paE1kIz27C1yqtjVDRDtDhcAIluCulgouPWmdu0vArr6Td7/sNME52SCQvLn7jWI
nb10ZUgF+uwb9YfyCDex5SdIM23cuBQEnUQPac/OzjEMqla4hVtDkV02pEerRx+ftV8e2hPEpbhS
4wWLQyyOQWc8NAHwkIQFu03F6VXypQcjwxL83PrLc4FDwOFTxCeYO2WsgAjnqgpYHBk5HK8KdKG9
vAJy88v8rXWoDM3JBNOWIcT3h49qUg3dat0ic7B/HJFCPnU2rWmIncUUIQTDf+7kekzWNMr4yxmg
ouLiYifMdSP99btMnKdyXr5xT/absmZjhdYamyn8ekb7X5J8qc2h9XxKUwgE7CrdWw1406/LlBcR
c0kHbWiD4n7JmYsy+aIYIDGPwyPF+L6yF1w/F+n8LQP9UYC8s+PkR4wVf5OJ/jiTPJXxxZnxSqDj
kFvwxlic13fpcuzb1+Um/Al2Ps3eZtl+E7geIUCIZQehWgD7TRIZySdqkQ7AAI5auFv2xtHpO1A3
LrPc5NPNtlZbGmPrWm2ZhqidnHz4Aq+Mn8LMDlo0wThOzTTgY9ipvWHpfL+61am1XChqXvBIUkRY
ERUYauhLjtk722WN7xLnOnP1g0ejYvzss3nnlpxkFw5IaKp7q8C6PrpXMtOO7MJTOvpfbJjuWr9W
F0Z2y7GszDNfOiTzDOGd9pv/Au4cDPrU2q0KG1Tr5xDMqTA56T7nxpoPCnzdaLl6k/GtpLEV8U1a
RH6C4H3xk2prF+CYfJ+RQTOJm7zE8FQhImbbUpPbuuUVwoMmSJDDSFMJfzlIl2SCHIrxkNRfRSHL
7UPqE7v4/57fe4geo/8zmve/JPn+fxXwK/9vCb+PP63+LLOv/2h+/2NIf/4DynjS/Je8X/74/wj8
9f/TxWIvCfw1LWYXpvc/A3+JAjYDVwaghszA8xz5v+X9/qdnYAkNAslb7Tv8+f+V9yuc/zQsXxqB
b1mGb/FHnf+XwF/bD0gcbtkGJU19TTL2iR0J8I+znuEwdA1pOf818NdMB5VnabsT2J/ZqhjiIR45
ec1JuV8z+WPoPH5c4GEsh2X/rNl6YrLTMOim+E0Kx4D9jhA6aBaCvxsfAesod3Vxk3dBewu4q+DF
uZ2LEXRwPvm3BtFbhbgNApQosV9Jeva90qD8xxNTq5aGYenuA3t1jn5KuqNhzL9pQVGyZvYvzuH0
XPq4tTDBlpynUMQMGD7cNTwS+4U12oFhb0E4oZjA2tWg2Ox+FyAPgE0OLJ756HpWgV+8dDKBsT77
fzuXUDNPWvvW76po9VboU5l88yS8TTKhYD70XhNKXdqnwCuOCFu/2znRRy2Yd45jdqgAjU4OEiXf
M/s7dyiAmGANooaEx1Hfg3Ysj8pLnrNrDjG5QAAarglqBr6rAPfKshoGoTHBGnYW2kyLocW+b4Nm
V9Wi3JqN+oMcFh6K7tv9aqF5YxSQRr0y9nLOQcEzddubLiqQDondNlP55zwaf5jZLsTE0acQY3og
powsLSpxN7Otp9UncU8XkYOMihr2+bqbOHI6FihNMQXGXmZeSX4bU2ENb2RQ7nCoIxFUZC4z2ExL
8TpQQv5awbOgWhDw349QmNYdITef9oKdwuyQMPdTJ07aDdilTg8Y1yB4tLo+B9cfnu2Qc2S4022m
6T1KT35WFZTaZLrKD3IPYRn2spyCMl6m9UEkh8ai+e+B6zyzHaWiR7KB2CfmUiX+1fD9y1K48wvM
2W1iHzUhLaALU2CtJDnuSRlGK1QlSDi7PSiU775enkT90A3SjYhlfu/YTs/DuktcbvHemuuN15Nb
Job2QOYY1Qv3UlDoEzcvYR95w85Nljci1c1GjGjl0Heoe1MjiDBm9P/XsV5q0qqsAytHkZ9tGHDI
pdarKYFFcluybjEMLKUFNg6ZfVtMgDasqYdrdMVKZZk+UQzBxvsapkPvzd1DbIEuN8ZboOPLGRUP
OE7WE1dHpJTujy2We1lPb0ll3nhaE+hrlHceshwg7ccOskOAuXEjyuIhUawVprZSZEbWkajUQ7GM
b8tY/Yrxb6rKu6S0X2Mne6z7/GVy1huH+X2Gz7wYPvAFUgfM9+aIvQsZRgkU0b8U1ny/uPGX1+cf
QaoeggYZUn5aS3LLnJgwYxDs28rmf2ut7gPHRp+F5jz8HSuDTFZQBujsJog2B4R/NNx9mJOM4npY
ZWlIK6/fs2Nk6+KCVx+dOxdayZi9Oql8Kd36uxvcB5fAPdJr/vpKPWVEFFyBdRitanLrmhQtlXNb
xozInAS/Kf9PpsNqOw3NT8syBjPArE7KEfApXHYINdQnhwwlFLvw86EdJrQUemUvT4NeIMLZG3j+
+tV4RZRNEBywKyyxt66wGB8kExJus6f+YqYEudw6IOlZsfGlBOZy8LB6cJhniQkPQgqeLslB+2SA
H6p+eMnypcGuSba3IZ2oTpsyogWektWLrJgkZvIQ6mOmmh51CMmw2L//qIZXyjEmot5MIrASh0NY
zH+SvmOdnAb5Btig5vPhf0zYvK+D1g0CvANoJIqsaNTZb2uw5w8QQ4e1PR3NZX1gKrHe5C1aHs1w
FCkszYs5fCF01ZMjL9qZ3pDc59DWQcaaLb/de79l5/wi8rai3vQOaiie2c3ZmwAJmR7Nqw6RYnJC
mgF5DqfCJ4Fi927Oi7VooJZmS66OlXOINelnfzP57nyqS4rbuVR/bPU143F5MV3WlhP2l0IDl0N6
tAXshvHK6j4Lh6qXbPADOpo4QnjJVsHunvgaOLvWKsntXfTen9v7WE0A6qZ3eur70a5evISszhRX
I35zvKhGodBvITkfMUX4kP6EZ2UMWpgjM4ak2E0RIHRtjK4za89KJBEuXST8CdiAwGHkkqXgYRu/
e3S8BQCTnb2Xja13XtPiBgrMe8F7t0iCvoJlBodbMIDERDFHlMD9Xle13kzr+KtiAzAlk/4wHhCm
O+Yvw9e32vZtWNqo3Wk69RMQn7/+pMMBu3Vkp8zBCOf7WK71r7KKF1kpsMzOike+EnuVcXqRF9L2
Pp6E1P4ZJHMwz64+1nyeUUE76SN0c9JxibmoXvCKYeNlYak9+yELnPdaYUpBvPcNHEiEKpY2vgA4
irOoHjyvr8JC2U+rJtzbXnqFnk6fGi9ldVWL7OSPdFI20E4f8b7whycH0+8GlyLGM/zQs0CN5UHb
9dCp70jifJiBcEVV4pC2ufTsmHHx8cTFgbeFUZTHoVP55snD/3rhE5ik4OISvAFwLflrsw7uTOtE
WIOQXbWnhTDzec6SSAj7M6/o/kDurFuV6SSsUu/erdw/pgU8pa7SW+GgZDG7+NZSS/NZC1yUZk3d
ncHEDt0k+O1VOd+WKnmbfTGBh2IkrT+JYZuYYYCzW8hgH5jPeRMtqBppKH5092YwQ2/hlhmlg1KF
jhGu9coHrTt6GhBkm7ZYiE2GFKiMV9OLmOQcWgsGLqXjO+AstaflKjc1yHI+TWcjMSIPZ354ZWNy
pqp0Bf0C7C1xZxua7GBE0pd7uYzpfnBzcRiW6gghnjArujICH0zwBaoi0q15JZYbIZuFymVts58S
IiKb6DE4Xqc/2DatA9mlnwr4Z1IHX4i3/FO/HRf9hqV42voEMG7XAftFbTqR4ZIlpnhH78Gm3Ofl
iriJGK5o3tdSpedVtv0xUSazRAcjsyYH2oMzntWPeZ4/UR/CbTKrLEyNkTfMC95khxfIm/BmX4Wf
Llk5HSEdhyoeTnNmdvtuMY+A4s4GYYpbfKXdTXLwewjUOKowH87xm8eEDfjfSsJFab9LjAihE4xI
KOGRTewUQoiF+2Ee94Ne6a/J6eJMwzXVmsyZU96NSwM8ZTa56jq80oeuIiVJSrak0DpSeyUslN0F
mzrADaIuzjOqzB4BygwOlvsBi+F8t6Ylppk+nre5DxiTgkTxMUmTbQf+hSnHfSpOOIDMnWB3tHFc
YFaiSjtWgp13zAKAD0DpSsMKSf8iRzjBU1OYDPgwC7GAAOS16SpeuoETOoLUKvldrTcwV/uTtejn
PPM/0K0TuBrjJRAGzKXJl0ePBDkevGwizSkzLsaZWCZ9SGsRIZTftNgaDwtLi6ixOnHh29za+QUY
rEe1V0Z5pfsoWcR7j7FrF4jkzhfdsK3BV28wH4h9i9kbbiAnfmQXQ/q3RoW5cVRO47D0u860t0rC
dolJlzs4PVw+TC/kmBvcmzVwTUqCK2ADDDhk8I3l5aQ5GvZw7pC6btdZHwZdZY8lMH/2fC7Zuex4
wxZdP2KWbtOonJFLBWo0qJ364uRcUGXuvBhp3sDcHTZYaCyQgz7i3evLMVTupvDJNO1gt2z4WwES
XyOe4qXYK8QQs80DjC01HWoH9zuwwfFYTs7zKm/oMuKtT8bdBlfxIxZocahc+4MM8TfulC5cE269
ZhE/WcYBNKT1evYReAqNcALXIcefJiGoNEPmX85FtJgSfSwI0RzHY4SzD3dcGZfnpcw/gwI3rOZ0
I21OPqyZCxWyJWu3xjGAEGW4TI7NIhWMhkePoJp4h0qIiDLMVv31XcezWYNO9jDReoJzw/pm5U2u
ZG3ejG2V7vuFz7wTmEdfW4jfdPLSm1CFMoqXfFb7ZCytp9asUdXy5vi9WLZzUOwFDP3bht3ehgeb
bac690NIiLeQk+UlSQF/adTJlQKtMzjjY0G25iGd048xiAEjUBMR9Io+IB/sDcupEYfQhD4ApmbO
JOOGDASEBAHGCDOHROhl1k6MeJJtF3vw4tN1DH3UEEi+wz6b0R0mRAViJpgwpwKRxPbRe/WvQUYb
3/T22ZHEcbleAWsV5UxDquV57sXTvM7m3ZoH7cHnEVotCHvC1p/4XL7aeZqfXYys5ZxbtL51dhKY
dI9NV1yxAcshR0X4bInCu01787Ku7BGq0nv69yP3v6TTHR3b9R9FL9ook4bCh7n+AZ6QkuULgDGp
4vVmqa1r4Bmzt4yNLY3jfGIgAKJzaO84lNQ5BvwRDsgjvdpCeOcZ90nAG+nXAwuTa/eSGtdQdCag
MmhuYweHcodPqxr18jLlmAc8j8xgt4lPeML63ei2kDhQSozSme7qeHhafCthzRJ25rBcV0F3Y+Jk
d3z+UVAMmCD9lwZd/wNqyFunKo64SwwaiFUSKt+EfjsPpxgt+iYdRbdPr9oDeyAwpnR4mX3XHjB4
m/Pd0ovnxl/GPdcVV0bcXdrSsqDIoHxMB41Uz7bLuzTrcN9zmjLZcl9HySohWYOLpMbiU0AMSw5F
KSpMri1pLy7OOoxHasmfOp7t6d8PWSo0m6N9Ull2i6KFLm3kUp7MHONwDTyhb3ayXlwYexO2OPQj
KSxT2l1rPRMZg3LQOYt0igYvaS+1HH5XxV4bItiuYfO7A9MQh0hsokw37REzU7Id7BLCbs44YkST
uB2Ure///Zjm6glRy8vUND9lwIx3pcPd4pbwty5Qldt/PyaIoftA9+S+1zyZxITuvK7TdCPWYYLd
nQSb0hfjKb/+kC7Xd+4Aplrw09+YCFSIeWFcm8aGfwVL9TtM39gtqDdIEx/v6MlRR+Z/NFrHTU1U
yy20rOzPtRaz85wteblUT9YJ1tZtv2hUMLZAjDxajN01Ncbgx9krO2OcdcHBNNrhY9JIgQ0P0xr3
QHPE/1/Cc877JxEP1dboSX4gLXXdlSODeaQD8XvtuBGcKKLwYjLTsCYNuag+gr4gYAAw0l5K7v2G
w+Eo+wXkomuxCnenOszGErmqsh8GhwukzpTHVrHpTrp/jUsveTPUDp6H+1YaKjsu/Ws2TUyCvDh+
EYNy9z6xev/9l7Zji11lrHP073fRYdc74OcsYalN7dRXL1alsj1Pu8IDMaoXtTjVoe2Xfvvvl7nM
9HFeq5WHVNFNj8udWbfEihXy0trsZzsejQ0PNaTbG8IkrqowyPrgJXa5xtdiwrkqhmCLGLU9elSi
lO3EZJAJjQ2e0cIlpmzdkjdXHzSvA4MBk75UmsMzqYzp1oJpmHaBfsIz6HMf4oARy4OC6HIQ8qdS
LUIM4Q6RpwxcBbF7X4HAuSGlpNm2wOTxATGPcphc6TQ3T7Gc6f+ntNkvtFVqpOk0J6ZQcCz50Nfd
VdXpMAhq/PxoocAMTfLRj9q1XmdWZBuAWwofIpZmUa76TFDnBxzTu8yZk1MHmUS3UFDlDUwUdIj9
yuXmxDb8Pw9DhO3RHCx9clRx9nSVzb5jzbhb2BtvWUd3WygWF4h19h7OwRji1Ofi6s09NJKR5W1J
ILesvXccMQ9tQCAhmoPtUvHWGrHmRrBL/zntWsbmuTrGZcyhELQTfXL1ib0nONgZEzl8N2izdr5D
r5fK1buTTv9om8lpWL0H2WwYKhY/dns/XSFj3jq8ub+CgOJbg3ySEXL+TYGuk/U/fmJo9eZFyIT9
YJ0+O7Zf/yYejHhDqr3vdsVp8KZv03Xa56Wc70ldXXb23MFMJH12b2nD2Jdp/iCdktzWxA8OYzLu
eRuZbNbZeKuX4jXOBaz7vjeIh8Fst4iaxpZTMoYfjpcmPlmzaC942UmOJE4hroBujykYiDgOjoWO
IWTyb5pysiPlI0FPyRU/x472wKoBrW8S7uyght/vkZyKOAQ3QnmMB4KkZivnYIEzdunsKQntSjrb
2m4OQ+V3B6t7LE1SZ6Qdq+PswGUxrYU4VONUxWV7Y0811hGg7SFMfYtLeBhvuCRdZpSxs22KOtkU
fCxvXMrG56TM/Seia++Yk7HL9anwFFK7KfbLXeLERBwhK9jE9jzfdAlG0G+cqc0Du0QEtOaqI63X
9LA0zEmb/ns29fiYyjpauso5eGq5NRAybiqGcF+tk4Y2gXZuJV+XvkhPZmCjmhLph0Gd9omsCdJg
rT7GWE8Xw24XlH6l2s0mV3+7KnZGg3/JmajDB07w5tWOs/VN+ysgm52s4UbsR9F/oxw7qxIGOOns
+PBzcDRTFsOkcYt7Msb5whZ30E/6DeOH39nwmCotZmgOhSAFAYikD6gzMgHbWFyEn0AYX9sVHhJ6
1FS2zsNoN7DJxk2W452ZQdrFIm+PCmkNQykDEXpunFY3snp2dnSumIA8HOjlLQoT8r9w0fAtb5mo
d+6RIrE50ZNUhA2NTy0NQ+M2qAfM+j5OifCoTUZAq9cbkdMBNvWM+TDPjGRjgyT32GDsCVAy7hdu
PrdOD5LhI1SSyWJR7/2RvZmFIojHh0FZINc1wsTCm6CbdTxRz4rxs3OWAMW+xiE5wMAGRmIV2Jqo
GWasBLa9RRyVb8cq2VeFC10THXKI+XUujEPntvHfnG/L0BhU6kn5MOR8xsw+XffY+whLS1K2eCOa
PaLhb5KxCQeYNe3o4xC+wYf8ltXrtGfAAFUbzkWmDjKhDJGmFhtPcVVZtEyD15PmhniqQUK108sC
Gg9j6L1hjSVjJY8IVPVMrj2P28InFazBLvH69QHT9I7gqfmOb/FeDgQjsFXBDucQk/wRZ5O9g0Zx
1Rfz/JcAA+GMKSvl35RdcuEx9vSLqbezVxiFtSZpyB/Se7vISmykJK9cC9jYxGZupu/wiOp9MKeh
9IrqHOQLJpVhOpKLF47rOqJMp0T01vq+VBbJQD5aILOmknJNejs3Mb7jlXNWavCFga4h7mJuXLE5
7kzPy7dlSYuSZBUmJseAs08koDLUpsniHquv8TUos9mzWT7jCaLux8ccYi2P7H6wd/Gc7NLGIizV
rAgVtsAlJXq7liWLXaXLrTuS1hy4Y7Ub2ZqGBvm0uBmA5sQDsFnp3M6CenUeiWFI9e88q1+n7WIs
NTGjttQdd1kas7mGJdxQGayT8YwaF5IpO1LDQxNIPgMLlX5TWN24Dcbk28LqVASEAwlr7Yix6AVS
FuAHhkkkbqpuRsba+3lOzygC6tO/H12T8xUOTLZMY/lgcIvvHfS6R8xwpwX6EpZwWiNQAPuCnD2D
JNgD/jCg/j1lvM7me/JjiediT7bnwRcb2SZfaa0vY5N1eyvrqRZ8hlmXuSfZw8zoFc2OYaw1s7HW
kzWGzKvpehCenuaV3hjBaY2IZyg2qir/MFHqDrSeWZbfkas7Pfjsfhpj6LfK7JEYx96uNzIjUlVn
brJJClTBkDQw2mwnallraMV7Uf4xfKLdJE7kqrhmdgXdm3OFZviBRew34jXeOIJ0cGzfG2OvokR7
r0XN0NlkcbB1m5IQ0jX2MfO4y0bM+srsC0gESqtdNsXIopfODUlVArm4aJIFEezscFeCNHCuU4wV
WKIoekg+POfUlj+MMRZzskLSK/pd3zc3ZApkm17SLHnXe0T528mgytOs9DfEsL2yfHMBBHR+gBYi
reXW8XwMRuKqKqvai2M99qJu+Waun4g3L75fT3gyzWterve7cN0i09TvTR3DAuPydmNhbpbEvF+o
V/zKETtEkO1WV8OD7NOKuUtu3E+WxWUoz5UM0BVXnyk52GfMSX9Har7Iqq+pDNZFwSTdTYQmw0+U
E3Ao9F4Y66mRS+SNpWaSAwDkJUsNCj7T6tgWksTXfqgFOGVgFIC1l3zk4EXCJqQCN1TYf1AOaYzG
yfcIWew01s3v9R8s7OJo+l89S0ZeAJRUa/zwL7oTaQOJJrxXUd37/b6uoMqBwkRP712DHtcXEmGc
beCVWO4atF+NRUjaOkJbMabnAYlIPSBNNPH3rR0o9cy8zlpv/ZXD2Eopiah26frto8vIJFajc5nK
hXo1IdyPz88quShbcEUlsscyx79mTHYaVZpE2hYcKhfitVrQZ1/Z47GJ8VHAi7wEDGjSKel2jQcZ
NRjXl3+Pi3SCY37tAdNV3MRKsjzuMYdi1FiPxYwzYc5wSbaBwslF3I2JcdLkZSRNLn6mfINO2j91
YnwtTYwzWBxPuPuImYLnpAoUSShqeKLrbspHFni5dRYDg2cyhvj84VbtLf0qLZ/8pquwy5EMtNsm
6j1GTsv1koDhnjs5eZmo7rPmmRC5u2oWF2dEXq/9+Q8CW2RFF7tmZtwH7b2TYeCNc5KCawuF1urp
EAZpyaHGrN7bF4YdwN05jdINiG3PvptyfROBizgTm7K2g3dd4vQUAdSztKveyzz5bWyKZdXGz6Tg
OVyWLmPEqdxyf6b3ld2Fs8uHmxy8HyvRTyggAQz21qPROK+uQEnpDFTLsXccUIPdNF53j0VlDBmn
4Xi3ufANPfzxgx5XrePtZjU+agPFEAztcodo0gztNn6XAtG6ND0SU9ATIu9ha7r4z2rSijB1Rqt+
C2CJonZYrYjWDllZXh29kVmQze4ipCnY+pO37OYmmTZmwk0jydQ2huv6CA566S6vRp+9WPfNQlCP
0c3k4qhub2J792xcpVCYWYjS9aZ5GXEDoCAsfGfrCet3qdk/CC4FnE6kJVQ76RYtJnRQl6Un1mO6
QLSX5l6Pq8sJxqjVG4F94mOsz4Plw4jOpl3FMnHKxjdtQi0zkMxuU8OKQJ/32d9GrtUOIufZ5B8v
N0nUTWpQQklY1K51M3XFfdN6oHIZ/8+6Jw8FzXk8TiuOazOMFwwiFV3eALF+a1VVeZDKe0+sdmQF
3xznyd7bvv+dOtMbfGoYfoChOuF+UuPWe0MKEGKGvils7GQenn9iH7aKGczZjod5O6Pw5ptPVAp2
K2SXnU9i15ruk8596RZyavS0gF/PMZNk+wZ84qWi7KdJVEFf7roAgydNuODYxOBbgP+vjoGXPndA
ZWF5s7iKlxnCCWlmauKDZblGuhOrOFkq+0WU5oVlYaSnntyMm7/wLu9cdzS3NizECCFcyz3dUE57
bnoY/bo98yTeWYY/V4u8G0T1TqhNgFS0Z3s8UkXS5aHJXmF7y/iLLHk4UvOC17bISS0g4monNZ90
VzBjJcsw9JlzOLn9nZXgl5lIAtYF3egYzxj3UzjQWRyp1D8ugbEc3TF4JZbAPSYdjd1ox7fYcNyo
XaaTUVLDZ/puxha9ydoe7R5M6k2cePFhtNm49J+ZVx2KUTVb1h/Hsn2VwySYTFwTBEZFapw0wcjZ
dBSAe8n8q/MbIf7QvTwUAV9CWBbFVO2ITs8endZG8k37JLr5LRjVW77EXzmeig35Oa+5q49FnJwh
mP0sAsUZ+rpbbERnasmkluGq3AZJnsFozehowblX2MyyYseeW0W++bQGLHCChDRXQmWq0bszkAoT
sYFuYCHYrSfJNJldFg4yhmFpNcTHzRigiG6ChoxeNHXEFoAXjggmm7ZFviGUy+mCr+dY1xUwAYkA
ghwDcHK+W0ZJhk2X3ffWr65mxwYNxSSHSFdMEHzdP4pGjpuundUOF5lJD0seRb9kT8BJ+q31xSnH
fm9gblLbbnebgPus1lV+oiikCMg+DKKYJkQ8R+7ShGqBJLkuQA7MKszWvjxDHLjuHPIpJJ8FyOEK
z7ZA3RsVFeVjua7mEWzCcfYpFssZNUJTgI31C+gwM5D/7dg5S5hD74gsm8QjaXG/FMhEQb2LkEMK
2HnWwoMf1yMyABYtUFbRCqz9aUHNzsdKnwT49rD1HO+myml1atN6ZBrDe2Cu6cYzU6QmFFg7q9/n
zlo88g2MKg/w6ry+2i5ppyaw9QCUVX59M9yYwVFbFhiYOsYImj3YyVT6LrjWXlBeCFZpBoZj65Sd
//0osXqfjHjnMuFF+YAghi0SIcDMKsmq668GKMtDMwBujODsZmvWLMMcdN0RfxlydzTduK+K+EVl
6C1bybEw0V167jVS2g5eUH6V91o5R4vtIbuT5JvuhWONxdexDbI7sxTj5rbBqvZnSCrnFhf92LUv
8KqWu3RwHhr0R1tn7SG1VYCKUL/Vr4OmOEvsMgj//dLS1rwfjKmK/v3SN1dnYyfzd10OBApidWim
ZL51/enzugTg+i/kcbHBm8+4DkO3caet6Kc3myJOWp4HzSL4mg39Z7Guf5EJb1CkHBWG8YqJZt3H
Js9P+FQA8eR6F0vU46vWBYRcY3moc6i1at3FGSJwCv8pKmZgzCmm7/saGTNJJAfFl2/0kn0aICjy
WCfsk7R/nViDdO303Cr7q83S51SYyQ5Qwecgq9PKjKdrntULewGAQ23AEm79MU3z3geCp3AIjU3O
NwcgA1LQ4n5m6grfLJolVeVUs13uHHU39OTqYuI+AmsLVU9AR0z0BblOYxEmSUeIVRhYy0fcnSRW
0LCeYSCnvL8rfY9I7L0J6QhIB0TdmQApC8LvphveyHO66ZuB69wBct1pyOLQoQs0zi7rWao28gL8
4qB6DnN6o/oAhzyMCeXYTVxT7K4pU3LgQN3KCUkO85pnh3LWEFx91E4aezXC7y3dfbUXwENg1XZ/
mU++i6I6wVjCB26wiAfyRDOWFySjNM+5+KnpZ1icBxjcl/4xae2jPyUHNw9ulgYWbjMkf7NiF5i6
IyqEXGWmhe1tgQ+ntHzkaQlK9qAKUaV4OKC6NzHKbM8xGtVesJ7KPn9SuUkPqK7bmYTrmflpiLvF
BiSJU6FEOddK+wcPWIV4uiwiF3vpYAFdRRyD29GtthQ6cehZw9bqQHEl/qc1mJ+GdSUFl2bUtzLS
Qu8Sv3/mtNHREFWiC6IYMwwyder0itSniNjJXV67l3yewF/2+qx89UP29DWOxvtJ8kCG2sqIH/Z5
mQO9PoCk77YiTRACAmpP6lfCru4YsxthKUvNlB7PhBIoJzqfXi4gWslx7L+8MPQpqs82AXgnNBkr
CTdhMMXgOzPcRiTtEWVcY5NV5nQ3rUKyRtNvDOQ+KBbQJrQbfBDnzK8jlxABrnwYaUwjoRmaXndI
0L31Ix2Ds/hiFySdfWbASmQ8Iw/q6VvpzNOurSjZwPWhWXGnnYF9gy8n2Z+FZGlbZXJnkDq+l1e2
MgzIiJcelaBVsGroSZi2ME5uRmbpXbeg4nQQcKw+brvEbd/Xtn6fLaIo2D3DvkzvLLe+HYCSb1NB
yMW/WDgXtNgEpuRQOOP9MnnXfW/6hyyZ50Ym0wnb4612erW3rhiEWXCGWjKQCAONn35ADm80+s2z
qX6Fjo/G6OKu5SHM7JJZ6TTfI5VGLoZHqomnQMSXVZRs/uNgee6vgU3peqy9RG7ZKNdbNCTdqZ/j
x7yhCksZ87UTmPVcSaiM1njLuAHrqeSjj6vuTWRUCjo1w4U64/W/kXdey5EzZ7Z9FYXuoUEiYSOO
JuKwvC+yWHQ3CDabhPcmATz9WWjpaDTzCnNTapL6m+xiVeZn9l7bcwjGzjV7ietoiR6CRe3jmKGZ
NMv+o6YdJDyu+Qy2icnABI2mvSQb1NBT7QEA7XkCxKdi+StE0YRUGFV6IJtlqlnPlvu7y0tt2QHX
2fiWc7NaE/9NFW9SVF4LOz7Tw98NaT0pHRAHoVcPbNsi/vb2E7IPS+NUPaXub+Fb51IPjnUEdZfq
qF0bpQNREHUY/a35sJnqMuC2JJbdJQARNxUSgNROF3YWPAHThDrV41cJavusBKHPjc5SWrY34c0D
Y8a6Mfvch1hz6QApPWElHZTgNxba6RtnMpa0Xn3QiNagcpes2hyKeAIcvUJ/8/0Uh2ZnzSAOPAkO
oceDle9zMzplahtF9rIW8qUv1Ab7Q3oPQA805S0ygHKn8AjwfSg8YuAOzFWgtiQU5A/gK5HQEbCx
Vz2FFEbvZUlA49Fro+2YZCEtUPfVj+iM0bww687Fa5LqitMrbZZl/mIxv8gSduSlrhCaOhMJc09O
bD47nUpO4wBIQJTldmC6GzlEI6Bl45A3FciBoELlUPzwr6Daj4tyXxX8fqV+VL5hMK3Lufdb8daN
+oBDHBnrNDAk+EMKtWw2uMk9bYNq24LVi3K6Niu79LXmrUAy7IohRLbpU8EXYc6kh4i0KanfmFx4
7OnjC3Yo1pDEqmQpeM7YzFi4omK0GobgBAM/BE13Q4aFkBDtsFFtHJyOm94d32wbRUgeIYkVL8xk
vjj+T2YxRnBxMIwX/h27WWT2QDObXRgUT/5PHfCvyWX0o2M0m3jtLlupvWmZlx3b1HkmSuc0ef0h
Npmjo7Bbzv8WYaDqpVySAcJImm1WfYLZGwrKGU4ako29LhBVGRwpD3VlB0csw4xJ3l0nYtqgqG5x
kS+5x198bbomPUTmPMfnw36EcVrx6Ml7hn7+wVOTwxDkyGs4JbCPqaFNVmA7zYNZ6FU9E3NYghfd
aIgeYa3Pm/tVOiS3AgTBK85iXlthPWc7kcLJ27UNIKZ8lFffhXIeFQTpJDVK7UAG2lPpO0T5Jpjo
tepN5kTZd8aXG6SKeRLKyIorTmcU1AvT2oZ++NxBTWDC8dgZcbIWheQ+GfUAx4tzkLVlLjsdY0k1
DcY2DKlXBtiqWiQ3RFpDEZDoRbI31Fnxag6hBnV5bjx5STx+NcLoYVSbJSfY/IAWEFJ0qJcLZTFt
GV1/X3dNt3Nr78EOSAwIEUIsIW8igeohEP554AkYELxFZJ4As1kEs7tOqvIA1R++NJD1StNwZJEf
tvdLHmwxAd01C1jUbjhQyHf5uuWFtbYN/wB0qdjrddpMiz9/jK0ENVCuY8RGibNsdM3Yt0lC6Ul6
wFJ3UBpSyd/Y5DypqKv2aZf+82GcP8zgYT2UrkvVEmvDxgnSc4Kwhjg0lS7kCAyTPamT7xA3kLiG
51BHNwGGTew9MTCwdunHYnf8DZYeilQ4L7Jz+nPVjceIaWYr6W/zbh2XxcGenoLxG7FBRRSEIisi
3MuW9IeMiSlglOtk65eYMctkkkGvgWmNjIOFaqROLAg8Auv0l5ZbUCerE7rs89RMx9Zm9uqMBUw4
4yUAp6BA0JfcfSS1AAjpc/voqPfQtk/BQPphW//q/OhHs1l9F1wYmp0unajYGhO0EO3dNNs3ZEu8
niUHaeIS/0xNG6WszMBGY74avMfeKDjTaXsLQARe2m4yOlqPF6kt5RsvaTQ3/MR2ss1LAGVsU3nh
mUydontVYetiuPWCPGtjGgXi/JKoAy2wOJLiYkc5Uq0VMZSeRCvmY4MeppPUST2w6ZOlmrdGJq+L
uUOE/OMxHBa47mLk4AO/eAZ+pzzNc1jz1pdLI41/e2HqZyeIoM+U+rWp2kNLCBeMYxNnCpHgElxN
rXPgSIL2EG6yt1e3NNWvssWbHRSEzPjUUbgpPmShtrJktUHVtUPLQjuDaG2Qz/mAQr6jXGWU9mpy
Z+KF2bU50Sif6JleAp+fOBZ0yYbpfum9vqlNnHvVYbAZxulleCGBizq75g0gDLyPoUyu8fTcZsO1
KXnimZojT9VK3CO1vbE9WnaHlbBBjsqDEaY79jDkd+QcmjhDH/RIm+9XWP1685bEGHZiBiLGnN6w
TdKU35xzNKxNmOHYqDNnW42oS3w1f/OQWbep0m/PxermJ/UtKINfvDQvwxwYV/uPCNjYX0oaUoZe
DM2e29L+rj3xogfOnkze4kGxN5m88g2TzLyGuxcZhWxS74HKPCsGlfP/ObOIdZCAhaJgnwGGtMJ5
UtrAFY3kUhrq6Fiw9pSLhmqXyOKe5v3N6Jxv3RpepsRd5gO7CDo6XpIkeaNoSK7T6B1ji0AMXvfo
Gz0SOPtbwxGXlgZ7x/KI3dTErsv57KRXLWnXU+d+TSk3HObgZdizl2iaEuVctmuQdJcFMq5EdpCk
q5vXIMeK231SBBWXi/kpa/cLFDLpiSCJEIpw+7ETyIzh6Oj+M33Qshuiu4fEiquvWZjNsGWYe8Ru
z9sAnkAs2l0dB3j5sXOvKms3zsL7Dvle2ZrfXpF+GK77mPO5LEp/dcxqpFc3i8znz+MVjFskqfMV
28+x/h1pms36L9IJI8n3MQ7DRjuUOa7UgP5KsxUE4AbRoNFM17DVXuzXPs0JdYthB3kADsujzVCg
IGOd5hmN6IKD8NyAZziWBFaR+oclpxHTijh2zne7vbnpnPnR/3KM6BBxnJCMjGABY4zu0JSy/4PW
y3MNzc7jFZhlJSmRLlsrI7oz6yMlxHxhdhRFFHeUuHWGYn5AtD/W4y2A0wbDP0PfpUEBivcE2iDn
5/c42BNIlYC17RjFT1kj71Vt/dLGlA2dMbCAQNPu6zVL4Gh2E7m6IHfJITRM94FM+h9OybIy7AXv
RkohryCPFUwg1lH3K27BhJi8xWCiUe+DH0jvJYqhEC7y0rE9hsYzMwvSoavqeIUHYY8uE/XhWN5F
Q6+cpG9JCIbJ445wev4VIWoBa7A2roYFpipJFwJtdRZB8Zi6KI8rG4YLFIO+ArIUmIyvglQ/VqI+
tL5DURSP67jJd0XHditwSVHRu3pNL/ZaZMPZAguzqbNib7n8Ukvx3dTip5+Yb5iwaOjiHpmq35hl
7Ay8WY0xwhrqX6I0ueTDdAQg+jLnsrHkfeg4FjcdRdsDIt0InlP6QHv7HE8YRQx9wbwXUQKRYqkw
1pnn7ln+fozjp22016pm7k56+7ob0i0vOUaL2dJhzDwk8dZw8m32k/BLa0zFkNImW9u0VM+lxmGE
pgyxmtlc+wpRaV+f2frTnFPWIkppSetxHTLbObj5JlyiVuV++3X56vRy70JwW0a66Elc6j79JH+D
MJ4su+opCVmf1c7naPNtSNDas4Lj0h0Fu2taBsOkHzDmbzyE7qNW99yz1U51fAIhFyYPf/puecdq
CPdbW7U7AWGrQY0gVXvzIIjnyFwtjZ++syaCvDnZ603QYbmmOGd47D/25WcQkysZ+MisZkOAJpNL
4BRsaAioCyN/wamM6rTiWOGG4BnIgo9cYIFjBI5+1Z3JEZN5Iu/uDfbpPfL0nak+o67GNsLXXIdL
vvhz5DgRnCTOnCHmJVJUn2OCGTtj3xyZCq2Yc8qBBDy0DTF52gBeALVZb22FqJ9I+5ujGcl8ycS2
EtYavvuhAu+96LzxJU7RZ5uFt4+LdFMhwTVmerdl24cuQHvWOca7CvzHzuKIcDwf//vQnbUsPlUe
kse86M5JNtrrSfls7+tT43dPpsYzBWE7WrXVYxLohB8xFMRudGtd+yvpsg8xWvGicd/bOZotUOa7
r/8qbIYGpstcvfRSxLxcknEwokNFv48PieNM71FtZwHMqnxPlN8b+0qQszqhXs34yw90bUfm6J1V
xMXw0NNrfqJT4wzfKtTOkRvT2PfVqlDujzMKHXIMtn5FkmzuZ4+jCIIlZfVbA7LsYdQ9+Isp440A
dakxtCuvO7mZEjRjzVvatjgGvuPyIzXocyfP/awJV2NClyAuAfzHst1bJAZWwQQ/Z9tj81Z6CaE7
bAFJkz23NBG9srtB+U5Ri/5ZFP0iYRIMR+kSDeOjo2e3XjSkxadEjPkpJUBTXoueX3dqMr9LIuOt
TDRMkBjXhXgnY5oOlDDZXVjJjUXlgoXgXbReu4fovGb0ra3q3O+YRNntQrZoC4ikBU2Ub5WUwY8a
zU2aLCvbaD7GQsxH2j2aqm9dNW9um9/xuhGaIPVXm5fscuzGq1OLwzDa+pPZN2teHBDehkfb7wXF
dPIjw2CCnGl6YFl2WpVi5SnQppsCgCDgLKBwmaToUGFkPQx2BNu9pLGyudI4cSn0B63m9HNQg8RW
jaQo/e2god20tbGs8fZpCSkdxBFZiqIvC5SNCDRYqqq52B3qRG0o/BX5qQcz07g+TYRQZNLwrM1J
TAk0IZugxtBb2SyDGKRzh3c9V72ZaIh7x1WnV9ojwimoe1DWlEQvbvnHqe8Pg8mtGmQoOCYzqq+s
0u7Mhh49pI/K8rR9G6MetZEVu+m9sZ5iq/tERCEuMbihRe61a1+YhDuDcFuEHiTTSH+yC2eTB0K8
QugoYk3fGkJ+dFiX4TbnJwwU4YLeA2Ufm6QxH+xT2vq/w2kFLClf1hXKHybs+qosh2tnT3cHxqeD
N+uo0o42mWCABw03Wp38+FGhHWtHrpqmsx49270mIyD+uG5dXNbfvpXkvHBxCVYWuIPirI/wE+j7
1nZjnsCEEEvF2ztC8aNA4u1rPV2Es8+hQX/L4jCdQJAX9g5yhtlRbHbJTzW0P9osd+46bw9cIwZ8
gy+tFtUyV82WYfy54KivbHxvTTvcdGrjUvEM4q9t09do0rsDtw1v/NngXDdEaE528gpOtEvIXQx1
FqaGDatPT9Zx2DK3JteGk926TAOBZrgm3d0wOzGrpD8COO2XRh6QzEZD/EAMOGka2k1KIsUxsr9l
iNYZoy9rq/0lneirCEv0lvxUFQm2LJveNLjrrFXCaVn4KOhqP6NZJYNUXJw5nMTIefcKF+puZm90
MzsL/cLzC4o1i8J1jOJG1phtAPotLGGfQj1iE2eg1xdgSvvgYkYcEFZnZlujIFbOrKgZ2ZPBe+es
MHRqwqb33lGWffl4eFD5P7mGSG8KEAceIBRhYlg2Jao32/KZTyXhOmzsnTcTsEZffYeknmVa0izz
GlCYRU6bPxh3DxX5A5cI9Y47UEj4WxpQ4Kc5KX9VSp5s89hrFIii71Er+PqW9J/VRCzOjkBHpmRQ
fJchaGUii+9zlKNf0Tfl8gXlov1oeRLpFvJe3qZ3z1XokfQyPep5BS6kIXw7Hb+thF8vBcSepBJS
NxtK6mIqlslAKA0/e73US97/XdD8ZHbtPYkBjDZkcoJO5TJt2GMiMKE77qkfIOFvbM2NOEMDmEwM
LDAFcevEE1B5nIBP8hp3BiEhIdc/loh6zUz5ngj6A9HDUNILLUMwYLfbLA6HYzyQlKWjWVrU2BCo
+HNAaI0bXVzEH4wIZpF1SEu8hotOgI7H/M7sY4ApxWOhske996+uJwCbzg9T7DxbtdC34juyONUA
+WMDLYBLDURIppKkAYkeaUWWlGCU2yQryXpokUj3J2X9PVlms7enDGuLm8wb9pqX8tllg7kvuvI5
s/yMxOaES999jBO2f8mAA6pPXUTBMBeoDmEoMTs4V+j8tzFLGJCxXFHNOHxIkY93Gt/dpLC9M2A7
DmnlPfqRFcD8573GsutZVuNrKjPjmIY3YQ2Sg6tFGiVzhqEo3Dr2ksg+mAmIR6/O7HVjEtcRMTIL
2bQdAvRWXKldD1ZODg+FLsoTpkkQvdGw7E0khXasG0jfEuiCdvxLVaxsddohjNk9iHqkIpvUD+fx
GO/cktyShzGbwEOvxeQ1J2KJCMVI6sM4P9gliV1c/D7eTeGeVV95HGXhzh2a9vDnU17rTiRpThEa
J2wCy540udOECYZh4gDi7uDPklfTL9/bJFqPcdBtuLCAuqZAsCAfskUSuMl6b6KisJB0lR7nbUnk
yJ8RR9sQKu90R8+xyW0OnNWoMbUb4QmQOMMCfxxPERyDnW8PzQnK3YNlwuGrqpi0LW0EY9h/Ooih
aG+8Bm5Yc2kEY0OA9hDsREijnEbrOpGvIXbUM0pBnTFK8dL3bcZkPHlGlwZ+sss/cUkSQni1GUgs
FfPerTUpxtyOu3C6Zthhjp3Bg5KcVeuSNN54NjPGGiVxP6yhmGJrqGaUPzPnCoReQRa+WJ6dMH5a
I0d5V+4cSZD33rpXgIxQVFUiImIw1199mLZuWMcbo7CtBX1m2fDU1MRbcGnhqeA1tvd9dhq6avNV
KhWI5sqwt1UfXkrVVoe6Ys42mMkq1yPwfB1LpbJ8aYVv4PtGiIjsdFkhWFoEWC89sPBW2WObK5iT
Jbk5Xx/xhC3eSd6xF7+XtlY+hg5zG1I935E4AtKFMV2OrI2ob1WUu5to0C7oe+WXLfOnmnmaV+bl
LjQCghNo+yabOPIqdhZTLMcZS5USQkdeVTWNW21E/eiGaI6zIcBMXeB68kiNxv9Xvtq1yugoyNaK
s3ezdn5FAXCVbsx3AqrhSZLWYxYJOe1CYq3yq3UPdPqhsKNz0OjFxmt9OnGG2Trnwhs3xsjFCtxM
b7TxzRlQkMO+FK2En81/Vlf6zajEyS6dr7LS2pe8QsSA/uGCyoZm2yQcwq5XSQiLrkxr84RzmvZP
q6oXdL3pAWJYuEisqVxZTmoh4anAJtHbU4XzbpctEF3l6jvp5s5SWrxfdPLfiopOkafgTsvEspPI
gRHC9DZts4s5TUzFrw3O+2XtW+5Fk0yXKhEv88g0cbJHB7dWvzxTdVegdCTdAPHTpomlWfTVUH5w
lWOrj0OH2ZdKDiSwMI6Bay982uBSU7dEIOGgfcEl5Q0n5bd3bjgMQbFhrqMhWKVJ+M2lp782/k10
vGdzjNvr3GOp4hhFQ3uHZ8LLQDYZSHa9Wv9CylQ/0ghhxRq9Q7MwkB7vTfabp9bN19VUVPfJ6148
QmBuFhQIbKtk3BjGQdCo3nuEE/PsdNqixdb7rLpqTcyQplNoQ3O1C8jYphJFBQWNdtvEULGl2SwK
Er7XTo3sIInUHXb0ybWhlw2ihzxsftegN78K19g20oZyVeQoLsZjlaK6V+wJ8ZGG/lotZw3oeqzr
fQXnbZWS+Ehp+0eHbvXvWY1NYPIHjL6s44JmYoxRD/iUcFhpiI/XLAODVR92xqnrXXcrkh6hRWrA
RmjaDytiIOZZ0UZ0jDAaUOuAUJDSkK8WuVNwSGqS2/SmY56haFexM02WeCzDvqD9Eh+Nu0mN1ntM
mvjc9cTe5D3DB7gq5yYCjFtOzHrc0VJUd9Nz4cdQJbj0sJ7stNzAthliTUyf4GIax2l+aFqEc67R
5xsnfhZgrYc5H0VzyHrgbnfYFm5yM4TrVkL9HBQ6r76L5ikgIwGzXhIuLcAUMa8WMQ7pftgYk0PD
DhMVIL/8rSxA0zJjR++hF6srF/y2ZcBSb5wnY2C6hc75EI2gA3JfjCuDWDS3gsbo6+rFsdtjE1Mv
ECM0l6K1eCiM5KQVrfdAQkE1gzvEImsx9ORdY+yClvyjtHcgGMYaQsgHaVa85MfRX+s6lILJI0s3
dUq4EBbNQDVsSGcXF4jmZ4JSMUnZnX+FY5FspdvCuFH1xmZcQtylbT5wa6sVe2ILyG2TLSIiczbt
mNvMWGefoo6RBZ4GYvr43VO4xnN0AA9GJuBHdzQPvOzkpoDBOzhmsc/SNHqIenGoLGgyCu++1k8x
7R0akr70cdZM3bvqU3EDQPDId1U3Hy875MGAoRh39nK2LUqy9G5YtmeqAJZi3GUEdrDnpIBM+pWQ
McvqXqFeNqsDXst38gwazGTJT16DtTChOj0MeduvWPavbVnryGMmTl5kx23VHRvN3DVq/MG74y3M
cWT5LOx9a3JCR5W1MTWmvSJuGB0xB0L1bO8ayOfYS4Ame+10MBPWnwo90caBx7D0jXCn8BIvXU9/
Metakpg+dI9dUyaIm3R/5ygq1DYpmPMVGmVuqP22gzpcdQl8elI9wYAXsxkw9FdTkPzQwHA3WLZ1
VIQ/wHmLbqNPVkfW3nzLQAEhEwYNfvltsxDd1kQvX1I1fTm4eZAaItedyJFZdK7222G3tPR9Cs/E
z9i9ttG+IrkDVWFEXCGBTASaWp+hdGJe1ujUNSIDmUQR5DCyirKLncyAvraDbyybNnpmXsC55BIT
2A2kWSmePc/gSesimECWV/zukukjGMN1H3jQjJC96GMZ7vqqfeQdigAfjlj13mi22Izos5dxJ5jy
VwSEafMDSFZm/H8+rqukhbjp5Ldmcl348TklFGmPfx4Cp2UHaumoi42xOjNECi8KSK7op37vUl7s
2zY7Ugtw2Pn8LVq6G8bjVHDoFrnnsw6inR/bQMMeUtprDwE049pEMq1BPqGvRocyOCPlWLhW/IFs
ASE+Ph2icXbs+7NFXoKwj6ODzUY8leajHGZdaxFt7Yz9OChXc08deKgJ0uDCSH9PLvaRaahe+xrF
HyOTgN+uRrfqfheo2ftcII6dUMlKc1hKPwzXBKMNqOgXsWbVJxXMZhxvyImiQB5EhOtnofnxo6lX
J2bBR8wd8ysVeL3MuGlC8hSnHtZgFeoUFJFoGHF45kuiGesUAhIc5OLZEgs2R8wZypofoE9fSi/U
lxNgIMPNskMVQvAy4KYzM1CEAzHip2IiTtj9Bkm0T1hWGIUpD4HLAN+NklXTMaqEvG4upjpmgZw6
773TYS7Ts5+69L8xv7YLP2cPRy13b/Pa4Z1Y6uyhRuwchr8x9TY41RbYjwZoRBGzsEuCfl+jNHmg
FmVdHiYUYeHkQeBVS5Z1GkdGe3IQiq9Uok/71tDGBejn5QQxYD3qLStwY3rRgCYvpgFFYpVhNSRM
lQGE4REnTPmBfaBDDPXYSiSfIz5AVF4d6zaJZoYbk9xffacLLlGIwfuwLu+kFmp7t0ECbXbw4mXL
DjP6PY6/0yTAi+OBncoTkuBSUhHQ0OyID37Ic7jl+VwCayaygrYhXseyA1QOr53qvMP4hCFFhwUs
3GsV61+keIYYe82VBEZyiGuTKNgsegblRlYMPv+FKuzweQjpA5qxOeNCMx704Zj0ubcN6qB4ThzC
PxsiIeFnW6z0OddulYzCW2Qith5h7GYzYjoonfBiF4RwNIO7gT8YYe9fcYB8VHp2TVJ5KVCnLtgG
rYfUOOhKjreB4i3E03kzMN0/I4GExNlER/LJV55ZkOxtiWUJ3XpBeE8KBh8in8kZjOqWm9uMtqxH
ubu8cUSp1YUbdrV7HdV3oWqxb4z6O+CoXCbmn/BNsZrmSGTm7GItXQaxLQIOTGIkJbuDjqu/8LB+
BeW2Ran20GdRRiRQmd3bntA70NsPne6467FqnBeAc4s2MT+ZDdRYXtFG9PqK/tKBksFEoC3LV+sn
6qKEhRIleVvVGE7DSt/jilSVN/0yDXf48ms84SDJkRwwL1yTGFas4BtQLnu8iJkSr8FCjWuRIe3s
uO+WurslX8lHMWAT0a1NxyKOX1HCsVFHcUp7QREiS/9sJ2RQxWP4ZY7BZ9XF6cllYLdMVInvmiF7
zXnQZM9eGJiw7aV2IACLE1sPkuexUQWyTVxLCTdXk0rnbrgK53MREX09vjV2wBuvLOvlZKq10xrq
yW7lNtftYd0JSd9U5/LZJ70ja0ygK7Pyv4OWA5GKqQUqSkgwyYYDNz7XjDzYUvjLKbQ4cADvDr1B
ERLwJJnWqwzMF1sMhMaN0RUm+LPdeclrYGTjFpT9rMXGnAwcectBy5LfbG5kbj4RzLusUcuR4Wl7
Cyk7ajcv26Vhf8lUbO9SO6wXk+5qZ+CQ8AFANpjFj6Q7oI+hhTJN6EvRoNjmQDun3pwtu9LBFJGM
dzPvhosfgRkIjewiRaUtudvQckAcXGYeqcRIWlHvqVOpaXtO33xRTzCBUL8Pp5x2RBK5jj5lYO4c
dL8VWYnbeAgdTMGOQcAPIq4hJx8UukiIhrWXb7Aq93HvPSozdU69zoIui5M33fvl1622HSTrHa8r
+1Up6ZVr04IwUUpxEOM7KnmDmRUctHSK+Amsna/i4pZkvAphKwgbKbtpoqpzSsZ4SUFhIkiKYwAa
X3CkwdH16dsRUyDcIdN4Cy+lP/eBWNCQcLvo5UnvsUcR6wh+vFTil4z1R4p5Uk8Hf0Z0hPD3u2YV
ed74FtrNU9Gx0BddayF/BcChKT04sAku1rWjq7vrW6AfQUh3Rj6tXFbZ7Hn635JLFOXWcCEcB6ez
l9ZPMcxgJ8CYzeLwaZREKUQw1/a+6O2VX9cGb7lWXjPfZArhttMpiAFNaeU9iSP17VbI/yTR5C+q
BssdG0N5wXY3biEFMI5uLAzNfutc4gCDGGOA4jOGKJWh8/z21fBRMBh9IceZjBNmx4MgDaJozX4z
9oF9MIsp2/ekim67ouiPJJmTQdbtiVbwlvGkxg+cK3uRRPW9RVL84JbKOjTSsTeWU2Cf6FS1tipb
brrQIBXHaoZntALRgjiK6JD7+OAYtTF0MdGZaLHDLlkZ9q60b8rOqiWyt2hT1i2VttYBfFLOqUmA
oyHbk1wfXf/cEGCIGKHo3p2keSdx8cXRZXCvzPK9odq+iRBf4fx+MyYsK0YdAGsOiREOzc96KNhO
cGsQMmYON9/T3rA4hM9/CLj/AeI3+C6u/yDGNv/5f/4d+fs/PvzP/1WIYEMH2Psff54QnqDlZ/v5
l++8BcZw/sy+//7XW9G14V/+708dfX3+Oxr4z3/2DzawdP+mA2qWjmvrQndMw/gXG9j+m2lZyAkc
w7AkQKq//oWomzb8+181w/ibMGybCxidkcn/wvNlEvbna6b9N4/druXouu5IY/4L///P999+gf/1
C/1L3mXXAi5m8/e/OtKd2b//xgaG+2CCBRa6dIQhLGn/DzawyVvKpXIgOkQMcCZitclT37+1WRSs
R6++wQknAy9oraMFQlsbLiZqsOeBRvEwxYjN2WCPHx2ft1U1bBnF6WjjOnGd9IGE4MT++PORItGG
tD7ICREclG1VJt9daPsb1WQGNx0iZNEjfoeAjqLMZOGe15k+L4WD/Zgm7Kv+fLmibefYWDSBoNws
tGiRoSw8c5ypBZnekrF8Lu9aCklK69wDMrznyNTDW9rIuZAoig1GQmxHutAulYejp/bfWk2l/ZlW
jf2dF5JqTqLzMymo/kawHV6UiNlvncHM0TCVfixmTInqkurTHZwFTGBgCxkj49B+0pEwXjqGIZwl
CFYodPPrhFrm6qZZfEzTDHDxNFLgvmYyGQ52PcIHHhx1iDRGSb6BtaCzkiPGyATL3VitPcy0D+g3
qLkMYC8HCxZp06DTrsP2tWpJkCWR0gICR4ASWUDOrtZq+9lth5/e77OTp9vZnY5kkWm6/+TWeX5X
VCQ+bToBM29NVTcXGRrNRR/ZiSFGlmu4J+yTO4tc5EapJ2dk4oeGalPn5Hw5eH+2bjFj/ke0kRxF
TX7NJvvNruJ831UEwfeR8ekNY3Vw5gdlB+VsWmR5F4aBtbJFfwt1pov0krc/DyyqLgYLynONLp4s
Z3aWQIGuUJ/MJ79rowsjpd/lhCeSZTcvuWg/TngDU/7JqzqguvRbKIjEb7rvXXrLvD5jvAU/kW04
EfDuiNXBAJ9M0SidU1d4RKmHUGaj1ltiqY62cICHl7LQ7+5QPDXklKmxf6rn6jnphAU66FTQMp+n
kklOYjfxG/HPsLUw+2eBUb1EAB7WzqDjU5g/zCTf3xa2ueAbn0Q9y7UMnr69OT80DtI6DYmMti2F
ih4h6DQ8C/aGn3h8ZZGV4R+RLY6D7lMR4r4Jiyo//HkYyyknNijMD3pt+JAzDLxZnA1Uv6jZe6H1
4Qo/AeFCqi+R//7r42b+GMw1ed2qu4FJqa9/HgY2uZGjkrNbZfV1Zq1g/TvVmu1uW2CXI/6Ug/6v
B1oKdQAWM5BEwp/+fOG/PtcRsrnXIGFSj0POC7eRP/mHZH4oK8I3RmQNBIk0eMVTuyF0B7lJnFsR
bUJmXmuNFCiggsmJMv+zk8I/xbBaSLRjWwYj5ZrNDwS7ZvBVsKnwAaZN/xo3QrvCdNihxNNXHMjc
tnFSgZeTdwiow6aa7BL6GJ/681Dp7T//xKsw3ThT/T65MXYad/RAZzCaZZc4DKSKzO9BCwvcuNa1
8CMag4Rzixw/A2TD0mnY3/pxl51jJ/7nn6yUEI9hoF2pGkgaCBP4sjs/gMYO14CkvH98jv08A/l4
Iu7MlCVqWcIjFx6qHUwj5M0uZd/LE2DbYohZ/eTq0ZJdyG9tqtYpYlKSaUQG6gTfqvOvr8K0/udX
sZm6+yIrfrPAGM9JrnknI9qpyGPk5r4xXMpXIeiBc1b6zN2As/FHIJiLTtPzle7UfDhMz1PkOoc2
hn0l0vBc2WASDEJat8JROBdD95cZjId+CsV7UWKNJ4IieObZEuuYHRAhHGNw7qKcLkt8KGBmLjhW
SD+hwLKnpUO1oftsti0E9ZVvSeJmRAXAoIvd7MoIAKc7/hQYOQxPHD9mgSx9G3fr/+PqPJYbV5pu
+0SIKNgCpvReIuUoTRBSqxveFvzT/ws8g+/GPQNGk1QftSigKitz77VrXM3+RNqu20/6tgxQt3iM
UaTqXqOaIaTt0S/VShxz80ulkWsMBMmODtA87Dy8xbhzvOgMNjs+ax2ad4EMbvV4+r833KTSd4Xf
XR4I+piQ7CMEkaJY/D9/zAqAV2Rao0NPSzgEIFD2rSs/0OF4wBx180L5fHGKJn/G6da+mXaC5iwh
vsIadQ4RYmCoT2KYNhXqk/7AqmdaicEb2IBuquaJyQpHawtvRkOv5tstwUuudTeaHRE6XYlQjs9g
qXjaN4YOswBjDE0fMFmaJdlxgPw2XUPl2cWWf7CqlBCSxx/Rpt9k76hdGeTG2fFc/RxiQz4UunFg
6pONq8drTjQQ6udbtFEjCtv/Xpu/OMmhEkmPTSnuNTx5ZQgWjcxapMl01M6JHRYnRYCKxbaNMwS0
fTs0t06kzS0yhdg0KLhWTZgS0tFp4T8iaoi9mN9VnoAEpvuQCcL6ixR251XE3XRDNjhbAuzXx0tz
j07IKCFCFUXvY+ey550LIkC+4QRSLB+vufA/2dNbubHB/Cwi5GozB2FkSpRk+9qMsqulhRoki+mc
JL04Y1tLr1ZGhwKOa7F/PH08ZAN409aoiDGcvySisA5RpJ26rH4vh9S+Z0w4N1FZttvH0ynIz9mo
Jy+Bg+oWLswls6xfQ3fTe2CxSeR5iRMs7NI7B9BZ3hE2T1Gr+lfRRf+9TjQTgLUcYsHjb3ld3dNm
mLGoiqZikkfaRSEOBcRYvZPGF3OVaWoBkCy6ex5mfFQ9A2NBL7o3evc5GbKFF58OgKS1nbDr8RBg
dF85rlmtSsZzF7z86cHR8J4VbuPe3B5HveHI7rc1DrR420PgTqRncnq+tIbYJyNj7CXOWaKJAkPb
PsqqsYm8S8+7g1mELxyN9FUQwM0ikdtfpVYBQiUosmfhKkxyM+PFxeR1DMjIxDQdtnua5j5druYZ
eq34dgQGElmMxaUeLPcSJSN+3fmNpGxfvaBHtoihAxsh8yjVRUBNHeW91gV+KcP8sgl8BRhfaGtk
CLRqOseAedPBtc6J0XrUhf97asxl4uOLH+9W9MRvrBObvELnBaDQfkZt6O8q6cU736+DmxD8CGmr
ul+LKzVDyt6Nurs1pAW6yu79Yww04NaaFLLMtQB1pzBOEjJBnxBYmAhvY7p1QbpiKGbfNRB+LUyw
f4NZr0MHQbcyR2Ju3CC51WFfbdNCV4dc7RBM+IfesRsc4Sb2xASdkQlQnKCgrDk6TSF2Qx30J6Mv
rS1azuk8ubm/SUogFoYp002RTR++1OYCyIieOKEi1con+7vs49s0BBjBEWLvmRmjb2l7dY3oBG0G
ERvnoQ8E7jWc7VFgD0fEDMa2oOKNhVsczNDujl1JXpntguqlgqfHaK6CSimkNY35zgyEMrLK7qmF
bE/NQTaWNd6FQ9+b4RWj4qAe7xnNsGDWZRYtmJesKdcsRTYw7Xc79rNv+rn5ulH7Oq/MayOg60Pe
N/+gjFrLrA++qiLQ4AMO9UnScrlECDVXrFrAhUnZ2BXO1B9bH/7sMMDPpVhMViW2HCgdwUeeDWqf
EXpUluHs32yLt3Jk2i61QPur0WzpjOqr64sv3fydYtG98D8CoubSWfOacNw9ngIoNo5h5oXclHxJ
hJM9dQ2c2tIBT+JhzuIbJAQVrWAAynPi1vbJTdN/iQC/qOequ3JFdGv8DPIJsRORR/g6L15Wqi1p
pRI0fNrt8j7rjmCx7E3kDxAGavn0oOU+HqYYbq6AdLDhQmRu7oxfpujKv53AnUzzC/hFP6ttovqX
ZRCSRKx9BE1HzHsbqxvjFMAYgT6eZacSIjBYe3KEiTiCAg3y6SSPhDRNNKZbeTGwqq8H+ic3OLk+
QC8TKgBhFLSXuuALS+g9E177a7rEjgFyjxYgSex5ktqa48bxhY4rwfxInRacHQ1Q2j1EPyUAoC+J
HcRHsy/QnaVx+e7p4l0R9PGrwBt2TC7uCVIJYAkxSj3QJOcQotjKZQ37zPt+XzMV/SVz78cGXvfW
CQbZIdAzRqdmxyoxAx9mJXxsdcVX37OixLnpnYu6668qsn8xORZfRtraHDqL4kQqTv+C9e2aaF7x
RYiTWInaNg6s3OKN9Ifd4/UqcSdEov1vH7LYxQ1A0l5maDTNBG1NWWLwjTyWPn3mKAa//72uDMYl
lmNfUN2GTO8sSaJkmn4bQvuLEzm8EZC3C5XJ2c+Pvyy0rO9NkUXHseyYP2WO/l5PjQCJV88INt6F
7OutLEbxu8e7KsNs5zqacXw8DYX96utKe3o8c2jiN0KG11SvTx0WuB2FlUnoZzN7CGcQhc3uEzq2
tp/i0D1wVSDksw0c3KGldkJUBsGgkY4K3NbPhd36m85jE1FQEnCUpSKHg9jSg8OcDdIfGRDe9y4u
bjQygBdXAbMYRdpBGyL/Hg3JecRvxQYtWv5Wj8GfXoHSNP1kbxtD9Vl4Jrl0eZ6d/cFrTqMvs3VC
a/Wu6fF59Bp7VUs3PaGs6zCXKs4IQWMcg6Cx8KjFKTf1U+8p/8tiZr/2xwDe25R5t6E0/z7eR/tP
te+M0c0JmQK3o7G0vAg2eoysNMxnNFShyw0CF53plMWMCeXk3eY0jSmTtmZ9Iraclb6eog8nmaZ7
aEJwR1NfX0OjCLfKrwCndso4FvxCl0YZfNSM9S4D0PStgxLinCXKBHbR6CdLCxS5FpU8Fghp99pg
RkecPeYeq2d1iAoWYIbtcEesPD+6ReLBnymDkzVmBTCGGA4XMY/wTJr0BYCZtR0KKCqPp48HNRrg
tCz1HGd2+uLKsN9QcbFNf+e2579EMp8urdc/12aTv5qeyF71Md7knIeeW7S1r+bkIakDpe/o/lOO
DmkL9QB5t9bhp+zTZIeE2L60irUbzxwDfDEg1i6D5FNHW5LwSfzNSLEgW3qe7HfVSq995zfPsp8g
r/R7pMC6FSrLXizP6NbVxMqYWD2656LTtoJRwdEuoRNH7ljtxIjqZepixOkqc65+XwNDK70LQcKc
AGVICIfL8Rrpw9Cma+nhvAbKZpKnwZpGsoXHsh/+pIOpPcVT2L8inls/XsZiZIO4Jkl0YNd2mrT7
Kj3xaSurvmkxXeKxp3BvrDD5UrcyKrDJKm+rG74iTDEyOmam3pUcdg+QltO+OrpFyuRENABMmiY/
PR4AnTz3Tp0c+OWGO71uZhlQ0j01pt0+GfOfsLGGW/ySdN/n1/73ButpunHHoF7+f29UtVetq0ay
HIOWp2wPns1eZLd8BMU18g/bPJ4+HsZyfHKQSp6LIshvhkfXLLSNrbILVvT5pQQA5xb7Lb9x9gdV
DTeicoZbzBGWUbSvHR6v5VrTXjINmef8FaCix5uJSmXdaYjDHn/h8VDE2VHrreTyeKYZ9QKrmH1k
OuefyDbXau80RRPK+fkBMRog5jI1tXXT19lRKXu2JRZLZN5kR5O7Q8Rag3o4/ovKSF974M8OGoDy
xdAg2uFf2RzsQXgYj9tsQTrEcEhCTVuwlgIU8kSzsTSNGxlumvAQAsGzA+RNDhncno5hJA8GHURI
L48/Ng3xe0WaLbpxyg/djIvEAcKYm09m0YQSX1GGggiZ+M7zDHPfYVVsDHCVdpGQo4U9feE4Sbat
lYUduEHaaATvofD0I1EugqMEDp7ITzlOgU2E+vLrFz1eC2KiQh+cq+fM3AcroZgQOHxHxtQyil7Z
nTBTxOXBCWyaTDMVg4wLoEL93RAYI8l6ECYBk3blswj3HXNNHSs59f2qGnKDs5dPmm2MfSeh3Sbw
IRaT/17T8ThnoP6KtV/Ib5erEgoTnAtXPSH8ECQMZaaCawwix+raa0Mc9D6uiekaxvxYFYpegX2F
KGnvUNJvfXw/jB59awXh3jypDDIrZtvBoAms43dBvrnONEmwR0znBvocBWruHDFeylVEk3IxnE24
T8dcGsghohdVVeEhJpvU4EBxxHH84wVNvJGaWnGryt2ghnBrps5TNXjx0Yo7ii9TgiCVdrrlPHXR
oeKsJ/g7Cx95DsCj6+Nq4V7C2ubm8UcR5+EmnULaPy6z8qWE/LDs3NA+wEnxFy5t2IWw8+eHWuW/
B+HVh7xrwC6P+IIK8BVwdjjejChTyQ1oDAu8YDD3TVRZb2L6o2EN+YHMuCh1vNWkteowVEBLMjFU
q6R1gk3lkdEuANxbrvyhT6+Wvetv3bR8SpM5FFf/VuBtNjo5NwtD+yf8IDjO0UZ0K9K949IDHKe+
uzKd3pkR89SxPes0x9ej1b/1Md2eEPWFZgQEBzRTtwZVcKUNGezCbDjZA4QNs0R7oyvMkg5iCXy+
G43L2B3pQT0eCAMmUTUjIyaXa5KP6f6Na1DV1bqkn0ULnCRYJH1Ixbzd1CH5BRViRwbBoIPGXS3b
DZOPp8qtOER1sflSK9tcw/p2uQDwFnLYYO7lil0jWrWyrehe2/T/dErE1pcEA8ZWskmaAi+n12dk
1BFuxPB8k8i4vGKQqlfEeXRPZRtSD+obMFkuSlsMRMgOenaV6GTZtI0LazDWhcMeqrWHZELHJzmx
Oh3RGRG942XiRz/CSfQdYAGyD3FuYbnBScpPN0d10GWfRpIWCPE7aQk0ZB2EpW+MDXC16JQW6p9n
q5ckAXLsVsan5SIL8fU44VoFuSWq9G4nEb3GObNHkysODTF6B3a8vKiGTYG8cVGyqS0bJowOrWCE
MzD0DM89Qy88924P4N1tX8ysjQ8yV/UZPnQY45rW3dpbdWawq5rQ3OfQGo45EDxV+Qc3uvuumVLp
2Ss2427HCluyc/NAEAIBD/iemwhfPisGSjt8RDgVpw7dVm+52RpxGPPsfDb+9v3BdMP+FBDl4kbV
a6YklmWNzWK0gL7i2qcjP3xUIT/wwBlzpRSfnKL7YAO+W9keWVVWbzzhr/iXu8icS1wkbZeAlo7x
pgzA3LZOTHmYZ+5CZ+37kMAJiOm66b2NE3AYzGOpBZ9mQ/e9tVzjJXMTuSokymfAYx+ANgPhrMJ4
OMZqSJ7dCNFVhmk+pOBZ0lv2EtioflvJN0e5m0bZ+rYAlLzcAHZx3yHVkMwoq3+ehH6WZ6kgmgFN
NIY4Lnrz3TW1YfamYBsBRxjrkXmAEQwjw3X/9mZU77oakGgnaO60zVteFRXOqFsVttXKcgJCGhLi
xFyBTmbw93QQM/p45Xlq5bNeYaaVKcrUvt2RJ6zt0tS8Wx2a58J09nWPdVoC1P+t9QExU259x/VM
Y5DBsO4bnAae5XOEI1yKzGv0aSXl0kAsAeetmniIdF3mWcExjFoqNhwfFI69Chp1ROhlLwu0OAst
wCJc2COGJAPwdOV+9BXpbhY96GUr4gOib9TBg7OWZnMuvemtrvvfGrXiorcmvPDmIemaiaCYeotP
ovuME/aqLn5OwtiFL6y4SYLuFdD8Vguw/SmLgI2Cg5AJD2h0Go29n2Zjqhe3BjGi7sG85lS/LmOj
hUIzu3C8MWbI57hYhDIS6uw/in6/y1F5pfLsZrt6ua6knBN502BeupZN3Tuflh8RUDSo98jLHLJu
3DfRTdh8vLq6qyj9i795h4BwPGMPYQAWCbTWU7uiEURaWXy0nbJ9YUdbEJoYbIpZ4pOj2Q6jYk3u
QPrJHg3K3wAxqnwdDzDxIMMLKh7S27X2pyd0aBGWMWpnNgSRynyVGsG0NdEi7qOJkIEWFUAsnWQj
Y4Y9HrpxYCvfUxkIUE9YnRpvDsVIkNRJmloNw69CMF4AKUHIRETGGp5Dh7WzkBCjhMG5es7am6zq
KXXB9srkHRDwV8t/G10MW07s/iagr+Bzm1COB4tSrxA/QN13PCRQnSLvEA/kOkmt9KoHqIrNVGLF
qEkV0/MXo0U93Qv7IFrXOsQRWnSrbnf0vYwjEK2efImTwum9SHAIL8qHiTMglICcIDj2bqmjMLKA
6prh2mYGRNwkTqeuSj9NWp3bkuhWah7OhziVq8/E87x1Qpw7SmlnQBlffzqe9yTh2GOICd66Kp+I
vtSoLfx/ju9xBErF3UzCUzR7nW248kt9Sjg98OGwPOzIj537ydEhzDc9EsK9SR4JV/8BU+MqLLx3
l/7TsmgLpDO5ImEKB8TW6st3I0X8LYesXfUXrw3rvYNbBWuGsa/rcgdRmFmDhePRMtUJwM+dY6va
IYkabPpVLDJYYodl0EGs9QIXS63/N+MEH2WCmiyNCduaUKJ34IniWmxVK13idBg6zyKpRhGq4k1r
uLQBvzVgTtA3piXc65sc5LgmgmDvU+lUoh8WqmXSG2sW96BjvkTd+EOjQ22QnW3sRHP2YxFvaQJS
S6VVvCTMxj/6JAKnSZfthg4n7dgZayiZJOXZFslrMOcmxSw/6tW6sQPwu0o80fmNd6RmIo9sjaOE
iyzqutmLvMARpEB2My95xZlKzNGk4nXf/ySmwdjGDIjNMQH3ovZbBW7rUFSlF53YUwDzW/jt9t7q
n2J3To7nDiXootgmqnirmH1f/MjF4CpqJGqyPmoZSAknJIK2lL51Kj1ZbbLGei5MgeEICVKr4wyX
iXPwm/Kf3yflNdK9U1NmHzmUnUta4z+KQ+s8wVtguIsHFFT2vYygpklH0kST/lME10ZvicBo+HzP
yRC8ttgT1qQ9rgOB3GvMmSrqHjYki3VIGe6xUEw6AAluwuBN2kJDBmzLFWfJeBuNIBAnB6sXqupk
2eH/85txS+Pa21fgijGtOAf3U8sKMnEFcnyuet3V888BocieJ3QPg7VT2O42j6aSy1f/BMhMKTWf
fkUMWiJ0mCaY7T7w7OwlxYV8bBVMOrdwEErF1SYwbOfW0DRY4IsxV6U7DBjFXW81IKVe+RxXZWIc
IsIhj48Hlf9pNe5yA3ogEzaXL46ycx/BEo4JahYciXPDXk1tRcJsbNybhmyLJMXGHGnlvUDFenB9
qXY9AqcLM3O5jurgbtSs6mGDjAtgOebl1lELp4+Ng27JfdUWZIzkqJ2xSl/Krj1VQneplnIormV5
1Cr9U+8KoEkxQ2Vy7ahjmwKiIpYfjLtzOtSls8t1WXVkJuKwW9uk9NGXIh2EKAqgVBuWULFzWHow
kwt8Gq/AL4nMbTN8nYpB2YuuW2KVBj3SSeCBpMOvytFEyYI7igAbg1Gkco6a3yZLJZOWyYK5bysv
WLmxNXFGcv8M2o+B5W+dl90tigL33Nj9Tkz5L55J/WB1bnsdRrflPhdfE0m+aFwiMqKNr9brwLAJ
xTG+a6dFM+L5iELu8zY1r/0Q6xffGtl/B+/om/XZrLJwA9GlRLQ+Au5yOJ4PlXXo4/EPReBwrT01
XCOGRTN1vVmMjTVciyxbI38ONoL8tkXKSYAY3HzYlE/4iDaMmdwrjV98ohAyF22YRICEMybPQHuj
Ep9lWePN91DTO7bbroGgV0fTRG79Q8kRcw8yplKEPhQrk1/qiv2YzyFGd+8pZPha33NTlnLnDeTX
2xQIxExAaAgf/6aYOoOecQQG7ay7QLYJy14wMiRIgmhr2lbAerNsV1QRypT+NWs8be9Ithm5bisb
bk1XaEtDm24Am/XnxwP2Mw6vNBX4/zhzX1J+Yc/AlBGQeZYWzjeCC3evOy0z7GLuq8JfsJunmRjg
ZyRMjBFOr6YFBaLUKZ9uox63t8zXIdjTeUhTGR0cFTwbQX8dJmC8JIUssnb8bmOCp8Ag3wCfWmso
SsGyM2xtKSvIFD0rph1NG0avX1VvEl4ecqqLy510+meEVt5+GtnGaJLABgXHDP2tMKOrMNprTr19
YuTyE8ZVRxh3CjOwIAoag1AVQo4xrF0GE5JkHymXQHBWNNkg21n8qgnVgAtDI7YFB7p3wAH2jKVT
eQlsCrs08PDKYJl0EWzYzZWkWwgLUWGumF4iIgLq2vcltXQXX+jyOMtJ9usu1n4HDX9m4d/AdKE5
TeunJoPeMOD9XVSADBaqTLciCO2lY8DldktV41CBQYmO4r2p4j1kk2hd13675uKASuD2R2YTmN+0
HrJMmFEpU42pvpLrvt6bgIxDw6f+9L0lpQNdZgF5OsnRL9ktGfSxyRUOTKxqNQupL5ulQYKF3Snu
2Iq8ZR8ZvY5PgBTycRk0YvbIiZnctYThSslPD3Mp1CdM7mbpVtQiTm1QGzNoWdXu+A7fWd9zjepM
4CZ/Vzso5vAcxbik13FD+oiJendVdshZEAJuvRE5t9cNJ3P2sI05w05GNBsDPgW9mhmtFW0aDTxv
mlfrCaSfZ0wXIXAHlbTH2cgZNrh6sPVVjrxe3ek4+gfpHdu2QGsKOnUSRrAlM+UqXRtyj1awikbi
UoylQk8TkSn7WSRjAx0HTJHl9t8m3pu10ZKXU0IdwHEFdbs5puRYp1jpF4kf5yvf7o/FaPGTQQ80
4pHGK1SozNOSvV8PkNP4PqcGBj9/coFc4zoo5l4I0xmyy03vMOJYXA4eYGls9hLkkUGcg5hgb3rx
eyBdaIYBDT3iY9+EhNSUZli0A4sP+vHgotFbw6LlmgWHQ3f3Odfpv3Ow5OjmFwdEaWgQe3+p9cmv
6Jp+aVdyKYYGUAIqLH90DgyRgV+/F4QXMA4paaglUGAifxvZ6NdDhofWVDYMzgE+DS7uI/R9mKVs
SNN+tCMZlQyWMAbWIOVb5jvZ0u8YLlf+iuUPiXhyYPob7TUmAlS2Xg6W0nARyYkVtQrnfvQ0dYm/
TZxLVIILQefAc+RnrQXbIB67Jb1Oa5V+uFMVLFxcgLvqDb/0P1+ztkYEmmnKTC6MOroUTQc71S+e
TameizbY5nTirdrddgFKxaoX7xperyW/VSyrQk47y7C3YEmpR2yACW3E1ja1hHF0wARMgW8oKD6a
zntCXwywOi4/y5hcwqh573Uq1AZSAJ8z7okX5hwYAp11Pdr3YmAVjeBO7TA0+77GeSiXtA3WIz2C
OWGHz5fkwDTxuUnT5ItQc42eq95tHPtv6nbkFsJF558ttgMnZs6Bm8DuIPllOtAtrXuh+Us1SrDv
2hH+EVuEJJ42wJMP8C1nDHwqQ33XS/8qkDYBcWZp7sePQJnQHDTc72C40yXXW/A8awer6G2wAT24
tqiOjlN81YSMexZpdzKvliW6pmVrIof386DeUEttYzoHXWHKg50YN0PLzrBRBIBPspfCbdYeM4+Y
7NF6613CRZFxs3PRxp7ZGBYgm02P7/e5lSNUKhZwtyJIhZCCYR9qKVIV2Ec1oTqrk+tRlyZA2teW
yP52svjphdlvB0H32ET3OZSE3JV1/xUG4Zc35e7LVBbL3PV+/dglhhjREcNKEsti+NRgLJe0sA3M
0DSLWsOPWOrLvY0FdFPrEOSxaO/pflyKyQLXUxA+ooJSLQNJUVtCYiAI3YGSzKkWJ8cnmcPfqRi8
DdN95xDDP2l6cTCNEU4RfFmiKYRHMdet9LT8q0pitWmJLKXLCJAOK0t9uHI80d4E27CEHU489JNC
c7RE5UGN52hY8mwN4lVTvzR9QvJHRs5QMuXlUiN5epe6Bf6SjtBJ5CMn2GbDgtO6RhYVLRHD78k5
b+5hBCPPrse3rtWOWVGBojALkvZEycIfBGS6AjtccEIsVw2dqhsymr3n4pePicQGKJpska+EC4bY
N1UPJilUbrERIbpPoSeXqSlXU3KwWuPbxU6yyjS0Blna3jET63E+7kSZ/cl6QnPMn0ZT4TYVLZx7
ALMVOK71QDXUFRzWbXrrh3AaX6fMkcRCtNESSueB3D/vmo/jKxLbY6brJ4oCA3Z++44CejdWHLsi
8zXKjJ/ckN7BjDB1+lq9HbKAJGeagnH3HbMzQmfgeCIwlNg2NpJAWvuuZezRyxnf7rAOsq+v/c73
FkTBLSjeotl/q7ZESwab2kD45DjVHz56axMokJrKrV+D2LEuY3u1PEprQ9g7O6qCpX0A6EoeSL3W
XHEv6rPkd24pnFpSVO4a9eEfPxh2dLntVTaKXTnvaOn0Jx66c5S0X0xiyC62iltdjChBmgjLInRw
24xOtaDNyOr+5hYy2QymuOuRUZwDMk58shWWyICovtn43fGIWJctuT0LhbaicjyURUlzB7nEwIUi
rB9bY11pJdhZn/Q6oJuLPE1oxZAXgel4/Ihr96UfxOcw6c4iFuBLoSLujeQrCSxJ95w42MAMmPTU
uM7NVkSQtmjClxaFUzTcR7u9Is/n7FL/QkR+V5Xg4HF3tHImPIMyqNg+VFkcrCk+lyju0G0AKDUt
b49gFVyaUB9FAAOpAgjWKydetzbj0USKTwrJvVXbxSxRuDb6nlkmoFLT/Rh6VucKCw4JqbSjFNKH
0kZh7kH7bdoJ3AdNdNju4iOcIS8PWm3iwzK12mDdIrzi2yOoLIHM1/YrPlUiihnpL7QeS/fUfQZ2
sq2s6Nt1mPWQcj8Rt4ZDqdM+wsazd4VV/CGscUqHjQJZC5tS++PG3sghlRi6GP4NgTbaR45AYDNg
MyLrFh1J8h304VorOrmNYu8MHvAJ0/9LVQdXwsX1MmtWSdz8zsE7OEqraAXTVVgo9GrphVsmT88h
IODFPI0nHG/68gzuZsCc3OS/nVLdTp8gMwY4o0mIQue1sQLzb89axmldjw6p5b4A2n1LrOAPCEe8
kXbzopBgcUkyMSEjVQJJC76tmLA+yyMRMvTrpe5afzAGJmF4yoPuq3eqV2YzhOqV3a/XZC+tRF6Q
a+13zk9LTql4b+2WELSZ0pM57V23sm2UGq8ot78nwt5o2QRLTWs+Nc/+k3TJM6p0Yh0n8dsU9p14
vB/ZjLcIYDFUu3ZVdZLTm4+ns9WXUTCB4tCOyDSmb2WzBhq9ES7D0X6yGp2jdYMzn3QeZSdYAHqC
3kDgMLu9gzdBeB3np+B5aJ2vzDTuSAuehqimTk/BAXfEw9iyfQJJFJHMGDy7mbGVBL2ylwpSyCeT
EEmFgNTRv9MQrmDcGSgnQwTvosifzdKclboKQI9WDrtOUOeZlgW6pgpWSVS+AizcxVEH5hXcaBSH
0d6Ms4950yLHEEQh9S8x5gyJXt3A3DXT2FKDha8Z5F6kBIxhRuclrtLs5IA4HJEIVrCWiIH1SWSu
zjFuEuYT5tnG91Z4YXrgsPFVZ/avHenPXuuECGGjgzmOnxxhUIlE+a2UzrtV0Y/QW3WNCVmGI7rP
DUte8FnALrnzLY9jtOlG51W0GuOZCAw7589NXNLQr0cS3RIiAxcNlKqVLcIvLerY+eg8uq44MEj6
6VMCpQlNIeHRzWlB5MGHDXdqWdvxD3jVU0Se0lKzo09CHVZAcVlXmuRelFRYXn8yM7LAaIlF696o
FboVduO5gWakob8E72svfBOrX/EPSSfiizBLnwMzpwCXm1yzqu3Qi5fQRamAtNqnBV9eEpy2i6mg
G1GkpM0okjR0naTzOKj1JUlXL0UvgG0iJOZIy+h3kkyKawPO06SDxqHn5C9o+H3FNgkEmfJf8TtQ
aHjJWSTyW401UVmq40dJxVbQHd3XrXnJDOe5ApixFrqJVRjuIRy3RWGrApY8viBE+MQDzIlRWukZ
RGeAxqmp/adOsnzColjSdALo2B2qGO9KYnVXo/zCOMvim5Qoxd3xH5qoZThfuV4IY3icXpKOwYzv
QYRjOErME9WnJtY46Ad2aq4tLWMQPrSYzjuEVAazRa/JX2IOuyur/MTPs+NgVS1HYziOQcPkw9o5
VpFyYM+WWsu9IhQCYzov2rJNSUaJa9Y2a0as6dFbi2CCGWy4YfDwlirL2Ch1VUHQbaX0OHzUf6ta
o0GPgT03k7fJQfPCdbc1FGstU67NEEYsEQp+AqHn5i6oXiUJYgeNtIJRmPGOS+aIqquCLwElwiXo
UiR2fRNjU+6yDPooVHWiyraZbYg/1Is0ZsDk2kiTuRrIaeehKWDbeNtkitstGMWOnK6FkdRv0jU/
Bzh2fo0jvwWb5ftExbBPl0d0WysVm+GpyiqEN7OGaHIOElhehAXnEFUSuzm5Liii6uRY6uMHE78t
qaWUHvP39zOzwlwbYTJGTfIPK2iKoEFG4AuQLnOKR7c4OKl+IeBbXEAfn7E0UIOzRy6thiK0dAim
juUll8XfRCQnDtj6tg8T81B7UM/CCN0QnaYFBTXH+MpcAVr/h8d+a8yQmzJhimMQztHrds+wLfZp
9OfbUs8Yig7RphVOu8qJgQmdMgSuTTJBeJJI8VbuLtbS+MAkgF97kK/GUvO2WdkNu3EGLOfqVDXQ
WcLWeK3jott61tyDq9M5ka8YjklaEsQ8Ih0HYoUuSdtF7BuLSpYvFK/XCRDwshnR81QZNjpgeN6z
EdtLXSDXXdpqfCO48qqnlr5LceexpzX5airx6Pbd1hZySQdruk6D6x4Cr0A90Kq/fRNXjDeR3gxl
Gl9S6joyJWjWVelb7d5LW8YbHMcfhY7cPJk6/dyEHG6T/G+QOTlUqaRgKeUBzxLdv3KeYk7DQTME
tNSalC/R2NsECPlTw/k06E20dUX3/H9snddu88i6bZ+IAFMx3EpUlqNsOdwQjsw5VJFPfwbd++y1
0VhAw2jZ8m9bYvjCnGOKMUz3Ok7noIvr1zjKIAfKxtk6o5uvyJPFBGWR/BC3Q6AhznkmfMLcqWn2
/3mIiIHYHUH2Z9mzOkDvubPpUYZpIC4cHew6ZuZz6p0+vNYU7cAY+rUaJEhiPd9x4vVoCTCSJWg1
XvvpvR+ohdmyYGGeQ1A6+gCk0K1OJSLr1OLBZDmbHvQZfWc5rwu3uzNzTd5mCzndbQrCIlqn3iWx
Ea6LhiU2pyX6EBQOE+3wOs+JWp9k+5ggHN91rQeCpmoJKZEAJWfnKW3hGMfi5HghFsEsecxHnEUk
PtLORfuk1znQ4vHYJdNZjgTulqGDk4Ucn95BsGN1un521XAtZLsY5O5nXPSBM9Efo0dIEMnvfc4q
aGFXkXOWFENcBhrFYWu4qCF88z7HDjgRLMDGS3FUqYQjlVvWXJZ3NpHhKtc/omHq187cvNVR0TNi
Kl4LJHOb2VoOBZaKuv/gjFFL8IvH6HHRfyrXL4OqzTdLgRF3+kdYuvf4r+1VUgjYUu1ix+jJrWAn
985V/EdFM5SjDNNAVrTjUXXek9OSRWmO/aqKHtFs813K/xy4oyDHIVB2HudtqpXOFvAmWK4qubWU
5PVFRVM1A4xVwgNWvjQLbnDQImDjEP2YxHuTV82HAB7Iur+kqufpA2+c17b7ev4Ew/+gxdzRjRJb
XcIiG5iXJ0FvRIRO7FoW6/vY762AEROpJMaB7OjAstEMjPODqRfVo92Z2VGYfrUKv4UP0LeeeUrf
rdMx+5YmjifeZ6ZKLh0V8w8GhoGCpVLEUBLnvuXy1Gowoq1rxdrLMgiU8MCScV2gA1nYNv157JpH
x4lxTBaHgvm4TVLqmtS9JUQiXWJGJzcAmaUFfmjca7CI3mfjs+uTz7h8LXXkDk3of3qjPzIxgrIt
9LOF6GnVGgJdUvg6GmYQNjgiZerfIpSEkOhOP5O4x7u2y/yYlAcvyGMEx1SK36ZRMGHLXvjxjwT6
PuZcpRoYpcSz6eeYietaWAVj/DjdW0KfKA6yPTBe2HcOzLsI9PIQegcSEPIVcWEHzFhkz6YproHY
pnOnVAC6wKPpkPULW3LqEIpxQJtZtiXBaGVWd82Qx+e291+6cYY5CJ5JSBIKavKxuTudG00+hzIm
12ey3m0BfhcZ8BYdLhmhxWIiKZa+fKQZCDHPdhlKQbcj9Gfsz23e3FFTI0R61CJi4rGlrOuGkexc
1F/eyFLVGV9TgXGtiNrbaGhuJsHEBuK0E3k9sqzl5XVetRw/K8VimwDP457GmmBKoPmzmVTTe2uL
+ygyfkkSXJWx9x2VNS+aYVw8M7/rfafcmiwRPCs1iWdzX/CYghBrCA/xIwIe/M+KRZLCL44zVlYb
g9lISv+fLiiZkVAn/BLFcCst/ZeXa81kDEsmGVSpxe7Qn3w3gDa1wNT6BGaUk37LJIeubrgXigEw
IOXRJX8wjVniGrlAokG+DaEVW8MmtdqhAe+sfBdFv4j8Kc9MeI6VAvDFdSKd7WKhSUE0bO/TxrpH
FBlt5lckkL/1YFyyhLw5o1LrJQ80RYIm0aSj5SeDkqV51SteO/PU4Fig4+e6B96Cqkf7jFhdsTAB
VWxWUZA62icsOtigzPxsr3zIWJHsJ0epYMrDLmg6cTuXqjyG29brcAD4DsLO+CvVifaCSzhCC4cZ
WRT33jB9N15Efy6iRxPxR2s+lBaDCzzVWxmyExBGfq+idZhHF7eq73MYKxtEu+t6BB7UOt8A2EgO
YSUKKJhXl+IaoIJGyengZyxvzA6deFm7n2V9N2Ge6pRxmnr/FW8wsfS1yZE6PsaVDhOrMHZo77fD
LJ7x6jIAK8PA0vAqJuUCi/ydUGNT66K1QLCApiemo4YsW7eXbEFyV+BDsWdh80EIAzDn6rkIuGLt
x4qTcgtBgOCcJWRMddlx7If7CksNGRbglBI1VEima4NV01PuLneyEspg1FAWMCj+QVp20w/qPLvm
O6SBIOUbqffxG44dchwTD2h49GMDHhb23bqkRmc+AdQTD31UG+MepTvDTiqwyGZa1FMKIksDRMRY
t0H3t0P/f508RP/LssM2OKgsDS4eM0wRK3Ez+BimFJ7oVWUssFz3Tcl50yaIy+gP3lo/ftIkxkGB
R2jCGLWDN7c0qu5zbw4fhe1fGxWOsOpI1+saLpbLadJ4TJYnQ+krNUb4RmrvXI15cZTMu3HIAMoh
nAehHvsp17O/w1p/6xALrKlZiKlj3aZp1pmOj+ZIWH1QNihMFH7ZupppwOZmNdsPkc1vxJwqWQ8F
kFrXmC9xi8o/zH6ykReAcHJOv7rYsCiF2Ep0cL2MDaMh/DHhhwziUij9qZDJS8IcweGSqcflFe8y
+3z7Pc2m7m7SMu4NBTETVfgFmOCxQi9AWHULxlzxV/RX/v1ph7KPUI5tN6HYppqv0fXutNTDkd1j
R5obRJQJe1qtmTYpWhdUwkmBwsE8eoBIgqX12zcYy9GO6RcnGozj5H11tfZiwbRBFaWYm1uC+X7K
4Mlf2vOZ0zseiXqRjzaGCUaxBMA1RXpXcKwxIYW+n+gQWwpGkV5NerFesuN0rpZc13orN36OEcRP
wk9uXj72XSI6Ktv7YSO8q7253WWNXgd13e7GGDmxM2Jrd+i6yqZ/U7T2RNIhvXEVcaZWzFtPph3e
YDI3Ku3FvoP2/EPrijq8NXd6CCDUiQBKRgOkOaZfhK6S7sEcSaZWt15oX9wqXAvzcQar6Rkm7Lsl
N9yeko0b589oJQkrpduLeDF2ccOcReDE6iVrykrt4jn9HgxmeuheFuSZxdjGD4qRIirKlLXuMb4E
pjkUB7sUzwNtzUJNDyqumKPwsVXH3VODGT3F7a2HKNnsEa3HpCAyRxyRSEeKXzfelzYXGPsZLrgM
OxJuGvllN12/9VEkOzYKzymHBjn26jHudXoxWukgtGlGe/uiEfvsMqw3m+i7dPNHCizDRGADD5f1
BFzUZDa2hUHojuR2uTKREpFuFYEzsJ9yO31TNtogxaLZLCEEOhiT0RyNq2yQ2bHsB7ZlEKhNA4lt
jMyc9fraZhPDiM10t41V7B0OHPohoiLRaYKiK1bSyr1tprJXz7NRMk2nMiPLqgq1u1pHaESd+6pD
AqGOKDSGSbLcMhcOEV9+ESpEc+rmZBIb7DwQL0IQDscx8HRuXhU4IpJ5X/XOeEqn9OwjBqgzZ9g6
OpN2cB4UgxRLU8e5NvaXYUkaNKX/6gU2/E9C4vCWhO1mttuZrdLTlJb20Si8p1pSI9nCWFvYDWtc
VFCR5M1EKhN6Xc5WNb50pV1uCwuQSIFwYcweTT16NFKbQgwhYjnZ4Y3QzABr/dugzQyU+y9ZUTcX
uA2ZW1Kl1HGxrTpG1W3LNXrQtZtsUES1YRc2oBwWuTSPYVTRnFI0hZk0NnZaEgUniRu28O4NaYm8
pRg2KhEPDImILKjzQ8W8bZ6jF0ICb5F7orZM0SunvIeViQWksmmBq8JEpti7W7uWeB1h9G1HM1br
uKU3RkWDSgQBQIqLLBEBKy4I6aXclPlyJalG5OcOpiWNBnRCnOsBYl3xnOFokW7IpDJwCuMGGUmH
iMwIA39wN4pNZCCnxEXrN+3S3tgru7UCd4Bh2VjxMe44B1NVbweilNYo9RhzZx9ZpF1iG45WPfcb
JLhFzZ+PJD8/kygtqfhyh7wsQQVwohtm7WOKpxJKeGxyzFRJB5+kWqbT1tm3NcC7DJ13ZUv6lWdG
N47DxrqHoZEzRIm7sL5ZflQ+e0HhUDgLvUdcVnTcBjz6KQWeDMhU4+ymyad2tOYwGFotIUGQNW8u
v2YGfWcXuj1kZ2LCu1HQwxY/5eKxmFwVBeytxiCt+YVHw9ppLtRqt2mJEIiwaTo+kUJmg9ArN+g6
tNIHI1dGH4TXggcoESUMlALwqzqOSoW0g+AluGATotOVaYVMzaGkTYM8NT5Tww6GNVcWNK4AxetO
91YQVd2gc1qx6UquUTGjBNr6c1akr2WnC3wixrnXGQaID7fRQbSNEee0eIrj+sr5TW/VcqMtWDCm
6KnaZFIX5dQ2eZv3I2uNDfc2wmffSxCM6Nunh9wlUUbzfTwHOSpU+Pt0Te9wCNiWgJsndmD2ThFj
/xWC2zvYyzk8YMgJgnLO7I/6zKxNg5DniUcHNyl72eLHSPRPa0LRa0wa7Iri4ob1iQnI5zx7v+Hs
5uuKA3kjNjCn4QgqFkWeMv0dsgT8U+OXO+iEYon5xe99tSrEiBahzJcj2wKLR0Sfi1zHS67s8e/j
xviN4xbXdYX4niHIwObjdUrqPWkOzSpDHjAo+LfxnNwQX+nmmnvfGb+JPzS3noNBwwZnu7Yk8etk
62IGKk0A1XZy0cKovIsd1LuWATTQXhTUeXvhnRmCHlOQZ98LTuUHGfrtQ5tmA4ks2WMnJPrelIC7
weWFHz9qkZ+s6Y5x0K6chi9FVAWGjbE5NWx2GG6nH/jOEd4QpbqaRk1fmyaDyswIr3rBPMpiXbWJ
S/edPM89zqT3lMJrW6Q4YIywIXhATC9NISleUbZzIPS/o39RkZbtDC9671otvPMZk+ro6LATUbzB
66Thbc+Vgz41NB2yjz3j26+/k4LQCibB6albcitLfWEoFAXaxda/5iVy80RrvrQWgwX4dxlVHJNg
ZC3a0xj8E7tsu6MRQ/UXI0oKRtmBZo7DvXI1+2C67rG22t2jlhCCUZjln5VnX05wLVuz/jIydC6x
vx+gNu38PIRvrBM+rCepR1IycgSAbhPtAT7YOMBIGTSJTFfIb/Otbr7apoV5T2d3NEXRh6uMGzMt
jj35GDep1RZY23Ex9r3xhOXOWUnBO0zCULadDX9b00MZ7LBcl9bJKvGsTQu6j8kuCl/nq2mGx76v
9bXSv7lpwtujqkHvNtqQHn3GiA7J732/0W0Xf7Rp7PQB7ik9u7vC2bXtsN6xf2GUm4jf2J5/pW06
R0WmCNXyfCrMlC1YHntBCnKPubPDnNLNzjY7MZyxrZkgYsiHTy8nMmjAtrlmccUGbvSbB9blaCc0
GXKTn4lnYpjDEvQx1LHfAhPstzl9zbpu4fdlcmbya+6ijEmlAbdmxfqbjbRWIIhHqE/sQn9ORHIH
RsMJVOOBpNZ/QhZQrUNFENli3TJPY6uZbUu/vqhatOS1XiccYqS9jHeu9IgoRUsKqfiIjuBj8uEj
ZO0TkEOCfUvu/+DjN31zU6Y+R2OF3wGN2VDNJHD6RVB5+bRlSQAYCddQOhW/hl7hGTA4j8aGizhQ
IURLNG5g8Z+00b8N4YCbM6RQgM67SlugxnO/nYoUoY7KDzrVg54l31Y/IlnID6wEXnrTY/jswN6L
nZshZZrRu+iX8FJ7G3DvMvC6+MZEkU8oBTBBaFLrGtIYYb9fc0O88RxbCKbk0mEWBsNp0Mqj3x9M
j/MVXc3aIbRKgks66Kr6UT1ZIUJPDgKAtLbwyxK0Y83ILK2op5fKw+kaJTX5LCWGzbH+LYamC2SF
0lpIeZOP0Q2sB3cVLyRZyMal+ZzjJH1MWhIsBN4b/DPUxuILuRbiLXGbyp0QC4KNCawkDqxm56YJ
QrySBDt2lm08rG1rrgz1eqqeycMOihlNmMGlnRvwSCFc6BYbRdKA7a67L2J8sqOMn0uR732tYTfU
RSTXuIwS/WieNxaH2oRWGwwe4zwiC5AGbxhQeqcZV0CYbapxQQLJkNxDRSKaMZyr2bz38wL5uFTf
k6X9Ci3mNJnJXyIEcz/BO0ds7l1Y0hBL4wYjNzj4xP571bhvg5kBFTcs89JiZk7obteY65Mzq7h2
2w+xCmp2REby1rv6C4bwk8eyDu/W2i3zI8KqdO0xLAuyolKbtk+WCUrPvGTZEnCJJ5pkF2bTI3X7
3kuTG6jJtxb7hDkjE7gUzdOoT0ykILpxJwwxefHu5174M/ruehCjRs8ZYVOkr5thrMxi2JdRrDZl
173YQzORBZfvOxrPAHPwt3bbNjj2Jl65ajKONUqwg1Q3YRbfkqhiEOixkKyKGTxvyVVFev6qnhqc
5OF+mLEwaEhWiha5tl1PYwBgnxxjvWRaOXn7rhL3eRu/OdZ4K71raCTsO7j6rmy2DFhxzXenUo9Z
QnAQmZOVqRZZJ8ANIugfktZmlGmJn8iILCh9Rw8jG/KnhDmiBlZsJrm5Va9JSIcBUBo4IiZ2de0s
mmSP9LaOmE5rvgPBeEPh9KwXBTt2hI/RPN6WaXObmcQQLi9JShbBKo83lhNTQLtsO9oB6HCEdHzW
rd8ubjnlmc3HoJpyg7HApMwfKZ0npm2Q+PKtHDttnUOlX2Wy/Mrb7IzaFYs7E5EJ2IbReRyLIkA5
66D8K8/m6HTrjqt7YDp0aEjmeFFKDFS2nW/JiIfJw3U/7Z5TBPRBXM4ti0tqNUb8zk719GFm0WCD
1PRmhQQwJr9lCnoVfeSmNQSINySQogjkkhhO+ThOO8k6m6sxUWTo2FZMP++GBgFpkYXbEOj+skFz
q6/lP0txbfT899xl5tQgTjeUWgTv5A7VJFzk9vCJ8pBoVKcHdUFFP4UAZVyMXSUhnvlIfpfIcP2n
C64rIpxQitZGbGIu9BDBhJfIAS/hHeukjnjBEI+57JqDokFU9TFBSHs/tbqxYdGGZk7u8xGTggOA
bOVyFAJU/50Hjq2BF25TdMajWbCf1hO0OzHu+Lm2BFRYAgg4Zwmo19BJl4vpWi70d9U1Z7vItW1P
/saxUOE1Lhii/X0tBq2J7WR52t8H/yeBMH3EUcaFjfw9/HZTAgDQIAAWCUe+5Vy4xIupmzKEXNTl
//7z0G2aR9OaH9EID+v//BZ/T23GUw4M4hBW5FDPqX/XET+4bZdfyW576Oi5Vx7/HnZhLtl8g/qV
1U3eMS1a/f0LFVSD1YRQJ2ACg4O8I27670MEA8IyFqFvLRcjuUY0EBovTMUmV56/7/17Nf4+/OfX
+tfn/vmb/9tz/v7K/zz7vz3l73Mtyn+cqMsL/6/n/P0O//rJ/+fZ//zof33975/4z4/+P0//bz/h
v32OvQK/j2P0zq7R7O2/n4LHuNj/fRJFBbK6/3zdTIFsc43gD/n7pWy2iCR0/u8f9vd/RSH9//lr
8c6mHQjO/3/Y/Z/v/+db//Wn/T3U/37IP/++VHOx//v+f/7MydpAGiHN3QGkMco9c7U7XQL/Lnva
9yJNnkmkH3akobM16FG/mwmRKjGhYNo07HAtXNmc5/SZ3n6oPQ0I0/uAiWrdohhiRY2KwvjNmIDS
wKM6mtswP6b0VrPtdeuYAWZsJNjKZzaZKJyFNS7mXg/POCZbNiwnl0AFQIUuckUdaQy94t7SK6qW
KvD7wdtldm/vq5LVA1JlZAJKIaHjX+oWf1STfUiV/FqwYBjtuz9xr7JbdggvFNS3Rgtx2ZZxu+pl
FLQye8k6qoail9+ZqRlkjjuHKpp7VOupsY2+u4mkJKY1XWDlnbcx8TXvbLjqfmm5L5CnaP/19shd
xrohn+FXdbI/fkQLaoa0XlgDxhdt6jDKT9R/DOam6q717e4Qj2W68zEcYnGovkb2wdYwxXuAkqxg
xrG5FQZY9LIWm4jzF9LYPY5qMjNqdlGZJ6Mtzi1qlb77dFpO2h7T7hpKuYTI0t+0NcA5rz2QG60F
Y7nILkZSygqXPNVuUUXEEk+wcO1N7+JgNATOMH76qiX6cduk6GnHzlGLcR8fo0vdlbXot+XsvzBV
WzIfzM8oy0GaVmwYYJ6tfJPxu6NScn/zd79mQTWYbDZY0zAZpa5eG3gTgzGF0wsEDVy9s/Vy60fN
pBb3bnWZh/w2j+Uv+4DkOUeeEkxg0yj+jK/QQtXfyxG3g35tp7vIJwA0jrGChgbRxVZ936gYQ17G
OJb1aLoOk/sBqtg6rdzxnCh9TZ0TI5FhdZy4bJMHzJ+jQadanscMz7Cu++94GL8bW/stnNoMgMyd
GhdFKDk6rAgsKQi/INIFhxYvxKghwze3DfJwfYhYujWUwz38IcjzlcUMiCPLMHUELir50tk5HusU
+G2WBZqL2lIIBvIyY5OMoN1AhqFWScQQj+PqVmkQ2K3U/gQbd5j18BPiLUh2GwV3nHwalTD3bar5
ayNZkuDrgb6eqes8MML1vYsWe14gUVhuQqaSwqUVTEhYXzcz6E78K956agjXzOfGDBqCSJAdE6oG
S5f+MvfNk5bxr/Yped1iXjYvA22ilu11WVxpgF8I84gPbvjCOhNcEcoMstej2652c6L7AJzoJDgn
MYWLPZd475SGOxkn2UkUuyJm0V8puBd1n/pnrS4efdnHWwhuuHdgTETtO54xhWls2FXDYNwJJ/m2
OwHXH+HrJndgmrjk7GzniYVOzIsLLegrcrj2utJ9igy7Ync5QwS1qpVdlCDVRY7B7zw7dD8NU6ZN
UbVXVzHqUrp5xRPEK99+4YIFxZGgE9HIH4rREIZesXbbaV/HsXYcffs4U6sQ0RVuqhpdvQaH7MU8
ZAXLhwlC8SZBB9YPCAHYKw17NgaEjXDKqsj+NQg0QpUwLGGv5Ym3k9dDc7dhhy4g7xmjsK9IXeN1
sOcucOnaA/qNm2mJZy5CrB05XrR0RvJm2vLQEda30triiT00aWB5vTIUVzeEsHxvwuY3+fYZzhUZ
iQapNS8p0H3QYoxcE3YJTYUMDWgqNaM9gv96uzoUSJkIIuMg1tUpqt7MSn8eEMX1BCwg2RsYDlKC
Z4m2A4p8lw3x9wgEF3qtTgIb8V3TSBZPw1Bdd8QzSvIN4+lmCSzrV6033DVm+9J1Pkv3CRCBzuZ7
R8gIiZuIlApT31lqPNAAqhuhJi7mG64R4TrOwQ37gGvkFtCs2M1D8aH1eXWmIX12HPE4yJoWgSH0
KtoggsnhLXDCiwiJk9dl3HIy8TA6BLkTDWbFGesVHf8H2yH/hHxy0zI33glBYmf9oUfhUdSM5xdg
qVXNMGi15Kmt5RYWiNjUqooQDjEZynMScfXhMvr51Qz7eOWAuNsRA0QfDCVf6u7zyIgDSRdqODmM
H0ljRntltM9lnp8dG+WrYCc6K/lhu/epY5Ir3LOPIW/65BRFvho1QsyNgdkRAStrlbfGxhisfJXW
qb+JdSING0muHGv8TmfiXaJZEIXaNm2hjg0CGw51VNpC22SGje+mlD+u4dyhEI8mH316whKbN+Ja
G+CW7JQUaQ5zB/k2G93ugI2R/CwosSf6j4fQt+85HiCj2dql1Ye9ILAm6tRt4jQkCyP2WHusdyZD
32YauT6DQavceHjluybjtmlrG03z3HVWXrUoeQHWIHexS9JM4E72tTQlybwtrQHAE+b+WvqgHCH2
YSu2ZWxPYOJwgjHIChqDRvuxNfXypEX9qSi1X3ZYAhEXv0blWu9v8YCnxykG9ntePa+90Z43ERYi
08gO6LObWxa69ywbV6Kt34Y2947usHCsqVh6c9Fwq2ff5QaGpR3WR/nKrOKb/3cDElxSkrUbLK5m
yJAenwjLW/dQT9FdyWi7qUyWHjmEg7zUEOCwjTCdAQpiH0SsUllf+msPk/EYHUIo9auwQRAC6gs1
uYydBxZklrCepUncqExncUj6xtt5NZMOJ2KLW2NKYfbHHDbXXXFX5ghXdW2PRGtiGJyvXVOQ1UCU
JrYAk18hf4SR+OVYXOed+JsQGvD1snhGGqlW6dzoqJ+7p8kw402/byfPO7mjBKyrgYOwQ0QydvHj
xs25nZxHrInGNp6mlnrw3GJyvbEnjMZ6l2TbyEJ3ADdp1c11zaJk1SiBCm4WmyXlXEToWWqwwtbY
rTi2KK0s8yhKHBBSZ3zxRYjGOiqnC9sWFguJ8zknjITamSmwbRlx0OjTQ0YuT24/xQ7SGU/bao6l
ryUr8zYJ2VRAWMU44n1oxCBxQF5gIyw3Gbp8J8HOaPW7RGEZ11R/Vm6eHwj0zlnFGi+YF0WbsB+y
OwOLDytWTcuOg5B3SBWslR+yBFYttHzLAZ3CPKXkWSFX98z/hRq0RH6HEEoNK+JI4/ZJQFxDNUX/
Cc6DRJZFi0s5kukQpcZok4qy2U7cfzmgWS91xGBXjo0+hH1rJAZz75vxq2lfiYm9mv0FGTajNFnd
x3YGwE+w1K8M8Ra28dmM0LVHExMgoSjV52ET+Z/QCYnb9RN5Sn0K6Qitz5JcFvvzWRsseNnTHMNf
Q8BXVIEIESc1CQNHVZIQILU1aVHvvWm+NdX4ps/YkByRo4NOtD3bb9RXDRUmB/g2I4eIoQs2XH3B
ZJmBaU3UkAKhCdhugbYFP2apvSxmWUdxF9bzCTS2n28BCPY711QPDJvIKeU7dm6eXfMZmyTXQ8am
LL4tkoQ2dUa6clSXN06OptjsBGYpIPZJQrSj/zBWkEeI+5lDMrgABHN//SwjRDFt5BwIXraPjjMy
tlJec5fBMmLvO9hPM8BPTDedOA6xH2/Qg/zERucgX/DazegnCOVtVZ7MJXMuiVgUS0q8LQf+MSMr
CZ0sMwWO3V4cWyOqt+WAQA/ZUMyFJwofhtb3TmOlIxfzs+4jJ3jb92LtWgi5q3thoXKR46VjTXJH
DXKoTW+8YFxN7j0ruTG43VZE/jCLGiX6DL37qWEysp1t3qKFgUaKp7/rzNwODIvx2t8HRiD6HljJ
UXdsZuApymeCKMxnO8ET5Nq9xqUgtZ6ruvqfh0NsjCfQfQzbsb9iOkv1G5IUx5eGUBrSvF9qpaKb
0lF0fhk7+kjX5wMy4PrBi31WyqOrYTHmIcO2+gFAUo0BJQH6s3yO5LH6AamCSchuatHs8vDvQ4/6
L0C1xND8fz8HynLCrka+5N+3/X2hLZoOA4B+b3DCbUf4vJcuS3U0LuOnwUQD85aYDqptpjtb68XF
chKS75L4ozVGY4VqTiKb0+Xd3/+RO/fGW6Uf/vX5oXaOJCwgmF0CB8HoXaEu2GTnuWIbgjG+toNh
ByXqyb2xfLVLpLeuyWg+OJHbBLg96IxdK76tEMGchsXhtjxSlcvuKtSeTWaA3M3pJPG6uw913rzX
dhK+SWTowGQt70hlGV1L2eOf10LwGEa3jYiZ3P89TWUbmbTN28yKeO9HjYNhMPG3/KyQPrvJzmFt
A2aijJvwcBx8o3FvIsaXGw2sx2Wwdcoucgnel1iElinBFRj0k3Axi2vLmyLI1Ln/+5D0hb2xZgr4
AWfHKN3uIso4uoTdPw8cvewvNWIv/C9ZgV1yURVVrn2SYZifZITwZchq/d7SYgJv4+5BGIm9b1yj
eY4a+9oBlrvtlkdJhjetCT3j/PdFQMQAD1qGZ9yD7H1fRAkcIMVCXeneKW/VuCt1L7trRkKa3NF2
HtscNXLSsQkEF0TnmLBNzBLz3vUd9VhiX6O7dR08/LVDy++hSmnm7xanTaPmX+W4p7rH6WfReULf
bd6Z9PcIWq0Gfw9O2gnoHHdACo65qf2HPmWojIFxZFCZuYjHSrTmltPvuRKSVe80qBwMtzmEmsrO
c0avqDW0j6GU7gNWE/cBOEJgC+6CY8kp37TueK0SmDHJ4L6BQ3e3rmdOu7+HpYGSm2vlscDAgwbK
7B6HjDUEqQbp8e8huld/N0zjdxW3L1GeAZ+2LFYjlUbvkCvjKY9JqMcMUq+6kO1CxvFilDpXkOLO
ZG7/pCM15RfufvHNhqc5sqfd5FqPYHPDU9IOJNr22Ky5XLW3pDW1twWxZbezJ2G9u7hc/r7gSO6N
aGb4CiSKkx2zq5Wj2o2inoIMzMYmjCx1HkeLfBi16cGonAtjpmwZywcz97Bh1kVjg+zhfwk8vWtr
XLnEKNymVVM/xPH4UwmopGDKPUrLJSYu5L7XuF4FzNd8HqxlOdw0aMCpvm6YcYlD1ab3OVS9Db19
faoq0q59QncCH18mNa1fso5KCFKs7HITDQnGBe6TiO0goazyhPt3YejxY1WMBW+dX3/SKX+YidHf
m5bPlTCfuCs2ECS8IrPIuX8gXzh7/PugrJSIM4+lbJci//ST+vj3gQ1CfSQsqD56LAMYe2xpvJ0l
eyi+7SarZDCcjDehZtHcsB07pyT4uFkUHiaQgeeOPwgwrrdyQH3emF4dIqYptgSp0ztWQENXGuOB
QMNg+Ryyf2cNRj8Rb0Ysx3cqJ6CisdhUOv2Xg8j3auSEClFNsXagrNGBO+8MP7KeBZmdHJ3CQPlq
0x6oft5pFcG3MlXm2Vb1a/aX6eF33tVTyOorHIn3Bcd27gCZgwyCRCCZKO+BKt3Mmh/vGU2ZJ2nr
OiOWNjw48OROoW0texZcSUM374yI62DpIk/mjaw+jcxGl062Jn/8pUzAY7dsx61wju/+PkCle+OM
p8scHO0BOYtYjWHhfMuXelIKJyXizAZgzMNU4Uag0F8zaXYPti/6Gzx9dEetci46tMGVpTIDIF3f
nOrlA99+6pX54jVkqte+52+FNiGIi6X2hO3z1qU2XY3LRdmPk21t6fm19WubAE3j1E7lVzdq6S1O
6sQMsIgrigXKlmhWt5peywcukOY+a0grRzEj34q8eVDQywMWbEDBCKc9eQxEZyz2NxjR9S2MZXmc
RzO67f30opdG9NR1+Y6t+3AHdahcUS2I65RUB1rM8GQSWrk2Z0xc7Jdp4h0X7UDBkhY2tXYsKqc9
cy2otsBPtEeqIFzyCfKLbszeiFQeLkXC9iZP0/xkl4kkhsaBA6u12lOpGWKPPw+ymG5rTzUKlbyL
LobidY4kNmOXI1UromX6BZlfdMfWd2DozLo4wTClhf9/jJ3XcuVIeq1fZaKvBQkJl8AJzVxsb+lN
FW8QdAWPBBIeT38+1Iyk6JFC59wwqprsIvcmkPjNWt8quKlalLc3IBId8g3EsGketXLGmzht0Xsu
H8zBnm6w2D+WVjkeg+qtoP0u0GzlRQU2FOrvoRm8ACYZtxdaFjSqXLoPvJ8MDPoOLxHRSjaWkBWK
Q/9GO2Zxj6bta1CJQTBfHOELLmjBInnKygyL3fJBIRryTTO9n4YCFAJD1MYQXGZTlNwyT1dnZWNx
Wf7T7w8YrOHsF5lAqj14l98f8pmzLxHevP391zjSwa5AL45yMjNPUVg9/w6QYhhe3v3+YMdINAYV
jAcNafrsmu68fQy5yW9nzXyPCUC6V+jO9wRcAulI82OkYwpyLDVEu3gE0YOXgXeSjnhJMCA5pORs
fcKcUIqQJPD7T0x1qHgjvNBLfuFYcwN7gU1Oa9vRUno4i7Z2nvlbYXvzg2QdORk0i9ZcmA/FEjve
jcDsfn9yylBJeGOPKZeNztkik8//+x/n5TRSXdpCqXdAbTumdzNIJzs2Y20fPO1h+kLk14A/DWAO
x0swfFptBZyAu3zOUTBGQMZcuxoYY5c+sIcL1SO3bhaKM5D98FX0CG8gPzzLPgsZuVvEhEVaP6ZQ
AFbgJYZjElbZeUJVv8prWZC4xZqch8f4Y2zdaoOMFxCi/YODHDZk9zqmlgGFN2/XmVPfRFN5SIfQ
vhJKjVu9JlMFHIRzbWb1jw8ZCa0UVtZEczCXV6MtgAlgXTqWIe2AQSORoJA5aKRHmwmP1pliiL64
o8Cf++Y5CPz025gJLGT4j0ydTa5DA4hqVl3GLJH3o1Onu8ROsI333i00jgqsKoBkG7D43VDDf7Eq
xwGHMhEILnvMev0ytKBmZSSp1Y7HEXw3zqMJKRr0AnOiKbcd9uMlwaVYKnm7quCETNbYDyjKbqLM
OlAmfQxRUcMirZli/kui2ylyySGCZcicfYgpblHMuHSA0Znr+KuwBfoiks7ZHr9zV+kVbHdro9uQ
2QnGTZ6mezl5+phOGOWHhjwx8H80+tjKOru7zmZztP1C74Zg8lZljz6VWlKgmLxhvMtGo/RYZnR7
X3Bnqrm56JHu1EYez3Js02iOXCdyiZ0L0g32AdCe9lgw4eIKtb3pubHm9EL/+lmyhN85uXMaJ6WO
vjnJy2ThESmhP+8Xzm/jEWBFmfo4CmNcD1gs1wSAbuZG8QeWSXZUeifhVp9cmG+Fml4zYwYrXzTp
RXWkZH9klQ4fHd8JzoohLG2v3vnDMiu2LfM0Mpzs0uopxfuYJwFTdwfV2kz+TRIcS7f1V3HsX6Ki
SLfsb1Azl8Fn3FHg5ZP72ZUdUAfiA/q0ds7K6m9i239ukooj7NwM19mWxpkbNt/2AD1tDIVtmOJr
MVti7+L60cjiU24iaQGZxAacDKYu6w+ZBMaP5nMn6tDek+3ylQ2HeLIfakKMoS9U6AAjD3xIw0Rr
njNjm0oZX1tp+btxRA+VCvt1lgUCxK4FXewB+ogtql/t31uls28jCENt4bOFaNOvsh3ek+CCTxQw
csZuq6z1tna9vbbQlGKDvcOyJWP5Q3uEo5NFygnjIApjlH3x3YiBlaQBUg4NPwHZ6FRFtnaq6sZB
973HwfrFdugh85D6GKDslA6OsuU3B3LoA/DMYRgI5o2aI+UQEIiMuXt0Nrzu2Xd9ZqJNseqK9j1x
/S3vtwdZLsHRgK2SMRXaotl0jjWJX1gXb4drFsGBQ1Km14ww+7t63cClvfVrpchOPrT2hIXZY2Q8
ej6XjxNPx7Qcx2PJz38Z1HypG5OHMEVrbDA2UQ42F/Qio43cQbJkXAVpdwaYvaP2Lu98RWGUogNs
JbDoivGMK4rpyZF5dbWc8iM26ks7DN0ZAQRjNiN7SoZ8WJceuq4mkWpVR4BUhmA29nZnXILUrHbB
WAzbJMvna+og7WbMRfw1uAxHWVcjsE4gJRQ0nejWzmFzRCYEGFluVQzWqTCC75pYzhXwbUwyqUs2
kiXI3AKqKn2xR2Tm3I1x/tEjWp97sqht9H+oLHblpKKj1Uc/AvMBV/pQUFxErX7klLmRJVrA1mJq
kN0mggh31zJ+KtV+4ptEbZ04hLLB8a/t5f8BXOQ18hl1hlpbnXl1xtSDKNCdFLZ7oDqzme37cfrV
j+l10MWbj/j16Ov2J/qhmC1F8jn+oONm+WH18z6y2UqFHu9RhsaOSTZrNsHeqTA/ZAIxsXYzDOfa
eB3RzqwiUtCTIn6znOkJ8wSjXQEHGj5c6n9UhgNCxGFkpVrGu3K0HjvjcQozuQoCzfO6QnmfxqiF
56ZZ5dW4R7NUCuswUDINpGlt3Xa6cxIr2ZGBgQs2jZ5FoSXbBt6loa9Xdc36SZjznTRBmzvtAt0p
eaJBdorNut0xEvxJ+RZxz3O2L4sZ2WIbCFjm70jTS7GnYJXpezhKDQb3PsyQceEiNsy7PhQ3hRu/
pQt3uiEIYMOua8POk1Jk+qqaaea4ne9LUtvKnse2ETrJdgwecqmibREq9NSVCfDczG+sBOeUR1X2
uw1m9CHfC1LagvziZM3PGXEw6WnjG0XGqcMdQ+7G1oIKmVTfZddkuNmB2vFAP/cL9K2IhrdQFOLg
9QA0EtRlHvlpBIeX1rpQH2Y/fSFP/kwnwTnr5+/xbkorgCU+95Ga/POoe/88xN1XmmDXY2ydbNzW
JUAjcVaxU/4KTDKmODU+Edy9tFYuMEpTHbP1lFA5xRK0bSJjybOuWbdab3ONBadmp2QGMMMLkw62
Nl6JlvxlmTiyVHuXDvSN7ZK4IcrqLVLqniL+1RpwBNspiIgmvERmdbGW6aPA+1/X7neMdxlyfHcN
w5vRSdEgV4d5oI8jGnczxWazZROG+J6Frluzfp+yz6Fw3y2fSYTRmGvCw3DwpajTa6P+0SbGHWOj
q/Q1fZp/imVKOsJ92gWIvbX1QD3iHvRY72C5nRDOxZSC7VMTpBefIQ91vIija1y7T1MYndoYgm8a
YB0hDeFU6AJJaAvYGA47r4d9S5PcJ9LnOgFXLXcFTzKu/xSv19QMq3gqkIL1N/REUDZyojPlLyPm
+KiDMtj4e06oYyJRLCc4YJHvux4mYLRk5cJLuJIq8CDQOnY+Unnp8iiKR2PaJlb0HumhP1TDUwYb
BUK/A/eox7nIrKS0nXNK9k2dgrDKECWj4nx2epa1SqpF/IxlFTDlgW3ljc9txgoUT6L5EKDQJWJm
OMkieEO/VK+9EGSxz/qajR3+qUFdbEBnIIKhjVvqK2+tjBRgkjuciLH62HEnxnZ+cNL63mmCn3lX
P9YpDuqiZedSYpLsS/S2gKJXpJIfmjl/7xKbcy8p0NRF3m2k1024PGp1wrpPwj6TQYecmOC8yGf5
R8fp0sHtXS24nEFsmODPdOf8wrYttgYPJSJst73It5GPrd5uQaYTKbguUfkckWFXkdejNxdUWuSB
6TlGICLzLyKM17G0tlYIi063R9dG0sqOd6/j4ieuXUQcuj7myVtXhe95NdjbKerflTGl69IykNjl
bkloAMEdXX3ExQHyqg6+GjV8L7Vk105Pk5e/VW7WbXSFTjFNw7MQL0aGbsX1qflME2RTy106Aavm
GeOMGXGGA8qF2dTfzmSGm8YiMjFxejzY6YUhwNmMoOYabH0L8hA5TA2FFYwwImUXR8sGVomez+TR
dYxm8pAHZiE8Vk1wv5oNH6E7alsJ/xshZQWAwQJCrShTWotMGN96IeARJGU0u2gq+60sC/uCyi/z
CCuSsd5aNYun7KO3nWGXsW3GFofmYqzMo2Gnrw1a8RB6loF2YNFrNwYWj8ZQd3NlO2QGPKkBv5gl
hkdMFrC6QQzGCYaBpDYerclihTCpH2bwGCijQgTkr+2xw4cDu3Ln8n0Lb35M5hoQZOuD8ozyLeiK
Ds6Iyy5wZOQpBJ2i6ZCww9A8zj/7Cr51TDTzisyH6Casa4ByTYZ34dkvjGvlNYKFHJxTLocoyn8P
H/VSbEH2j6ubnMvX+FFbcqVUGUD6Ps+lAAcZkE8vmuBd1xyPsYefNqisnxq/yEbFBPoZ6WeCgOZk
+EbEiGxi+67Lj4kSYYApwHv6EcS00272QYXQ36Lo5fE8bIEFILJmfm20zAbVEVFxQYht2+37KbsW
jad2SCialWXZD6YRN4SGwBudB/srv3o1KRsuMT7r0kGmOjTJDQ+LlZfxS24pGgHy9Fs/zpODzWR3
DWat+KGIUKqr/lZ0/r3s+2+T84yd5lLftZifkSs5bffijaiSwlTuTZdurAJ5k/iAT4uYjVzb4DeH
snAnq1RTJfoG25zpoBlfbWwcGJuo6zcNYd53jR3csbGC281skceG+YUcZEeJTb5AO2/a0B83URxj
4U6Y/Pppd28pMV58B/SDjPwP/BaL6jc7Kux++LyKgz0naqMz8Tr44z2WI4Q8I8OlOYcOIeVlXAr3
tnLaPe44ZFNWsW5Scg/IZQEIkI3mHsop3noHQBZ5xRvXD749ejaOuPo0z86ZCLszZculiYzPMG3P
2CK3Lplgoeq/0DRUR8dL3hDwmCcCL7hIsniNgTc+kp7LWLuvD7OJPdwf8r3LhgypMIUm4rIrwU+v
CHiQFJPhVc3VKqWXIaSAKXQLK0oHEbfszG+ZqGAUEFAzSnc3uo9RVrx4eB9y87FC8LCv0+KnkdAt
1Y5/AOx/aoGEH0ZSbJryNSoQjotQE6xgg1/sYhuHuQYp50zVHhpzQxwGlmVNPkHRfpbkidEIICiS
vfXMNE2vydokSQN8aVdiBMigz+Z6IqbAhUffyJtB1ASMTE84vB6FPaDQpGJjRJxHZA2+4A2UcXuS
uRWfDEO85Zk85s3CNLQkkh6/J4OSjcA6aeeXiXFnMcwPtcXkMJuRH7tAssqF2Dm0S4qpX646b0bp
bi0Kh1ykW3LMn0XNaliY7dcMLpbF/tFM2ttJz97GlNEBbOV0xon+k+Nw14CuzYxp5rxiZeCn/jVw
OixiE95plamdF0wsIhpQlZbqd/ZsP6nM/em1XEh9MtJ3hkGwqf3gFAnU7mMIXHRk0LC2J3MNAVTs
rYnNSkymTwmRICdUhLA7A4qa5sY1mpsygtDoSXB889zQt4noM6iZB8RhyO8VFpdnUcFoAABpNdAo
a5YwwFhovs1fkgxqBGThseq9X3ZmoDFGIODnOAYU0z0yV27gIL4OoSa6hNAsM3Ey3tYJF4jHEnTo
UW4M3P3ZkueSWO0WKf+5JP1n7dk+G+OkwRYCuGAO7buauD7+1ZgmcTZbUO8dPwL5VG2BSd0EWhkT
VABRxL8MYXteaOVNqEz4g0EIxEowc/6UQsVXJMzc6C8jaZHkmX60VRDAnEIsOYbOu1PxwGcijXhm
sTzxSxbpTaHd8NShY+izTp+tCTCq1WIfS4Bm467rNgDMvI3buNssyJHRm6nJBp2pPra2UXEeDCZb
btmFiF4hRE7DI6WlBTWHBUO4tbwPlwzaHZGo0VqPZGuhW1EHRJYr/HDDJq19BBiuevZYbR4bc8Hy
cl8fAWJs83YVZ3G11zSn2L3o6QJ+49vI2iSqfI1F2x20D98mjnMg0g4rwuk1dA1YlshVWItubJij
fRHcB2FWXDJwo4Xw7kbNaKihzXOHLrvPMNey5juy2X/oic6pGnLw7PBuMtQCH9IfcTRHJ4/EZ6uS
3aXpc7J/sEz3xHTtbF4iqVLKXgmXzNrSfGNPA6bNIkyz6xESimqpESy72cRVRWcmE9bO83GqQtYM
vX4oSJvI4UwybkGRK2IkndS2NQl7Fte+GcPs6AISelleYMHydk0Z5gccl4+xHZAYl9tr0+C7W2Vw
MpKEbAPooGv5kz0CwR0l+kSrPUY+oycuZyZLzYxDsQU8hN6g4YlgQFFIhpVjSJt7xCx3VSklPcBU
r2vXuVYRpHFsnT5Or+5VBJDedHbs0xE8dLUMIRRros5Lb7XREz1vW5ff33goKGi159CfIgBh0VMd
6Vu4E3Hh+ogeKmByQBI4fGGJP0xVauxKk6LFtp13qyaWsqMq4kAIiTY8xm76k7HwHSgMMIxWSwS8
mehVIi0IATPUUyRefHnKGO2Pv/zb3/79c/w/0be6W8LBVPmXsivuVFK2zV//sNw//lL9/T8fv/76
hy982zR9izbadPAuWdLj85/vUKcivlr8C4qJIZPoKdZZXNfnACDHTQqQNHAZ/bPiHa8xQMUQGNc2
7t1LaDB4s2bBUNcmVs3WDDMDgL/JgAZy0LCjke7aR9LwHuR0GLtU3/aZL+9az+FF6hKPvb3IJPrw
9v/xOuSfX4fDjy9sKRzXFqYLk9//p9fhT0NaFSWod+AtO7PqmwO27n5lxUV/B7s2BUbrqI3FFv6+
TrNXCBLIjIvmGljSuKn9MDiMdvVRZ6NxE/s7V6voknvJY+r704k4gxJMhFlvMb5hPcEA6ovBeJRe
Gd6IqYSBGLdy87+/JDf47y/JCgLbsi16L2l7zp9f0sDzACtIkGwBm6W8sWzaCzoMdjjJOQpz89WM
nP1A+UocUGxvYH/OdFzNPQzJ/DsZ6r3oJUdDkd3QFdijcG7/6wOpv4wFkvS5lvmjl7fB5feHGQzF
hXF9g0svH53+FuQhQ2CU9k9L67SuVeVC5gfW1PckEA0FHrOxGZuDqpq1bor2TptTtHKo4Je7KX9G
pkqbJeV8YpWXv1SS64cBBNvoZDy2Vlcxak6Tm05QO+UxWVO//ypLDv3ZzRGC5MWtW9j+sYicp99/
y90uOv5+p//tT3dB8/uu+FS8+iSK23/6698O24ftvy//x39+xZ+//m/7b3XzXnw3/+sXXR93T//8
BX/6R/m2//ixNu/t+5/+ApaOp+Z9962nh++GNch/3MbLV/7/fvIv37//laep+v7rH58Q09vlX4t4
Uvzxj08tt71wuX3+85hY/v1/fHJ5hX/94/qeJ//ty7/fm/avfzj/ajlO4AW+43B2CA78P/5Co8ln
DGHxObKKg4Dfp2WJ5RYsCdyL/37qNADf+aMw/1W4rDwDz/V9YTtS/vEfr/Mfx9XffzP/8/ElPefP
dwlQN48pjcV3xv4GZsf+pwPMKOMUeBDpX8saqRV0IX4AaaJn9AAv1qxU+DNTBq3FvCaG+0w2NNLc
SPLAn+OP1BTXyvd4gBeEYpQecDSBqmSomUzgxdt7E5JiVLOGhSE9hSaSxoO1s5jaVmbxkRc0/r0f
/kwpZhbO+nyMxuc4L4gSTPV9oKG5t7F40IZDXVZG67Q2260UzJpis4M8wvDEH9Obqe3zLc4ACYb1
FfmEta+FsFadSD5noAJXRfG2q3phrEZzHJFvBr/IJN1RBhIXG8irSR//6GHejpP6DUVdcQK3TZXr
+LsuQEZGLRMSUO2tPQXKNsoA48VzNWwNWZPs2oXvGeSDKiMcx/+5MHzWsCzH/dj9gGNz1Yy0GHGw
I28w7ofJcPEK56TQHfZDdOwThBatwE2Wp+3KLMmn1uavXskHUq/eHNZaRYT2B5/53lMGkuyufSyx
FjQltAHLeZgKZIaCg9ms9Q4W+9EgYYRs5LsEK/BelY/a1rzPzMhkicuuGMZ7shiiVT+C0hD1u0OB
t57nEfxzTkyH0FfUvK+zSvttqcBOuvV4mlDJ51bDoBrHQFjhr5uOpA77LCjzwxjjc6mq4mcBZJfJ
rMnapdGXuuieRttb9bHzNhnjx+SAZqAv3CQR4JQApVzkgifW1bFi/kWdzSqmHGLaj66vtnDJrS3p
Mkf+gvs5wTENzs7E/aqyi6uma1OZ5cmz5yfRp79ihqBei75UdwifehMWB8Grpmb0DoUqDltwSG7C
AtBBEWFRZsIPPwSJuOaW2EgPfAFpUjngwnzYDcZSzwI4mMIiwW4R2avuV2PgAma0OD5VY8C7bdDV
yOAQz0G9aaviufev/cwEAnhNiqQUjOwc5DeyI6GDEdN86lQ74+FBc5kYxM6VOQ3WhhViT11+n2XG
DjfyyZjLbG0jPoKE3d+Ybu6uzb4JVnPofLN6WVLvd3kCNNZMYDajmLmb0+irjWOQ+xNNGNfaaZLM
0KHblP67NljzO1XnkKQLBymN2UNyxFyCQT2NDIuxxU63cX/ER/xqjS86nhVo1vI89BCPJ5LdSQkK
2aFPsGRVjq146CnD7emFnOxwHbSRXEnifZhmb9Wi/+zyM07eZcONjs4KLUw1VnSbd9mtD7Zs8gsY
CLhEEvsl6BaIhDKObpC/AW3BVeJUF4yfRe/CwOn8nUmqXYKmBzBtT8H4bSUYqniIb5NcM10LGTU2
3W1Xja/KCN4V1icWSAFIZd+F3gNBUTKRIU3DJNWL2sLwBfoHf6uthuF/Gx0DPovd69iKhuFsYl6r
JtjaXrkXDHZM8CjbvFNvUU5eiTR+tJl3sB2QBDXxO1PsfaYZroUy00tfNMIM80H2umRCT5u0DJJd
0I5P1lw/9HP5AddVrXLS36nSH+wohuJtkxYKUpPm0CNKFCfYiuFKDB1PXhKrJo2uPxTwQLfElk7I
lkoTegEy59gLkAzia43zX27cnOd8fjAbD3FnMGCIq5qDUUOH8qGYqT65Y07z0qIe2CgatSmsSoxX
GGOArQeWPg9Nszc5OVdYyeocurUI1TFQmDJiYMiOWyPXDT9Hf7rWhOhYg/+MunWHoQetuEifYeQX
m3ooxGqYWJIPaIZ7Yw8y7+CU/TU2mX/lCSw5/JAvOnsMCIHl6JT12vL3IBW6jTJGWMKEp64tuiwF
P/qYhvizJvyFc/SeAD2xVNPtYnQxsh5fAtwCFRaV0SU83myPLauXU0VjvgFFscltJKuBwZqfinUJ
8HFZpBTZHiYs/GOMaZGJ2mAoAXsZoPa3HFTvFoXUISvkDbNpFHOoSXjUiSNeI4CM5XxsUZNucBda
58Y1f0QEUbBVkXDPfQO4U7gyEUkeJJU4ikEGlzzPageSzxB82hMcC4c8qNWkxKHyAFMoqsiS0a0d
o/CNOyL7Rs/a4AHZw47cdmX0zFG5jgA4H3rQ01lFclRyj9T3e8k/XXsG2aOTf9dIeGdolw3a7IiV
ZhJtWOA5ovmJh4An56YqkpfIR6/Xo3zPzA4VfyQe+2Xillrv0sltognbnyqp3R1aj5zxrP+KbY7P
a3UKWYv1ffrkhVAEgjm6NTWThVS7T2NREI06QdkZB8JcJs9kn5nelS6rznlwiu0QP2XN76ynJe20
/kSEF6aBe5na6gG9HRS4iSASuwellffkuvvW3RKOzJt5o3rsg0SP5RAqGCe0ORlWFpPdQ8JNY1sk
MwJiZigm+nfRkhuVjehf/GxAEuFszZ44Y19ETJ5csoes4scoVMLcDGmhGnS8geT8OsrwXM+bwWUy
YGbti+n35zoz4JLiJwntAFBMGjDB1PuQ4E/tDl8tMQ6rsdQnyFnQCprkgPJ928/Q+QxvehsnRJpp
ha2sNom3QbugJAaKser0bR1f67oEHJFiiFjMH20mAtZz+EcaJBklO7Q+xSZqmmhAcvUE1TvCwuu+
heOJzgwvtd0cGlBh+YRnP4rWEsg7vPDop0cY5FoXv5mlUXmmD+QD8Ma9Y3Wvng1cZWT0aLL2Xxn9
zOzDM7aMUy5gQPFYJYDNIvzH9GkfIHQTy9xEAWufaG6IWExY0WU2wqjRRiIQXk3go36OYxbNwk/h
iVeAko9I9eO9lyQM45xb3yhJWcrTHWsqQvWsjmF4c/J8YT7nfUFumc0gy0BbsRlnULxK/EgTnRys
ybsJsidCIVg4je1BufIRzAXzJO+tS+VDoxdzmm2KXUvU8CZPIVQN+YfL9XHOBrcDlwwrzO28VzEG
0boxPMiOFlxnvZx9zCPJARvWoRT6FgJ+cCLY8Q7TCwNXq/2yijbf2yoLn6DqeGmwN1rsSNoJcwai
w41eGnWKtQ1sUdgns5dje2VNO0sX7XBg7hhbp1wjDccQ5LY21nf5qLGcMsrG8MT6WgzpNnJsY1/z
4ySMDPbZ4Lz6y10yCqSjw6TOsqj9A2bpbRBFPvlPZK36AE+SGKlCn/KLswR7SZ1XFWRMbBoZ5P1B
eTlGsDLaOAAR/X6st/68lgbBbAj6cPcsaa7Ot8PIcgX47A6vbWpYp7hCcebZ0QOhJ9epsEktcY/j
6CP9zPMv5U0M5jJ9KdgPSLTAOwbHbBH85kX3aD9D6xwHTr+TBDFsguLqFBREhqjvJJGsjRhfmHuM
a91/a0MXK29YFmNp8ujTIKymatxBeDfODnBNf5q+tYVutU78uxGiENlpxoUL6RBGjPe9gleOLYXK
zf/hzqV14/d1DFIPPF7a8GgPUnV0wI5I0pQAm2TNBnnmVqDZ9X9J3TEv1B4Z4WWz5tEab0ttEutK
5sD0jRK93JBtiETIcC6md4hmUHuyq67TouxFOnOuneK2L+Kz5aYbA/ZQx+40xSVZm95L1GOod2MS
NbWo1z77PhllX8huim2qXwOjBthDDPtAdIztuR8ItR/G1ry43qqJ0/uuap7VtRlZLMnuRcbhopyH
2heCLtsHHgrLwnWPQWd8B0CSaUH4KbPoR4ODB+jNZY76F28S90EpPyf16Qswdoop9LrElijt7LFB
Dj8NKCuhDX/bCiOimpDOj27NEp2V/UIIc9C1WMwhVjVBwauUty0Av+L0MSwCEEwsHLou30khntpG
NWsefp9uK64+kd2oDwTk+vYoC4+073jaj6N5rxXoGlRLKONPXJSvI3tLi9uracS7JuePFpCIwp5h
xNTfGrU+oNT5moVPOAkpCUYM7L2veJTEl9lJwKbHmGPxr1AZuEQtp/DAKEKdu/ROuwbxx4FAzTLF
rJCwX+X2dDe04q1GzVfA2qT76+LsOU2jG2tK4PGQdO3aTIbLgdPIM+8cyObcKNFxCsrHNhcPLvZt
Ez21zQpzVRYxHtAyPGuf92IuSGtJZDhz4WfsOTPIv3X5Ok3vaW/tXMrYvLfXoa+ezSF5iGLvVNs5
5OiwbtaZ9h5UbOIY02QPLkbzhjtxWxGlBLz2OCdovXNRvWGxigBEs5XwOTaSwX00lbdnsdOuanS6
MsBHImg/gPMPKyMpKaAQsp7sIVr7FXv1IYKb5T5Kza+Y7PSaQ0N9oQa7YI6eNr1Bf2tUpliZwbnN
ER8FS+MmZHEgiYalyNisZzvkvENs383LYjaubwkZpenXcs833vgTQ0fHG2BExBNqJpsS0mDn/jw1
r2ZFDDg8Z8Lurok3HodWttvQZOLs9yByPNphmYjPaEp/Ni0y7ZorFskdzWFoKoRhXn4iAtTZdKXD
cfPZi0YTDEChGWtz3eih3TKECdchkFZFtDH3wnQrggFNfiPcfY4Qt9Y+ed/D12zhYvQoqQREapA4
SI4iAmlVTHjU1Hgni+SXoVzG/elO9aAyAlS5cop+9dr+RQ2PUqNKYE4JJClQ+lZzZW7HCPdvjVl+
p/mNnhMBeNNDqFTNGaAYlzYf1dzDrEjuSsuQQPCUFKFixi3o80wp7ehTm220twZEf3krow1tGRKn
Nth5eL0gelxFy9MAEOiqSrnT6zERi7d52NqMuTeD7327JaNuhXhuDQOipBoNbyrN3DuqD4UVbMnL
/WEu9uveMPIzylOKzBKqMuL+YhGnM418Dm3K46AoCKUVTXkJyAmK8uiFeTintmZ2oxuia0oXMlo6
f/rUBXmSFLdds1R+JZClxJ/2ha3PzmI6Qnk5kz3VeGvwlg0PJx5qBiG3C0TykfCPDSEdbMBYRdA1
HMo2gO25LGcrQoPh+NDKeTTpFTJc25VvHqGeezIYU3hL7BMAb0s/f8FhRbcYDcMWtThaBAUTnGFp
TX0EYLNxpvOYNk95pGj2zXXmnbQqqQY4OixJNHeV61Mu5Q8yguLJkutcVS0ElnRbl+CKUcStioJk
MFEvl6FrLmFs4bbreNjEWbWJWZ5EieU9R4L9C1nlhCklT0btkAE/e3d+EzUbNeudknBYnRr3Teql
w6FO470sqpSwrJoLSwaK581wHBznMVQhMXEFCSE4MLKtA+N5XU6Gu8lCJN+VwCGoI7i5bjBEAFhn
WHIOjZsHaBnHh1pFRkqueVechRp+QnpF0CcYFoDkKw55Wj70yh1BVMzlLqmjH9Gb0OH0MJVOshl7
no0MnD9ljB6mBXnF1A/THJjzdSnbGam42a3rCuarWYEBZrP2ZoNVPgXJWKyjt8niuTMbMnvUeX+r
KSu8LAXCag7YjXogDxk/rJ+9EtIFJr9yx03R1PBBEyoWe3Q0sJfkni2kc54H3nCTI9Xs4RrUED3j
FAHBMKO3RPNc5RzlGR3kukqHJYDef5rG9p2mu9kFYf/kyeQcE2AUpUb6ZDPD3jQZaiSRl69VKNID
Kj50UzM6ksW1a2Io4RJ/jVOoNKVmM+bO1nsfb3LJtN01/G9bozCc8+Y9oDmyio1L1Na+K61oN9UT
bfwUN8foTOOP2MMb11mv0cdwP9dAFQjMk18E+u7gKebH33MdW75LEwCsHfIBlzvMIid4aaB0RR6y
Ge19gCzrdoXPU8v3fvDIo0kDmHCMuIqYOzk3ZJ3Xx52d+O9SETPn2stS/v/ydV7LjStBtv0iRBQ8
8EoSBL286xeEzGl4W7D19bOguTFn4sbMvCi61ZKoJoCqrMy91wa0y/mgRF/ajo8avLikj5KLt87f
fYtJlyG32jp4RhqNL5gD+r5Aw+ERDsFKgAabQeCm0nlhb12UqNZfk+7RJKVjY8EAw/hXHtgnu22a
0i3tWBfVwKumJAK0sazpTBp3crBC6Yyw0gZDBhMrSTIabtjA7YXDVN8hygU7AkxpB+J0PDhlnmym
qWbD9hcARzO3NeFJHvhBpAjtidl/+Tj73nGsinRfGjYnLMLr99zmbdBrbfxRG4Fl+6Eu9B7gkPRJ
piGBIIZ4cuTIcvRIrjFVV53TzDjoaQ21oVKACdcf57QZdAMgRShYXnViX5+zMt+n04y4Vn/tGQZt
XT2FPstBdI7HFbIx30llvtBX/hy61jhoFZsydid1yMkAPmAX/ALF6mz63EaMZHz3TvuVGNRGKnuj
QJVBk9zLapiC0W4fphQKZO2g0Ig1Dn4YrZZtWaydTzAZRhVdUbofRcnz01lld+jMwImI7zNMirBm
KV95lG99sSTnsQDr4+x6MdrIBJILCRIDGNaY2KUG5vDiNXnQrCJJK+/OHVENuwl+6tbSEu0cl5BJ
kiikBMHUBjF0kP295KHaV4qOuwNlGek5xD3QcZscO3nlGbQ/qSbYTYkh4Akk0infWZ4h6Yj9M0Mf
P5VinSw3+AeNjP3bLxKmrkonox6iaFBBVWpsz7yOlITJUNFZGenmWEl2Fw0N40xx9Cy8+Y6UR8Jk
6l3TUOyC0n6iO5KEjQ5ok4iYTTY02d6SzVkYqj4khJtrwIp2dq65xx6jt1ZE1O0S0XuVth/gXf/G
LQ6UogDTPUlIkjT0tzEw122N7ihg8P86LfZXRvQEFYf55BeorM1OEO7J9GwcMQ3o+r7V2EHdZg1N
h6/kAlqSJp0cR/cLZhnmtsjKadct2dsIbHVTUtXmRjHdVNZ2O2BXX8TklRsabd7ZzHT8PqAiyHyu
P61Jf7fKaCQfN2rDiLyHTQIbP5i06YI7hk50RIoIHNuQsS48Ff9cWD4w3FlQfzjtDn5UjzmHrPXI
y7tdjJxvY8xTt6UGjRUJCU3c09SD77MtBrTRrWO81iyVNDAszDYsp0Pt5dceSVSWY6eWaLUsP3+0
iBJez5beRjdsDasiKRAeamgQvGBMYD1mrmPyFqXOjiMnIkTT/HBAqOzbuD+N+n0vdBguvWyf1JLw
fuY5OnMCc+SKnCBtC2WYF2aDndwX8mGlxbgAJEwlwQfS5AzGjvsDY23DwNWuAmnbyMtBFyJNAqy0
APxouTmKxXPuEne5B5J88B1LO/paqh6t3iQpXpYgepwR/YPLtCYpmdEqgrVqo73ra+uRvBnrWrQE
7URd9hU1KLqlSeEtrH3UjfqeE7O5tei0HI2VM0YTUpppHk7a6CJTxSsmUjHSEKDI7BmP3yzNA4jS
0hvQJaaLbPqGYO5vHAxg97lrGcSI2cNeTvxouxiBgJNqci9FJ09ZFf+oGdHuIC9EngrKcwC1GfLs
LZy35IEG93Qr/HFXIx09yg4hqMCJsAJAn8aOOsxQwiY62qAOy0iaTZicYIugW1wrjLVK3kyNhnuO
odLWI7AV3kosW/qPxqiCSnOHFxAn5pOgmuVAe0EE4+Nlg/ybzL4D8t1+VdQ8U4FHIVbGI+qdfBX+
awyqKkJhYvU80kl5IC5nq41L86iKpdhi1YGgpTX4tRHDPCmTZACYTKeiFKHTLhhPVwVoDHqFjPj5
fqlXyXqPvaAkln4jp6Zl4xKonlsWNrzYG/D0UYCzJnCdVpx7gtKh2eUxAN3fDyw2GJmWlFii7xlN
MiUe5sEF/0XYiz6BeZ0di07kMFuj3Rjr482ojOKhzGI42UYhtq3QwoY0mvOAIGWO6Ytbgmvl2nwz
7vYa2LY8qXa4KcvMuXONEK0KWNQ4dik9vP6B16bnYMjqODX1jyNpu2IQO+e+YV00I8fHMnOAMb17
rTIYzHhT9vT7oVf3Crs12FBk4trgz/uodP/kK/uEVY6gjQUJTVqkQTW59lYWyCAX76lxfPL3DL0N
hjJZawPDPVXtkaObfXKuCVrbS0ZJas2ESFUcHYOpckALLuukH4TD1keiTzPcQ67d94QG197bpIro
kiadd+l2S4kXKmr9b0gudUh4CjS91qDEN9odLsq9LNPDnPsqnJOXLsdp0iN+xuQywL8XyF1toKqb
OqkrigaEDAQUcQR24xNmYmDQSHp9SpQtuilgEvg1D71tf2Aj2mtW3L9VJlxAMLw5XACZYKkkONpw
/OKN5Coy0CaS3X3iBLWZORNKZMXKYnqrSIe3h8NBSG4Jau7+YNoo2y0bDbNdVW8ijUeyQqnnjOrv
IJPiLiXTGkg9VjVSqLDAWRbJFNI/kvAHRcnANp6axbExk30/VOmBZBSS4f/JpNOfHEHuEIPVBgVp
3IS2PlcHyvt9VlqEM6H4gDown9CMfXfSp0PY32KTVJi5hIgq1xyitC7f/KY2zlGqiyMUWVRGyiT7
TGyJmPFvXHGmccjQfJtecU0yWODr1tWAYPtuxhzxY6xc176ZlwM9M6BnHibRmGFSPpXXuo3sS2HT
SmcmKhkc0MrGCmWYebYxppQLSwOpRWWzH8t5eZR4mK8mMeqTHHeG28z8cLZPIzfFzlyGv67Cvg3E
jRPIcywpFWQZmqSfbSMkXETZg518S4WJjNNdPHYO8VZyhKIABbeB8cuER4BrSaIGLjVtw66+w6dr
wHWiZCIN6680oUaNuXpPbeefeuzlLl/mo0IADbvV+cr9qubkM+CxcLuSCLCKYtFgIpx7Nt7lpdu2
ZjSg0NZQDIr4C0gQjLjKO+gxzclyROLX5uhflV4i0+E3cFVUn/zcu7OBuu4LLFIVIArWd34NOvWd
D8GzTgOh2csW+km3iSymLbP/t0ZaHsw6vsrFKeVFNOJHFWZ6GEkKqLr2DtAlNOEsO9I6f5582GFW
S9UDuM4+cLgrN4rM+ZJJt6fP7R3qXLSnXsKtC3pnp48lGw5SfU5zOXTa9aDYcmTXtB+ON93BHLUP
IfT7IY8nWr86HWOAjPh3fpbC1kKHvk064vRLK0zOMbY1HIpq742guHPi+hYEr5p/6pzuswQjdtEA
jZBwArjfW37cWHuQNuGDi6GAA/QcEaPqm7PnBstpeRhgfaa6ae8am3lXypD83GrRn0jDjxg75cTb
oR9qSaKnBqzBIKPUMGqGJhnwqTkjbSKzUeBGNgkh0k7wcQJVeDVb/AOja+rvVcTpbwjpM8k7z4nX
XDUykObsBRxa8bzAj4H6RTCipJHdw2e/ILVdglyjjW1EktNRnqwJ0J0R0I2eL1LdNa4bH8u88Peo
FOvdOIBdIi2pDLykeWB5zsg2Nltkhg5xPA1wsHJNYq78iWjW4c1XtM4LLw9Lz2TH6h0nrMcIV1ju
nEv2mK1lsEc1AjHKb22dqhWp7QzHrhWvEADmJL6f4fXvOub/LJS5joIkHmE5RPTU68bDjiJa41xk
w6mLrPZQMPU9t7RkceoPx6rlRkg9oia0OiHVAZmWIIf0PJVnexb+CfvKfO5ANp+7gqLZ9SjD56UK
LX1+YYP8INbBJDh6/BOtwVlzu+OsgWrb7hCseu5y/v1QWV7X8ts1b4aibVKY3zlT2lOWvBgZaCnk
xNn6JDzH6BOJanBdztV8gLLykiO4obWjOMov4tlC+hPWIv2ZOHwHqY5ljDfrbDat0zEIrJu1t0g4
spqPDOucw2grBJ8GLSJE4Z8+pdO+c1gS5lzH2iDHF4QPKJk17yHu1Bi2JALtodfTGWJ4c2mbeghJ
MX/O64lSEd7Qpp866xz5ND0btZwgfccgkSCOmqp9GEtcW0waPhJmt7hR9W+/t17mAje5lrk/TsXe
ICqAKyUDv+3vT6qNBJ8F4IRNSsOcEOkGeWnmSwQ3hRngC6Jnnpbl2XWMbpuNTNRse2nOMxbmwR3P
Y4bq2gTjE8iYkfq00J0yR+N7TuZ4rzWOCyi8uBtQ1m1sRsyULMnd788rBmiR8HmONcVsqPBAunj9
zg4tX9pk0AY8x23ObgfSrGs5DXnHUpraqV4/SOjXqVMkh7XyPTHIGqhLT5VfzQDb0ooN16GtjKac
cUjSnqzRaviqbsH7++AizdjYWv3Ukim43qU6zPEp3xHHWp8yxi9b/ERwYb2EQ7gec4yP++HT4Anp
2mTmtG6FGPweqmocQjNCvG0ORNNkngl9+78+DLhKtjnjkXBQH+YkRTA2LF4wYBBZtNKDm2y7YdRH
32XfhXzBrrdfTDUMeLiuReGmFy8uHpM4EttC0fHWok/4kR9O3tT3xeoJtTSgr35DG96y1c3o2P1j
w0cclXKiWHj/6I34c8itm+zGVuUnsopREqAwE0YE52zOAneOf/TWcw+YJ8wd4W0gcufp0Us4LJne
GGROoW0MR6czx0s4kfNSln5/WJFh6x2ImGTeMcb3SV4ebaz05MnBIyN60Kq2BUybrQ9+ZSNb59G1
Zsz69hI66k+J7Hqcq2cu/3JGsEfm3WTCflPbGa79QZbYb1LV3JrFIioIV4moybDUImJUU1RmrVWX
V2B+Jn20rIOKw+9ZlTTm/PaKIyu+k0SBzmbknvNoRMVVQoCswCNZFuZP5r8jY8ekwpeQMd1NEUSX
uRUHsZvexdnokiycswUAONc4tKOiqmH4pgc9N+9UyUW0svEJX9Kztmr3TCkxSYgiJ6gUelnCLYu/
/H5mXQFNBBkQE9hjgykU8w8Zy9xZ4upP+bmajOYhcogYGH3Ce8vUBdLlLfWFw+Ej3pR16ur1jJdo
lhgxPVElCBK1yp6jfGwyK3D6kGn8a9ZnC8KW6cXsAy8ycvqImGsmgzwneq0MqzP5lGQz/WCIvpWP
NaQEuWfa83upG+0pT/uXXk4po39ynWedrbMkSbbxRQhuxWoSOMYIxDe40FGJNP7GTKlGm5qGSKOi
sCTyZgf+gDRCml4np6ahQxMJfgXaaLzNCCz4re12gcM5cBnnPv4nh1sbjMtIhK3GSeP3+/Brnn7/
hLEB44lr0jFul1PhUf0MjP2zwntUnYkLCG0hGgMm4aT9xalGP4yBc6Dl5FjQwmwVx1vRJG6IP5i+
sOfNW+V41qFwfTgYUbFw21ndoV/nITaBoM/24jKfWAjZUlHy6t5xm0QH25WIQTQL2xfIi5MNV0C3
dAbF7jBvBjpmrpadpkf4uv0GgM+nRQ2FucI5UKyya1oZ4n03v+9H8nVr5ZHftwL5Y/2lBIK+H6Z1
MM/UY0kwOXTuspwirdWDTk++zBW6j7QC6xjHSKLuaOPb5LHAyK6qLW4VuHM+c5RFEVlm9AlDgK3R
YZAEiAihNHMOuva7pDenyfMehCuQba3k/d/rG6ViX8ZqD1nL3xLkjgZs/TeYJGSVY5HHM8Oa+vsn
wgJ5hJDV4Gqh0VoSS9gr9PQannST7lPb63d+z5pXKS6Iw4Fk13DrkJnctEeqnU2X4oDC9QcDM05i
ooTS10TwsCLC3paWMA5mo7Un2COBTAs77MiQt9A/FLH8IZuMHykB0GDDpRFHBZCiA9Vbc+BJFT+O
7b4kFbHHvddPLA1kMdApTg5S6xihl88FeSt7DTPbaRbyTdMobcG6VqcZ1Fq+gbVISFWOwqBK8puN
ZHjfaw+gIlAQrddpWMMPGji2qHyDQpU/RQnbpKupbPp7KOnl0eHNsOEpomEZ1lozeRh5u0QAUg7y
ek73subZMDMMGY2GZMfkxEDC8qEmhj6gFYLCoJbdySqJp21c+5WjIH9bP6QDiI+WluaWW4MIhvXy
U5lARZejIIhn2Hjz4kBsIb44W/9Lvx/Ay1S4Uz21L7kq9C37EzaU9bv7kBEgv/zAThiLQj8slrcz
85LQCsNo2pMgepcuavkiaHacxEhhjIz0w4DR0hnqNnEXH5fkZakSnNsm+U8+PCRqSm28ZU3vhbo1
HPOVpF552hVnFFrSnsrp/wWIxQvLhVT7saHf0yzNKRrfGMDl17kUOnQA49i0bn1jjYMeEE/nAdwO
baLsq9Li0PaM7EYHoQrJrMLsELV0ekpGQes0f1VGHypcaFcdH7Js7PYgVOxf9SJzQlT/PxWNhjN8
kEASXrTFQz3sxKJv81X4T9AtxyKRu8HaygFFhXa79Mub58bMzyrsVkzXQGKluDY1FeuImh8tzfUv
aANIUowQjRk0FMpsxOInhnqvVm7ArNsLnNpivjRtz3RBg7VIbYluCMu22xWPql8Oit5C6jFvf0Te
VOyGuPrOgZVYTodIQfMWjG4mLfY4EJhXmeWj1mtrsIjTVD7lBcQyaB+eR+WS64yevLikE4oXN82D
nojZS9bB2ZgM1CQ9gdDuOMwHy56/IK8+th7mMiHJYeG/Rc5QkI5ee6/Zzc9UPcIeQ6xb6ucZw/ax
9SosKo5xx5d8p1p0ElG970lXIfdoV9w7dMxi6ka6B5uaBXiZmDHH8VNiryo9Fd0xvgVwzOo1eB3w
VVzepYunymKfFU55koaerfbfcG7jboOln9hFDxaPiyHIfu8iuheJvsg96IM1/AobnKPdm1TLO65n
QpJ49mfQwCLArYCTPhltIMcvtkJuXU02O53OFZNDYkz5+Ze46fCBtfMuE9hGyPC5s5PPVG/ZtRBu
gdFAF657L4lDkwklA63o0iApr/wnF91+HufPtvI++tT4MjRxBMCCsi3nmBqR6smMJcNpuE0d+uxM
D8tNzrB6M66tZMO5AVgztohw5/CIxqdiiJF/Q3UqyZMm+6msEAtwGGEr1X/yGIWCMn7YNpVsiH9F
L5lKAxmVghyEwl9pzdmUfYb8XGj7MbPpCyZ30Wz9Uzu0u6qJedTg9Z8IhHbM00nBsKE3+EX2Hhd4
wPXXdmotljCAyFXNgN2lUkZlRwylnpB9J6nGikx/Jh/mrGnlzhztF9ucDlELlt5FAUeY3kMeaUcz
WlISyOglema2dc0OSjOcOYWUEp8zELd05y9uHM5Ss/ceZ03KusdRAMc4OZb5BTPmzSvbz3jonxuE
rI1uhY4rX6OIW4oXpsHh/ONEHMSyCbmDjOF9DG0gaA6orr8K6HQ5xb3oNNQYjWhBT30z0ysDia5r
27ftPx7Vc2ho473j28eyrtInf6SAjxYPI7/fPqdG4uw1tnFQVEiS3JLnpfYILnIHnUxHuhtTgQoR
uMFK2HhKGNUE+RWKZLVt+vwU28ICeGCRIz63OJeJqcWdX6a6tp1MtOq2zPGop24ezhgZyYZ/nmz1
YPBUYu2uGMCn+HYryJgX5SXPuhuNB5UspGSlFVtSH/8dctsImvlxyfmWOSW3oVu+wF/QIB4+mPYn
gc6ukOrro168Mrw9IVXMdyhI/iYaub/R/LDQ8JSOOhqGQQukg49AX8gW6BpcRktwNWiOLV0VmDpm
4a4UiMQ0V54Ax1wt1RBNbrEvWBK3uA5FgEaIvk2mhSA/Oe8wxeCrJeBoY+I/ZCxBgG6hQpg6f4VF
ELA3VeTPA4UcCzpJDhlqO5smLAINmrnu8G4btNRBlnSok8hRt8TyiRrVYBk52IP2TgLCFtbWpWAL
aBr7vY9sfKpcPpcoSvBlPHOGCCaT/0E7+UG0EtX70kcBYxI8V1GgMWN4zPSC/aTUymC9wUe7664R
JF3HG86QB4IRO8tGGXyoUp2k70nAxDElbJ4ZKyox5eYx04l5qkESGuWyXBTHpF1XrKJyp59pjACr
XyyOxnHOESTVy/acGt1NdghQSEMLeIbdsDfbN4QD9bHOzsomdgxkBYokLv9SbUtn/pkj8am1q+LZ
ab+tiGhj1PHQf43z1BZy35AciVka54N5cakQ91aqFYH0uwNqvxOFFDOZCPV96X8SbnqPUeLKIaPn
4nChR3gvCe2ojoHk1h96bZ+ZZajS+A714LJjIbILgiN9vY5RkhnvhHsFkpN3nh2t0rvWGTOgHqOB
GK3Anxhql8trl820Q5P7CNW8EQnORywh3VQvRCnwbonJRV0X6rN7mADKb2bf/lyUc7K64bAU+8gu
X8DD5juXLs/+Nnt04Gk0dFvX4mbK521mpDpjAvguFYHEVBGRd87/jJLYFq9pTjCTkLCVno3Vfrgi
wBrD3Ei+aloOez3sjS7fCYQgpPcxnXfkY975761GAmULkjue8znw7TsaWbucN3VrMkcOcIQT+lDE
7wnO3w8n8lA02anacw33tb40l2JcSDaq1AvYK/+sI/TCXoi/OY8egS+dsWhFqN2XMKbdcySBmmgY
z67Z3goo9cq7mBZw+aFIaG/mbJXQO2kK0YHfOgJ3EvkiGiCzKNnlOgkG2IuQCg+HQtP7fe3Qb6iE
6KhoAVx7iSuRssSYtPvZ2scOaRUJbZ+NaePVcUwmLhmmDNV05RPPGfqz06TrH93kwm8hP4D4OFD6
C8lNbo6EqqjyD+GZ/KAxsOdCBfmCHN1pEBJM4Dsqky755Hvjbuo51tf8zScjZ4dc8SxHjzhgzjop
et9QJbQv0X1vCmjEmyiqUYuRPVLpq4KnKulG6w8Vl5BTDKyZXo4HYzQ+E95XhPiIjpD97YnRLQ6T
/gOe2DrEq2+tIWqJ/ybrhJvBFWpvJKBz3tNT8tsrQMhlehLDPAQKRdombhkv+DRWA36XqzajNmeq
RIueHixIA6u9s72BXwl3/n7q0+lGlhIR8FU5Bsr/xgOmINS2YeJ7Jn1k/2L3VU0jptcPnMN2ZHTQ
Gh2di2wmN9C18kycFRHn+o64GvR0xX0JBAD2Ipwb3ip8B9BvBtveGOV4RcN/yGp7tQ64hFtWURUC
f6wZUwv15MTaecEV9KHrgDTm0uD5R9VHmI1DdR+rdTVZfcCNfSOAh0NmXyQfYy0nPAJ2cSrIHQlU
2TbH8awDO9qSfZefRRU3J0JuSHexav/dZCiMQmuiSBJY+JvMjJ4dWF9LMS3veICzI54FUqmwDDlZ
/YGk77tQi3Pva1p/P5gs4l7y0FXN/DF74AR81G4nNSQjcmwiAPPsG94GD04TF8fWJ78zosr0iGs9
2/yvKcFAO8XFXN3hb5nOuZJfiBofI1IR3uelfFQzrxCb/cTJj5dgzA+DeFyJdFMVtggRrkvNHdkx
uNwYdJKvcelx1otZIbJWn6h5Zvc9xTWWOOVHt74VHCKNCGGg8vTqw7B2hdD/Qedk3iUWAVe2wQWe
PscG0CQI0ZCjLaHDM7SZTOsf4ET0uwli0XPUQLU0yhAZNEU10ar7OOvfXKB5Bz/RHNAKvJ6vNH1r
LDPgcyJ1dkp3mIMhsPv934HStY9Cm8XOUvVyNzn0xCoFpjMiKVvq14751vX3T4iAHks9ZZoQkYYC
EAtxrzveBu0xRQj+h+SYdAe06lRZQ3HI2SCCGCn6xrVwZSTLdMBwk39Khk67TqIFqiYmK/Q0OTB3
Ft1j7aeepxRk4en3thpZfy92x/0QN1SH9USlqbFkJzxZildRY4MN0kGihDUDa88gUGFY1R8T/Bwa
7+JCN4MOJwnLONSoF0bx7NsYE9Hq341u8dmiCd9FIAg3AnBnIOcBufhUyJCJP6lN2ywX300L6DUd
CFHQkeqO9IkJdjvkmUwCMmCcwMspO3Nr+ItEazyaGlMoHyNWkEsWa0KsSejK7qiiYTAkZXphDzj4
k3zSVXqDVpMGYGIJie61hQIbonrE8jrDuTEm3gdPjcsVeX+FrwooIl4VRnfkZJ4G/1XjB2iFGYda
ZMRhMtxSY6gQZozL2bX/dNVc3xFDdWY32OvZc+8Mcp/4wJt9AwmcVbZ7BZR+nVWhd58gLGnzxUGQ
bmVN9zR7SL+s7AZlwgtoT7T3IKgZQlDJSsGrEJInwXMs6SkqPer9ZRj+0GKkmTaRXQqt/OxN0jwv
EqaabzRXvQXTZCxO/hAPzjO4Lu/EOfEvKoLkJrAmA+yE/+mWHvej4ObSboNNzw6QtXbGq3zJlvQ2
CXyI9YDvh12KXVkK8pYhuzDJL7oDIzMO8rL8GxX1Z+9TfiNSJBNr4V1cld/bVCltF+cd+Lt1QIpb
5Sp1IR9rp3mXBUeBgTHXuUyrAwZiJLJ+tQT6+uYkhOA+DZDCclH5f9BEz0TQNNU1R1Z277sPnJop
7clc+kgk2SN235gcrM2XfmGDd1B6Lr/Xfm475g96gDis+xMjwMJoVFFDmsmILUUbgzyd75wx6Nlt
XaPLLrSnRnYOjHCK1BvRxI96dfTg7dF4YIprdbBEaCQeCAnZrp3YyouNN8hfzKinqCanSs5vGkmF
numeDXOwX3QZo6RcC/0mIbbNG6xrEoGBsjX7xP03PWfGS6trtLFnHmvTpLnCAHqmgIFytmsWD0sB
FCYalusR36XU0ZqvVOonu3etcK4ElsCpOMGSw6Gcfv0utbnOtxe6WhuX5RH5+C1z5uVopJTB9tTf
oj6P/pBhlO3wcg2bSOoxUVoQT3rB2bWhbWD1bdgxKjrmSA3R/TGf7mOzC0vm4ezSEJeFyQkHaOi+
92LxZCXNjpnVi1PQoqE6ItTF40CRrfcA125tf2h/tVrbm3nyYi41JPQmx9wqOLAgjGXj7djHCaB4
02AqbxAjylvtIBnVK01tO8N/c6z5zS6GEGzrK9VNfmlUfwKk8mg581diuWg02F7njnK9n4njkmXC
oZC6c6u4VNniPtoGF53pEhxT1AK1GTsHRJEpI9CuOyZ9jsrdMDAW208G1s/ZZWbbifIc2bVPQc9w
KI+rD81vHvSZomla32O/8LNbW8n+McvbF2Ia3bOlsRYbaeLBZWzWtJ/nVAGEFqudD/sZdor+zgSg
05MpxVafHTsdN2W76he86MvLGVEXnuF9uKY6dVKYz369BsOMFHVDu+z8dcOeNaRebWe9xz4nnMkS
UIVHQrgjWRMh7RNW7BXAv7SM7l0ryvYOmpQZlG3fHfJUDCHx9AAOlf6aAHNcFh4DMU/0pMn4xafZ
7oDtS/LNw7hnKWP5p8lY6E9ZqupH+jjfY2aRLrKA6GpHs/3w8ajQEml2mc6WkGayZwJEhtgy1Zxs
IpyDSXGO2SSgmIItdB2iLzJG6enyIwsuEtjaMyibca+i5kHrqBuYSH653nNSQNcEQPPUxiDR3LK8
xXUahxK/5Qf6aKAEuKz6EYvjWFnPi1jjCNevXFiMxBhEAw2J38IKNQKtuEbrThNWhfduerXHoX5F
6bnPZvVBnAgBIDm0Adv8tNadcGylwo8teb7pE3AHnyLEtgwgzC0EGe9gjal+ZunWEJGAMRTifTEq
Tp5LLoIapzYlTqS/z/+5zQNwLRPL4kzGUphNCc2I/pZgK/mAPnWPWqh6ysdqvvaOirdRO/ILxSxH
A3Oyq2bmKASH6O7361M9MRix1s6hk+4Vpu6TiEdrO9guJX6pXWb7qmvUNAIPzKFRlCzg44yPYUJv
7qCEx0o2TBOtAFS9j3Gsniprrj8Ih0XmGevcHBAdPyquJlcNDSpqpn3V5GyI82AcXUWoM7pTZOUj
27oooVebyQ85C/N9mjnNA3vU+9As0btGizFYdBfhRx5r701s7Re6uWDUI+iDi3VXchpDo9QMe6se
LRrMYn4n9g83aufSw1I9+aHFoF1FTOvWX/7AoSDx2bY5yVOWmvzPPkpSqBNGcC8Wip4L9JZmKwBX
f+Rd/Rn71bWoZu9CP2940pPh/veJGoXOYGtOFQ97XbznGihQHrQxbkRoWfRWmwHLX06F3RMiHpqd
/+GmsUPL3pe3ibbUZhwi58OxEuKlVdFfc0hBj3qb3qOjyPIu2yDEWTjxDwtnd34/Hp+BBsmcvBXQ
LZli2x/TLH/AbPbUp+IhjXXFKBrUH5xqej7ZzUdN8l5D8z25WoLWCOPfU5qppyYStzrkZFk/enOx
HJqCYleaw1PPsDnkdoG2jpilq+iBVJOKwepQ/COk8t/7N7Do3Us8tiFvOMIJJ0E70mTDngEZmzCE
so1C1Xob1SNa6/hhWgOb21hlN6MQvDs1E4eOAUxmMgX024QTx8DajNV77NAH05Z6bfMhgICd4Qsa
ucIZkrPFge0JZo3Bg82U5PfDJBlZ/U+f+/3Xf//h9+v+/dy/f/1fP/f7D8l/vdDvX/+nz/37o/7X
V/v9tv/76/6nn/y/fu73R/37av/++P/7c//+Br/f8fvF/9/ncArROuxnP8TA6/SI5xaW5Uw7OToN
DY20cjCvVbJTcTVd6DWN7Ap4+UXvj5eC3FdMJOsfywwvMq6/abpgnsJqk5SHef2W//Y1/+2Pv/8U
N5g33Yiwwt/va3TXZ9EOZwbaZ2FiOV5KQufrwaf61UxUk0byAkWJBsza/WAER9QbLDIaC0t1+f0c
pvrq8vtXTzXxsYe3IWk+omcU8XLxBk728ySi/wwLmp3mbzUhxyD3ItpP/vTt2c6y4/mYt0vj1md6
y+B8HVr7sQFsCsrjFCk6Mzqt1USDkL5E1m2Zojc9r7GUOerSoM23R5cHVDuO7qJwP3Fci0Hqlm32
LkfnWyJspX/SZVe1EJVA7tWj3ytA70tWszUnn5H51TYCAzWQw41hJwaE/3MP2GAndRKaIukE8zB3
eDIGRNl1YEk0INX64lwvYsXSVVjAoYtKxNmB/NlhUix2KCnljkiVnYp0hVaIfZ2ZoAg4SX/YAOA8
08dHZQMR9kGHmC0pHpttPVUKGOpikaI6nPVmnoMiil4OTYncJlppi5nVEvtA5k1KN1afU5C91p+I
Ln7Zfg8z9gf6Sdap7VuUSXYMkSYDGskbpzvRqiflSOEC2u8z8c5yKC5eK7DlJxp1n/pZMviWnMeJ
4O4aCm7QhiZIy/+g68x2G+XCbftESMCCBdzaxr2dvqncoKSS0PewaJ5+D1z76Je2dG6sSiqVSmzD
+po5x5Sh+430yk+s0dtzjJ4dKJSg5LRtSoNYsyplFDnvBer6vhJob3gadV4jSRAyupCGAbsKoM0U
9WaOCalKes0G9SjvHaDPaNIan5zMBEEdukJFPMSxZYI3svpmkwqiR2n1Uwm1CHotE1o7lhcqQIVq
1dmpAeOCTmJnpHsUzqHzPGcu7YVAG8SylMkujeAyg0DhUzfkiPfXbJzCfSTF3tDHR0AmYBp6JFRR
Fl1Hx4BJ6sYfWT1BxkaivrlFXHUd0VaxjmKoDHJkwsAatnbRf/LmQpot+UcGC369qweevASikUtj
VpTyYM82Y7l0lGiZkXUGSSMI+l2AQ/yEYMI7MOETT7Ado1oQrdFssEltTUQdh0ZtNFT7OF+xCVtO
HDGstMNzbABYZPe8cRm20SngJ+Srn5ieoLZh08NfkjaT9+luTsJPL9BAcAzECaRO5jFQ0D9GcO+6
0TrHeLmCIZF76ypeaCyAlK2kOOkeoQVJzpw5jMR4vv3+UWPRbNw+JqEJTe/AQA9CSysxLbnhB+Yz
nnPLIUrXBKcOTeJJI8natJyfukZKrmOnb0d3WEOI4YqbeSnpJuzNWDNz64C/0TGBPp4akBDK26eV
8Y1bUG6UGcUH3hCHtmLmE9ArNyRuI2fuNH/ux7ux9CDBEpObtQgDvUxvufUVHXmhSGu4MiSLno2M
LHFuyIr0M6sYGajqLQu05UlH7nzmRxPbMip+XTl0Z6wjRMNCFNgOjFKQUmV+bs2vYUmuRKOXpPoU
aBTSWmxoHzaZC5+I0rziLrls75w3xn1PJeZzRou8HtqyxxdK3xiW0tmwppzcM2tCTlm26B2ZKswB
JyROIB2aGKcQOrwPxLXl3tK1M9MQsyJkTYH5Wmnj+FgTj7bBG3Bitulbbt6jjEvGs8jlAOkh2ajK
expm9ITBzOJF6ku8C0fD7bY/GZIUVBvIZU7sFmJwcGUnEKCMpYpkk4SmjW4+Tc6Age9Liww3JKw1
hSzvBYHQETqyQOZcH13Bty4bmC4B8OxzkgePXcUGnJoRCng1nQwAaXvmXO9DVl8zqm1fii97SpAV
2MwSBh0dXZayS4+s5HWaMNeRj7YzJRf27E79mpmBX0CpWWFMIEREdG9TRcZjUkK4HBdR0QciZZAG
DXdZEC1vVd63y3yLZJy+O92OxdtDWohFzRT8OzQdOSvQARyN/33F7U9ONf0tjfjTKrmSTbaPZ/Cd
wVpzQATdPoTzGpxvf8rcwTuXYyV3qMJfPKvL2TWTTj1H5t0Q2H/0ehj39rg3SVahl1J4ssinIzi4
THd9g1ePi91+0fTpqxnAVk2O9jeKXD9PrLugTp9CDTyQyU0Tb8HKrT2d91D8hA7M4wfhbpawk4gt
DmI9dPfkp45+Y1sP7hi9zm3Epkh47blfHiYdIzmwUdDzfKMUM0RXyg3GvoE6VX8uojpZ43Ccfcsc
JIq14jkU2puTd99MpF4qY/DZC4ewKQN5gi479+p3WWLt7KB8c22UcI4kQHOYvvKFAtI0Qvp1veGs
DVeoaiguUka2UzEymMg5xmJxbyfOWstN82guB05lKVrTBD5FSdKOYTNrNNBpe0ymgrCL/d6F+a6x
7MT4jpwco27LiG2r0LGncfHMjhpDu1a1vtUF1bkrR+BPQbvRzUySDMRDjiRzpWwSeWZzSQFw83Ab
eB9DYRQbVtEaLZ5wVsuoVdIcrw0jVOe6h2InA164AA40ltb0LJ05PedalRxkJpbIvIuCQ8f6iUQI
okCcM5U8kpCYgA8xXqai+akX9+jtu/Qgd/sK9uzyLS3EYGtFRbVnW3pNWo4fp/HgFXhPVQrUQVoO
E6zF+Bu153gSzXlxyZ/VaIujTZ4bCY+sFKZkYqyv46mCgutk2Nd0GQBRSKtDzfSUEMTKzw0Nst/f
Gfv4SXmkVTRIWthbGRstZnBVLdfVYFjPRguhxPLiU+ag3aRpmHKWbA06sXOy/Ne5yR1ADeZzPY+b
qbRDlD1UGPq8vPpJUvugh+aVN42PCdGSvilK2Hr88MsAtyvj8+2D20PfEoA9aRqWUGxw+7yJH1TW
wsIYwUAnLbKQ291ZsQ2pASFnppNyWmtvEXd2TO97fkpF5hTPK/ax5W4VTkeNV/t2eE2Dlp+FVhYk
lDgtOrcMU1FTPcfubO7QQNaH0An20uMlb6Q3bxhE+Zk5Rcc6Ef25XB7Moj5h99b3NfslvFGkKCuK
F+wz3w00/RzxHfMvZB8EKPteYn1GvbfX7RwQcdFVG3SqA90+CszwSc0cvF6JUmGcvcOIJv88jrBh
SGpdVvIjgGfSCPronA4TW7mJ7o0GDb8rCjTL/ojibGtr+o80rR06BPpZIjFpDYbhnm086OTuQtAO
r1sfbqoFwpTlkK9Q6vUpLoWwvLOkVu2iuPuOKEdEyW7PBYD8r/73JpIO0gyWiR7kjzmxsaVp84sk
S1dZ67tq1l5z/kPyO//fgwfL4WxSe+4K7jwiVhAhEpSNZZBSKHR96WtBRuayY+Gmry5VrB0nonig
iGWMK5H3F4n20o4aRVtQH8fWtnwY3KBmY/Rw5HdHnXU/6VyWWkL4ertLuz45IpZlcyfvcozQe05m
MoCXokrlrwkSVbLP55ymgQP/9u4mv4QyBWP0HkHtGQANm/jsu9LxFEP4cAkXZNlnfdqDne3MEL6Q
17cHj5COEGXtGqEDBbkdHNhTGCANve/bN5XLXeX2p9vJ/t/nbh+aJq1E6sh/Xzsu19jtK/77B//n
35NwQdu0NZewXM/I3otBlrs6go2u6bHxXhf6m4Az+uAqciPnSr7ePm11lr6tLNAQtw8nN3vAjVgi
sEqr+7xLv2+fxmsPmINabge+o9m7Hs9et2xAQ9kOV3TtGIUFhkRAt8P19hf//W1Hxg7k4svtS2Fc
0PNQ5Nn7yIg+/vsq2SbpsbKcazyV5nXC+7nutIYB/PKhMXbYr1ypNkVCDFGdN8XVcP99AH7EvN4+
fXvQsFAlqCZXkTft2KktkaAe2uBCXM1++t+HnsX5XkZobLB5zo3qrrcvuD0wmRHXFpjkpk7AiBQd
1pzIcqEcKEde8Ti8NK56T8KB/cmnwgB2jNPipFVozuzUfPF0HCB6Y11ym24HB+nrfz38bfiAno+S
tgOxKWndVnWH0rmIMWjEoA/NzmlPmPTZ0eYA6rrl22O+aY69gS72359EjxByTlkoL3/rsA+C/rMt
ssfQRiKpkV64cVt9JCSWh4FDbC0k0Eyv9rzjokSgT9Z3HZYmduJUVzPis7CIz4goQcyJqGU6dHtM
TfS1XeTUxyrufIL1gCssH90+5Rasu3qU2lon7U0kPsTihzAdVR1hh9HIes2DN5gvFNDnyECAm9c5
TrTlT7eHRrTpcRxAfs6HqmckXFTNvOkXEaqbk0aDiMcoUJtwfITm6ByBMc0ActWrau0fusYIg3Hx
Mxo0rfMQKepTqz+mjMHJ/jHfb59iPOXiIOfFyVFR7LLQLI9jn0Obt8FO3D50qKsRwuYgf3DxMBRe
hk/BGOv7sBt39tRhs0UY3PZVs4mY7yG2A6JQU2twqICViiQfU5qXR24O+O15IZoyX4lU2Zv/7xBn
ruV7zsbcHxd9sNnXxYxyhCFYWNoXW2vYIoFb8ZO4Xi4qkhq7Pj7Exi8dICInJ6I/UBNB9sQRlEdR
FNUxdp0v0xSjnxc1W/Xl+fj3DMiXqgN8Goo527L8elEVlKPbg6MF4w7CDw5H/Gd5glAUX+XL7QW4
PUwpquc0118DOzrYcICRIRMDFEaETyuiieyLHLNkj6Q1Lfmwf8goAhGJirdwVK+gUNvt7dmk4C+P
tycbmue4ssvMRS5tBH6s2bvJE+/EdhMxkGIJ4S1si13ZBtzaexz9y3Py32Ss7rMaDIjxFkjvNyuZ
KloemuwGCMXRpe4YBdMZEmW/jTR/vv3XbKCtQ6rt/v0cy+BPb7J2Xhue6vc5Mqz/MytrOwbaTM8B
R5HQcNK/yZubFzF9D0bCFlupaee5jPttAr8zt4xDunhzKEeBa0XxG5v48nj7VLf8CVRwpYlnkWFD
CVL7D8QUtINpUkTbmbvC7V7Q427Bf7f8ol4C+IMFjjhwyQLV0MO1B22Uzo7FSOxCmiQQ3VoHo1Fc
J3z1V2F0OKfn3PHNJkZ6V9vk3CE7YzgxCu27E8zfY4Fy1U5MpP9JRRZMNfzSe+Lx6c5OI8P3RO9e
gshzPjHj/6SqSxmRUIhj5OTkMCcQXTOcwIQIjUhDEzQt6QClvzRWRey5Z71OzGs6UuBPS0vBdeV7
DtAyI0j+90F101fGJhxSEhTUoXXBiRGNuxWa/RlOwbNrwxgJpjE6RTpPuZWRYs/8YhXrXcBU70/r
9fKAnnEXJUG8r0hcypHEDrS43F6PIZUMqeR0AqyF0U5rGGv6XwYnrGSCZVDxjPtWcn3PgDomwM7s
I0lOgXKUsmiisN4bJu5+ZtKfZY8J2CEKeUX47JrU5dEP8g4LSEnGAvfehjEVTq0s7nfhkA+HKWju
K16CbY9jZu3ogHa8cEayPROXmprA8WLt5NlegVcAwBIpwNiVU/L4Amh31JfHBqjFgc6ff7scGItP
N6j4JkF2SdrM2FkIY6+N426krZnXKHX6K/eM7WAZoD9VDwwOccRTBZKPiUblruBTCLYPM7ZPFOTu
b5ajlVH535aUlX2QCPrRiuMrJwBiCgBtI11NGQHaOiusDyL+6iMl7ViwlCVz4Cg0hUoj+CY3tfGR
BEmMJe1JE627Q4sZHcf0fcjRYwaRDpevGyn72+ozdMcdG9GHTocMRPH0hoaQDEML9EcxekTshhdw
1gnb4/5Od7+waIkMv3+uLZgXJmebGJo5uT663+Pr2xgMqWpWS7sh/qCfQcgt6sLnasHlBh6vaiGj
ENmz6azmXRnLcmQuDWyHJntLTC3ZzK6hd4KBs3Q7tFxZo1HdNba+o6+701yxRvCxDEfI4LCm6Hew
mk2l6g+AedwR2XcOc7S19M5CsVqFZ3fhLkmMxqYTHQprPlYhAXUZw95Vm2so4BumG3FyYurIvTTq
H3Fdxqz+AagXuImtXhzxN03bDKxartGwWfZ0B7yZNLdBnKuWzNo0916dxhhOmicPWd9CH1EwP2oP
Wbm0rcQfsLRUIy7A2hHPCIPeGWk/pLU0dqEz12shYPmFlg0pkcF67apF7sJFoQFhtIJIYWcpj5Nm
vXIEIDbPGKDOGgQQQteXbFmKh/5emLnmSyTVZCp6p0oVR+WxIR5S99S00VPPdJW+GYlfmGqnNOX2
QPsxXZTTQ47RcHo4fcJIDEzEto+9fWs2D12HHk3rMOsMxoHgbQ22bngsmoXAlU39XveiE5uh9pim
sJk065rpoItbRB+fZeh9CmEV91UDGShpkU/l/clrhbmKChleHOQTGwM5Kl5K5y6osFe4dffTwIdZ
FaR4Q4FDea/yLNoabfyhZiL4UG8V55S8mn1XMQEdQ0Y9ev47p5XDANNkWL38GDH5PdHfOOH8gJqT
k4/jAberwpcaKgSiRhOASYgepEy1TS5UwCYfhC2XOelJeIs3uHG61UI92gEqz9dDUFdAegMiayWK
3wI13SFFucIvsTVoUPmN6z1t1DVnTblLSHU7Tgr/bO5kiEjBG58wAwSiONNrRnu7NEiw4RYJpzfc
6K3+0rbK2Lt5Sic5w/miw93CkLJdDvdCUWYWrkvTVzK8gW0j85j8Tbeo1q6y96KVj0M/fNmphEZp
AmrLmWwQ97IPFXzsFDUbOtmi3WXFte6tYeWlMrhEdx1Puyy0BwfAMxctUiEEHoxixmzbsvJQA4M0
1W/5671FW42ietbx77ntLkmio2thZnOHL7cERcF+wVtswceaGeuqwz2BOjfFV5jX6zyoL9pcmqBa
+sx3veEth/ZuwOlBLUTaZW/mgMTkcNdwKd5xSqXC8lhB8NO1RVqsBauEbTri7nBjsoR0Oe0nY/7l
tcC912DXN1hmr/ie3PAWHniNGs+PmoQQxJ7yOm92HvuzA4M/VvVGDwemx+8cewvLZthrBjM0A/fS
Ls2NjcR7jWwbGG00HpFMoQpwZhZQsMsqiidHE2qVDhkL0SUzNhidhyyuHifpkh/33RDpvcDbS9Ze
CYRrZOIzKZljjW4am+IrBoRLlyyd//1Q00Qx/H31wuITCU660RYSJqNxDwf5sr/+IrUMyheDYlRv
H1ZXRVsNdzHPLfTeQfC8dHENxbD2dkDG60uu53uli23R2wj1imxJ0V0wUkK/CBU9a/pdIzG/ihT2
8xQCHZjRe3NnA+BHX8ErSBwDenrwtV1bQWBGMQtOmqVXjQToPgD3m5IpeVU5gYgR7DoW1vq6N19D
zCic3v13hN6accbILhxfYD3/jQcwrs7cvWizjK7WUF9oS9+1gPWRFAI3rWGegEIhXguh8Hpad4fJ
H9M3U2lAoRRyuQC4E4XT2tL6F72DvBsAR8k065sp1v3gmchHCggJfbUOMqs/FSD33zo0eWHmXaZ2
Ht4GQz539VuEIm2t8P1iVSv/KLROrLGzfWhC1QsspMeoMwvwJIirWcBgqSzkpRqHZOsWzcEQ4sI0
ZMS+i/J2KrWL6Q5HQgW/9VliMgLthzJF7Xul7mq0H0P7O5ud4Rtdup1ATLSLwGQYaTkqqZ2Bkv1F
GFkcxrg/Ard8tWT95pTjXX2YBvs5D10uiywm/Eya6KVy7Dxx/yOdMD+GrvvLKDTs23eOcCRADvrw
PNJoMo2HYUjuHd7Uq07vPxNAiqsqUZtepne0AQ6arw6NrF7XW1Ced3VDQqCCt4GwW2NZhS6/Uib+
Mu3iadPRYiZqiXZcWc2Y+ZiRUxnd57W4DzLEa1hdesgNGN+NU8rzH+tR6uOmekIQhxtD8XYUT0Zt
GBencaFHOvG070J2oBXIZ4I435Wl52sTU5ui2QGMqXZBJe/iofrEyPcc8A5kHDMex0T7rb3TMqk7
janYQVf1VfrqTPS3mDPPlnMcC29fj7/NkN4JWtyV041fxHDuJPqEaQmC6ixwRxOO6aqCFNblGn5x
jFDwBpEZg87ui5845wrt5SKb+GLU1Gf9fcp61hq6b69xyg3j2WRVoR/svBoiuK182Vbtw+1B7+5r
i6S+xHX3kZlY+6YQhzhiCjXhdd6PXeQ9Sl08oqEnrl0PzI2iOWQWfEUvb5+RJ+8ILkhwfumnmWy7
c9OlP0k3I5Ji49ES4QUUpYQJKpOvqeBU04XdnGRBl4MJl+CN0gZ6RPbivqmZr5pD7wtseHAKmZeV
9StvuORV4P+OXYDSCbOwGeHyerQDLKdA5iL2D6vRQfkmLe29QHsIHUdPUEVyvDSmbYIm1ytfYLdd
G4G+6QZv9J0ue2PrOPjSid4igHnK+iNFPABCdYw74XQ28MSWAJGmrXa8egwGJPxNhKtoZAWAxGbj
OGrPfj54aSzH7yVMvmBwvrmflb5pgD+BuobEDADZdkwmaAmVXMfh+NREbEjLzgo2ahTpfd2G7sHB
76wPZGZg196HnpfA//EojQrQPaJiutex19zYBs6RLEIm0dnmmV0vuKul3oGOpfsRsACiBMIm2VUy
TNZ5ZzHEnTcGcCnGLOSYpB2//yKRdLU+Oknzpfds4+iFQgA7ay5WhHNhULHyoT+f+2G69wJczZSa
7lqHPFKw9t6qGejCjP2wljMhAD0j3DRJnyBsJY33GJiHqRVwYsjcZsfv2Ju6RpnONlxJFJiUCpsu
5JIC+KgZ2UELlxPPgDlPiMmuzsOfXB+ntes6hIYWSDINwW2sXXCVRfSlEZY4OS3z25iKFKJhuofu
R4DE3Uw+ydDpFC518p1hUDu6svqUmKkRHvIWcs6sQNk19uVfpzbxxDstgGjLy1F4OkjEQBx3A7Yy
1/ixBWsWoydmo2IgsEorzzmQ/kObQvhZ3X82LURA16WQBk4J/+y9t43Z/3dNgkJGuOHxnmaEUtzJ
DhFFnuOA+6PIbCtK/M8jp8mKVctDbqVHCBFvqM8ttoPUKc1A/J8AJxlq9aNMXYBoGXPnsDwYi2GW
fw1yPkC7SHfVEEO/GkA6IjiDYgxlbY9BxteYWJNofAjM5jwGbXqn6P2tKt+4PaVdRXEgE4t7lc6F
U2TtGXhWxUvf/y7J8jCC/yRRQDszkasuC5LTR0LVk0YPd0pPXonRJq45e+gz+U0qVsqLSP9Vs6Gu
mBNB8cAkOivz0ID27ok6QOkXB1twjz+15T31/TxsgyClqNhitmcZheBgg5rl3BVgz7pErjtkLVun
RbPbdEwLYgm3emwOuerVemTXBYSRX3gO35j6L3738A+2goS1V/sy6eM5t0NemarHUprVFE7TkeHF
Y1TAKItnx7d6lvep+mvV8bNhjG8ibIlWiNaDNfwmotD84FWnWepxbhc9vh/XggkeT1sj+4KJdgyY
7vozZRoED3T68QQaI0O/zdGjf2GZ+2jjau+0X3RE9iXAk51M6c9scKhWQ4QQXD+O5cC2g3KL7JRt
ZOCecZCx2y4icgwl2zwofsMhhssey2YdTNzkmZywhan5/zEwjakJCnlg4BNe/Rg5j5MYRyOkDCtY
SsF7+cEteCUW+SqK6IwvikxTU4CS1d5ASeMOmMN9TmLrTto252L/lqfABwjGY/c3ulvYek953msb
ADpMYZaI1ILJshEfK6Nhqzyw+l1E0kXW7TzLRTKQ4uK1zcZbL0F2HBvFgc5aaOkbDQ4krEw7mSbf
bqrehsikA8w4qPRw4Taol7pBkJBEX9nAj4iD77njTj0kzus4IK3WU/D7EiEoKUW7qYmaK3arfA1R
WtAeihx73bhIByFUMaA2aDCJRlrMs3Xp7t3sUo/1ix1BgMiNcZc37Y4b/v1klv0WruuZstxZjbZH
JcRu0BnsDw9e9YADCUmPd2aM8mXLWvozWXz7uCvuyOWFSGt61yQDlVnF0R8rHMhXVj+4s36rOP4T
V80+0kZtpbJ7RT8vZgwQdlWAGLKCz9IjpLU3UBGkMWV5wpyNy3U2Psio+Z2miXTwGYaRmiyIeea2
ChwO6PqbJGBmqwWIdlZSR9f+tRg0rGydOn95D1gcuPrCjpu8zkcT/1eqEu7gJN6zASe2mpGXZZk6
xVFVb0yKeauI9iyY8Y8GM77kPPd7K2FnCl6zdbjV9hKxCkzbVcyzUM3Wxp6RIUx6eBmr+nsQMdgQ
SClZZu7Qi/mp1T1lspo2dDqha4HQmvpPjqUXu0O5O1Cc4a3QlmCRfqS01sU3Wp+XKA+2RFzxr4lB
Hjv6poRtNvhknllds6+RX0vcMy5OKbIOuxc9z79RctEldvnrhPfBbNtoRcjNc+vpDeVDidY64Vwf
CQbngkl+FrqUN48WbUhfnUVQEUVcrxu9hvTVsDuM4A6EHvgWN+GtBonoizN5O4Vde5hskrT1qtoV
MToVCzd92BsA3UocByAGUNCnDeL1DrG5m7bz3jWwoo0JWDex4HNV20ABO4newkCCfnaljDE6St6s
qBAabl1q2IVNdJB9wmARr8qDJY+a0GYCq8d3zU4/oq7VDlIO7Ss05SWfyWs3RrR0YyBl9K5b3qHu
OnW0di+GqKW1IPyUKGbwVjqJ2nZVk5f3XjrVmViPIwpqpAWCNHaSOBHVBJeBGbiPBu8wKaIlwYK/
JTXC5RInais6ZFrmb2THL7O0Lkh8WEKDwpNmTPAH3XYfTS9T03/PSf5SUEUs99qvyuYNI1R90mbj
6pAuBZps60prAYWRUFrWUJWFc82SGR2cbOiBHHPjOoLFvqq+DDrJcqGUhuObwb51S2Hk8g4HrYMr
yK4RL4Qe6iOv35odw+VgXsIvoeWWYLpWsfEnNnMQqU7021UXUZMLawz1ts8ZZXN+ruSYbufUXYzv
PSM1E4UQSbEDyJmNNKIHy8FTMo6c+6Y6DCx/mBJ4OOUJbq8C7ckQP3lKAnRfASmLOJzLlHaBhXiE
EEj/i7TncbTg4usTRkqoF9LNPr2saU4lHB1erfS7H6IRNWTyMk5lurc8+wG6kOtXUhDP0Bs4asB9
F9u5rDMiNAC1D0jhmEHoe+XUwo+Q1aUJY78+2M15eK4zooNK4kUGPb6ClONN5EJB5LYM+rnnXWbX
i1Cq+DM2kiAcAsRKN8ZzUDrxBjKbWMM7IeNdxNd5MJgKkM44mfq36wl+idJ9rWtAGHT69T7ItL/E
Y0G/0nhFmqH+m9eSXxuhqtKyP20F5S4J/7JA456QEAwTNDiPwIyA6vpVOXO1YnoFI0tGLJ13UhhM
X3JSwJdZirGQPQHb7y9zWb6J3MCtEP+plQNGINF8xjJHnRD7lWe4H3nGlY027V5vnGeTTaxtf0NN
4T9HswZF6b7N3R6oCHcDt9zNkjk55xlSe7Ng9AjiMGyIn3GcZt9ZoH1TyIqsU9ukw1WTT6e4ag8q
MqHRO5TeGvXHKsijZzFCDCVY7ZFRISMoaptkdGziFRpnVefHTGeoqSXMKydrKVGilVlLfVU1FViW
IDiTph1ABMUY5FjMbSMPhchA5TxLbY147FRX2XXERnqVuGfgMj2ZQ/jRsHXZDrUHur+4MyK22jCC
UOdKLpBUfaWsq9dAjUwyMO51/BNaAKodvhiDlbuyRU8xBLBoPReSB5SoNlLebupr6Jg64EZiJzqn
X5A2RDmU5aWLGfI0amfk+PrnDM2bSZpWSLvAkPqxmeqd5nHTKYv3QLfCY4KKK15yEZhz3SPs/bJP
uW4SvBmPX6CxfpiNeZP8wqLV+KTcMXRWGqEBifOI3Oo4IB9dNVX5woQAAIRz6TkIa5gDO3w3LNy0
6ewptQ2EofvyxQu7N7QLr60GQ1VQGJRkKhFMp3/ZgN+vokn3Of70KthMMAgHVP5b1SCmcHCs24n+
2m07IyBhnExYosTg+HHurtouenHINoh0PT5GVNipvmk6nsjBvEOyFG/yIjmZV08HqFZrODmL/Bor
5Mr0umiO6vmERscPmfHvkghVKPt03Nv3uZa0u0GZH3og/C5sSK2roHnqsfxbkJBO1/ytVyi3HLuE
r1vKJ4iCAYuhfabK5zaWH2VCOL1t4kqNchoAtIRfuXNhCHMB8xB/Voj+lEg28ERQpqpp62jclVwm
HAu5tG+KFPrjMB0IcHliDMlIw0p/HDYhDAE04VvRn3Amv6iPTZq4ODgz5ZiYZ6bBJUB21zndiZXv
4jt2YLh25asoGeQWCcXv6FCPCJpkK5q/ByaXOQEuwg23lsBiy1TwCA7FBkUJ6EG6pUVcj0KB21rU
CwUwm5YuY+X1Iociz5zOxPTFu5f7ehhZ5GRuxOD+pPi2bF09htVUMugzfodEu5oejuyqJO20/DFr
B3CnrZ07b/EGgjvX7ATmxxg9hTa11uDNb4rYmMYqnsEOtJsgaPJTZdjwcwV4nd4I4Wli43aztzTs
H0etAOVdeI+sXe8kco41zIPEB7TxU7YMguexoBR1Cd2ZnCUJKPM9CSEeI78+Bb0/OMwAHB0LZ1Jj
+4kHZvJvMFNeWwX0Bm/xlUNW4dMn9qhXhl82036oYHhVBGruw9q77w37A1NLfMmD9q8zzr9t4D5Z
znjnok5s5tfE7BQllnqIYy4MlC3HNmaeX7fmydCOY2WfQfF9WS0Vvs1l1HvvPdMmqij63oWWrHpj
pXhZ2CceJjbtlNAUgnFHfZX7XHF71+4+KxpQLgSam8iFszyDzrO9yne77q4lmEk5zyGJl+uOmD+r
YhBTIFzaDLL7yZok5cBpH5vRvW9CQua6qoOfbe0g2yAPNIqnvHT2gNNNQ+AN4qw065CZBLDAQAJo
M0oMgQQpYQC71g5ThDG1PggPXRehU+BpFRz7ZvEwpSrctPojORfN7LwRCfs1p+qe8/wS4vH1yamB
WKfUIe2rC/gj5yUg8tZgxu+Z0xVI9VumJfa2JkhegzJ4Nu2T1f3048zpCuo3W6Ctlr44+og0bA2x
83oTLJuon1VSfgIHx86gqkvtBFQMxrrvzIon7gEoH4vL4G6E2rqy6nmntaB+INTOyE9AkaQIEOhZ
X4XePNjoB2pSuKqROzwGwHCtuI9DbVYbgaaVQAqmD0Zt3SUTAZHsWNqtbsAXrbJ0QEFb7dxA1wBr
eZeqIKBFBzURF+SDjAQ2VCytCb9+q5XcuuTkMRsmpERjaFIQdZ94OJsD/Xco6wT3Jasic3oqA/Un
6VPrbGVs6jO25ELjacy48QYN6jrpwEYykbtCFve46cbrzhGUDDbvZG2ofp3IYHpsbTTiI/3cTp1N
12wypFBIm4yvptKo7KpqLchR1kyUa61+socwX7GjckX1xhJYrSxr4LBqu7ugJcNwyD8Mke5rt36s
AHY7Hm+tPrOBT4OqNLCyIy3iArdh22kO72NjOAYzaU/ug2PaFdSaYWYg+0ktou1yyiXbJeIitLl8
+mg8DbJ9ZpWFd2IWrIlt+ei2xiVB40BXr81+6Ik/hR9BK4XIb66IH955cGtgJ0hSRDvjmCoI2o56
gViW7EoGeCuPm7srn60J/L+699Ke+2GeooAlN3JAOTB194AojBUKmYDZK7RvxqhbiwEOg9eKFFrN
O2D95GAK4Q+GYbtPAgFHiwAnCFEGt5mUXCuNJEN2uN5JNfo90nPeUGNrboMwtyd4nSQ2JZPZsdOJ
UXUtD9Ig8iF02mmrT5mLnrSA/RVwaULZct0NUtgeaGEITD5FHMCIWuM1GDacStuQSnltNwWLq5aw
vY6XQWsnP7PTE3UOWxdRhGzFTXZTLgb1MRb1fVcHvwQlehsasXo9gWdEJR1hc3jEr/U/7J3HcuRM
mmVf5bdcD/52OPRYVy1CCzIYEdTcwCihhUMDTz8HWdVdXbUom9nPJi3TyKSIAODu37333Jkc5lFL
E2GTdb1P3pEv1dRqh/gdgJ1A1PXq+jBSWL/ArwPzLuOEQ1MkqR/GkmCc+yOhonSNpGJhl6STWnar
yGfH2pW4X9v63jIYKmoT0PUwOVNrRSCkw1So/IhmMuTp1FTHLocaG7r1N+8BLMGYrEhrNURKeO63
TvMFGmOjZca5y9lNIiI6p77pjtIGpxp0GZVf2Ws/cQClFUyjjrMFPGMyuLLC6FPL+3wZEC+G63Ad
2+FFupLqEXqefawpJGHWbl26cOrveekuZo2dkfASn14lr8bYiWOgRTtP3mN16BeNP5yQ2MZFt2nM
ADKNAYrbYM8oFDO8Ju4hB5dXNiFq0Uz2ueBc0Jg0CxPQ2gg/ApCuANBxLrPYobYH7qZq20zcrrSS
e+oJpdzbUeLLOGZTTfXZhiUns2nnWR3dY5ivFr49p9/GHMGOXuQsN2995s1SH407K5V38KuWEevj
SsF6xnRUQMwG6FV0r2CaeXE51uddtgU19YPr4iFJUONdFxafO+pQ8ihq5fxNqqAIGGfXRDAN29iw
kFNsLo0Voz2D1KbzjmJegYvAMEYJJ1AwgBkWvhKRBIDz/Ze6pFcgi6uPYsy/acMol5Tf3Vuj6Mgm
E5ib6tbbyqZ4KAQJvtK1ZmEEuTWmd1v3xqMKfLUSLUUpCVQjK+zuqRHNeHRwqi/9ItnElndnU/MZ
as660lGB2qh6lFX4abnBsBIdJcl5Dluot14mWbkQ1yB6hPpLbpqXbNJiCFTGLkm8Gy0myDGINmZA
WWytujS3Tq38FbdiFz5FNS47Gh9+TJ4qQ5m9dKlPZSSTwPxshbdTnT57IfY1uutYfHEMlN03ydhP
LSw3EcSekorKuBZvOq6vJV4/qvCs8iEOKWAefM4vv1vS0Bp0DS070UG+sCyViHmKdQQRLWM9BwXm
+D99z9G8Dzl/t4SNIn/8YOfBENPhkVC4Kd6ylAu6QY7jda/3SQyL32ZyEndg4Ac0ZK+SxVmsvZLC
tKAvXgIreZ/zFSsDBmkDR2HpcIJes245a0arHFXiIeUQPCENw4Ny/Gwje6Z3us3pFyzkg18wiQNq
vk+cXiz1du+EnzGXDRQItSLA0JJWpx6SOxBPUaBwtJMLbkr/zaBTDpvA2iGqdDe89hROjUVlbV2e
TpgvEhhJvod3lp40qqCcU5Zf8IVAAXbjVwldBhdQTU1lROOmZduHJGv9G9vgUdEzmC7tmgIWOW7A
715B45glCOkad90qcj4dR3hLgXNXG2Sxd7C8wbytkq3Nw7qK+3tFqWlV63daOiK8uJcY2846tDS6
GgXZPddKvubnKYF7h6YVBO/Mc+5kgrGoL/eGKGtWdLb7pIRSziNQOiMKKSiC4bCN8MV3pgha771t
SQXqMnDBTTk2tKKObJtZ3mZ0wPJ+PUOZK/DcVwI/XDAsyE0Za8XEatsq9akL75aGEMZFHvdr4RuP
YxPuoa9YdIM017puL1QwBwkZpdyR3haD4Rt67goHb7S3BGwpCt4bq+vPZcZ5xEEbRtGg+CFXJDS0
6UcvmZILzvprSUI3G5tlb3NHxnF3qQya+Ro9WvkcuVeuNq4th61Z6JS7XhveTPx/UL+49Hl/KyOy
NyGGJ99hT52VnXFwwKew6EHCatg6bQH6giRCFOOUSGWuG0zHOoWnF/q9xxWPc6KsgJd26dYbRYle
iL410Em47Dl3Y0xRJUdVtaHFJtplpWOSImPVLsxAIjZVa9NnCGAapbnxDCPD2xafWhTFhfAE1oV6
kKeiFUdg5nc+bMCookZKAUBmLBjwtw7M2BTS9TR1POw6TlV1UL20JkU2NKHD6azjOycOd/rcx5J7
74CWq5skANaZWBS1BW16G3r7uEJBhf+eHqvJe9AbXFgjB5okSX86y2dYK7GumN2jFrS3Zeroq8oP
f3DGJosYq0Bc30W0ZU2lly+59q2F22GWAMAPJ9GnPHsIdgS+tHXeDC9KyR9Pt3nENvkyHEEeq/CV
abFN0RKN8OYbGyqmRFRXVtiN0kEd86bdaWOzryQwtEq7j1Xjr+wqOaVUi2FiWtOnviWoynhOvvd+
8AD/+Tlwghc/979z813gSk20/jsycDONwa2wLAILZXjMQB6lUj8VQXTb9T4iIobftMXKpkeWeVKl
d8fQCOcMlRBNno7rOHEZLNgaUQ0f4WEaJFs90iNtVlgL+O/dXN7OVqGtwmdj5oCN6h4D6jOxRocr
ovlMetSp3oWklkXtA4VsxM+18RUx5LH0jemGkoJPse1MXkLFNugkxvBFlPEXvy3W9ikQm8bn0q3o
nd6Y0vqS3B+ojLySDsjMLKNARYyNS36seM4mpOu2vUkatz/9/kMPrG98kv1GaqrkQJ3vcsPZpFyM
GKwj/6hh96qBIS0ZG1nLzAMJe9ZVDNo3EdGaZhcGW8CFl4ZWwfwCV32bpJjBgLHeSzrUa/3sjsmB
B+Dsa5r2VcktmSlwjkLbDyrTNpkSX1FovytNtiezLVeJZj92Otl224R7Ezu09RQXFxPAUeraS2Xj
JG17kW1sg+gXlTIfCNjJOvI4io3e65iVXCpUhoZG1CyHqX8lOwMULjF/Kr0AIWimTBD4kbqBc2ua
JRD8RXHynPzRwnp9sLq9gkVza9TYcDVN8cniajCfW8EUAdVLUnc5OMZXoo1U0UUBuKcG6VD5QDll
CYjo1x//8df//I/P4X8H38W5SMkL5fVf/5N/fxYlVWcBw/Z//udfd+vr+vf/+O/P+JdP2H4Xp/fs
u/63n3R7v3n410+Yf4z//qJ827//WKv35v2f/sFNGDXjpf2uxut3zRDr9w/ALzB/5v/tB//4/v1V
Hsby+y+/PjGHNPNXI1qY//r7h/Zff/lluL9foL+9PvOX//vH5l/wL7+gVbX5V/Sv/+H7vW74r+JP
13Qc6bIySNMVpvPrj/57/oh0//Qg7Jgc/xk4G9Sl/fojL6om/MsvTf5p6Lpuea7JEwbvodB//YHA
9/tj5p8m9HPh2diFQNp7tvfrv37zf3rr/vFW/sEI+VxEeVP/5ZduuHyt8m/v8fy7ubouSOnwg/Cl
HMd1LJuPf75fozyYP/9/8QNUMTatp9x9d5P4QxhqpueYt2BVL0XtJVvc2S9Tk97T/+zvOotdRn01
9GB8TLk7hW9fy5rdtW+tRgdTjNYXNwa+rLYEo+zOMvw4FB9e0QMGCG5JJmirKmIb62b7DPO96phG
VllymW8SUGcQZBiNL4oCKxOwL6oksJrUI3JoWdwFTVnizOppaajIzczIOWOQi7LOj57n15uUIdAS
Iwf+GtekXc8YOf1O+JpzbM2oGsdgJ0itr6Tfbcs8M7G8NccmG1vMmcEmSaZt3TEKaQCtbhhcGUvN
A1xltAD6Iv1JDoS/bOeBLuwtJvaYJCkkyzifzjmJq3lzve5c+9iE06UT+r3o66MZUtA7kAxOHW58
WIQYmtRXkhhPet9SDsYj3DTLhUExh+Uxsu+pDFrgCsYUyJOtt9nn1InrcFIA6xG2/aEmmNLb2ZzC
0Z8N3bx1QH+vHOKftyj65qbtc+uuM6s19bBXjloBusWssnLmA4ANBLoQcKrs0aCC2NqT2/6JgYds
uUReC4CsLlblNbl31K0A2FPALyxJKnhw10BodlQzhcNX+VWVvrUdaPuKbfca8kvvWgzDqyRXOvPb
xEV+q5dOy3wjjbFXgyDe26Ys96U0DlNos0lhFyY0HMe1anZ+w6knjdMWGgJDv/FkgTXHwKHtdUas
YU/9eRQJ9qZZSHciXsgwz7d5Vj84uvOFeeDc18AyKUL/qce5lzUfXnSghDm7diZKZJH8bypODh6D
hglSW0zM1k4fKVb5CIP4RGaewOBorH07dRYpMfEVT5s3riRq8YIiPcUYIJO2gSXhXAAFU93Chh8M
X4z4nzLJYS3z/eaxyoo7wzv4sthGvJULZkHiJ0vKxyhMXukNQP5nG+nj1eC0wDbZbfEGyIoERsiE
2G/cAxYLNvgTPMru6rWjvWcV3kxOdO5jfdhYdXA/eRAKR5OtuNbcRhHbAweEv5aV+8DWoYA63sns
3NfYz6+h0G5d6VABZcv1AMozYX6hm/3TUNU5lQ7goQcnW9a2ke/8If4g6wKKMz5HCXKEpoX9Aj8R
TYCYXjVBXQv1rWF6qWITeiliKKRj77MK4+ZUmCZ5S63+8uvploT3VdlIQA4WjrSh0YAq6wey8/Tj
ZiRrrap+SwpgZ5mL7zDl9L4obApqswy7Kr6SpTPUyd5jY4HH1q+W9IPV7Ga05yzjMuyqBtB+ylMF
sr9Ddygn4yDZDH72XDo8BwYSSJCvT3XL0Fh21VsZa5fkxx0ApiZpixRtkRwLkQQhWRmoQma0jS24
AYHxCuykcq0W1YXcS4RsmjD9tLxxDy4tuo2hj5vxzwBDYfZd0zsaPNcA29aFdu8P7DJInjMRScxt
brPJRFRzSmazKKTGxpXVsSktwi/9KcqYjJUtxBOIarkkEaGMF7xRELCZNVo26m4ZOcEaVgqYmeLo
Cqd6HOxbJ6qOyhVnG1c121hKbUiFr72WpIJJ8HOp+kQ/2Bb13QUNhph+C54AZflIMqAnmkbhOFrG
0mw5PdiqrfHWNZiVs25agggGlh8whA3zTVsZhzr1tz6jQ4WrY6WEEzEO0legI8XOTJnzSTamAwQw
OlF/YJgusDuvlQUFFuow4Sb9BOSi3zIewfXUqVXge0/eoCHui3MyBVuvSr+JPHxDUUDy89Nnyjje
orG+QbY4hwSp+kmiE5nxtMgHi8Lu5HffehFyS5Sv5sguz7DAKAeVwxHDDG+NMX+pXW1Pbm3l8BIs
tG1lZ3dY0eyHMmg3eOF+QoL897pdGQvjgGrlbgvFk7eO3csgyAuF/fTK/pv2elg4kJ+3GKROZkOx
rXH0sXDJ3IGaMqRbx1A3uRHfBHXx0HZ2swspsmRS+ZPUTMg0ReqpRCWGRIcHzDqkmjjFFQtKl0Uv
uNkrMiizmmS8DSRyeNLsGxkg7GQAFXhLlWVC8sxCm8Rzyok5xdem++8GrTtKvDBNfwpVgMWACKga
/PdonNvhSguoWYYantg41AzzJuq6tyGM+lWMs4GsFFGZqpVM235kRTO7LnS4yXa5hSpAEIZx3YS1
f2owQ8HsdULtblR0DI1Nn/H6PknNoRHZjty9an0kyrQG6IgAncpgZ1ke28vykPmwgXsgcLF4DBLu
2lHay9w3s50Je0/TvUfh3ekuLGJbTT2ZAXlUVGni/ra2yO8bGvuQm+CCO7pN02oreArDdS/kXU4T
xJTi0sU+hXrUcvzCur4WserulcglRaE0rZsUs8IgTAgEmAQeCJPaOeBmoJE65aCXAFZqlwzBSh+d
ZgUG4nkaDRcxJNF2o0Y/TzKZ9x0i9VI1NWntgjOSDECHEDB+sdP3eSefO7W9rxS4bWmOJy2bSHjl
5Fdj4qX91F4KkSOoDGTtknKrA3dccg5jCNX7O9EJin3lDGUPHqAdAeMQj+CvsbBO+V1iY1pUYEeF
e1cAg7HApS9Yz57InUzrIslW4AxeLBW95Fb0ZY2sHqY2/miRvYhy3I9gZrMQSD2D8I1rwAYRU/jT
SaaarYunLeG230o3l9sheNFSBjxW8i3YbUietrdDa72MysJZ3VNPXrG9mAJ6I/vBxtZE7rDVoPGm
akYjci7B2J/e1C3kXV35Fzatt15a7ulcXiRe9EzeLN+Cztkaon2QfUr8kJqVGCfvCoj/qqR5bpsA
xICuzdup9+6GuhekDjSonLjg2cu50BolH3VMS5kLb1eP7wcu0zGvb7JoeLJkkJ6nHcoeclnlJvfM
B7bENNhXasLZzsgiLbPH25bOc4y5pIiaYo8XDzxylTKW+AgKIyTkATO0DTArDlVGVA61KB7mUvA4
2ideyJqLeS4axCOTdGdJMTK1HgWFhEaxx+gNeCfJ3gHVnGM6OPFCqIblu2VbRM/xCs0BBHFi8s4I
bW2YJiNCI3xroX5DDEQRmQjz6KH3GiIQDwy8iX9zL+okgJi5j/S2BV5Ezi5xqxk6S55TiEUIUGgr
mbguJ+S1iDFDU0f3aQTGpc8xjFuwHA+KDZRlBjTcdfijdUt8iyTaF2l1cRFU2Ldh0JzNynZgJOxN
WWwbloFV7GBCtuhjuZUppkP8Jkw3jIvFtLMGvYGbEduvkM29VngfjVFyQ0ltK8zq2gxqrVXuEdgu
i0/JOpI0AQ2qMbGkgRn+oFNEUej1Z2f4aDwod7p8tNEiAgnVWo/bh9LQj1ZS3adWdR/XxaMO2gnP
E88w4djIp6rc6Oxr9MGmso7CizKm65E1n06RbNu0uE1sCcFeiQ78EkdkKiJAUb9KnQXCKl1ziQJ9
LIx6o/E8g4gM20NAgdiCof3iMUTHimo+wy468lXW4RTXp8AEf+jOlhyRs1HHSrBL0P0DEbziimyQ
kOWNnFshwoD6+qiFgEv9zdkPzXzDRpuojB1uakEMD9ZsBd/mmcMm7CaRFvvE1CHfIHHH7m1v9f1K
56xBftQGed3k65J8PhXJHzwiTqNNjTxmPiDbnvmZM1vS+4FwuuVua2eECoXLDN/oxjB59Lm2d+mL
9C2Q5ON0o9lGts1j1qc6Jv3AdLzBlEq4Wo7trTxgSmo9765L1JGdxqvWKVwNUXOVbmYuLR/TNNWS
IfobbiBnoD0mZNzXtXcBZmDMKeG4BQ1F8+Bwn7vq3W11KreJwRbdQ+DwKNJUSmQup8gH94zfwqUY
2/rLAyexGG1KWQbZfWP3e9eoFj/2wjkWnZTnyuIM2YXER5oiWFFrSRijhs6VBkdpUyOi95LjD6M1
Fir3IRHgVuA04VP60Y3Wp7i7ORYZmQfp0L6l0VVPnpkymTxaNSlt7CQWKS+4Zn3FHNH4LrScSqMW
r7NdRY+y4K7MnWLrx+Fd0vLWdA7aLp2qHjcMLUbrNENmD+N+JzT841QQHaieSxddcY1AvAA9I+wc
TIAvYLPQ3WuAMW/WDi7kZV5N69Qm9pcHwORwqJ7I6k/YYoZm5WZLfagZIk0qWSKMUzevXUaP5hGd
VbqMqBBGqK2Gel2OzoOyuMd6iw1CorhLtaTFIJtDygkd87uKDHPh4TZ2o7C9cVr9Jo4f+zaql7ll
PoGQI2tIoH3hOe2RqEJ00niIWW166TEoLoamYDIr8Wrk1mwarueaRDD9sdqXUwp0LTL3fWyTMm9b
KjdbHVNnd2/F6s3s6vuhn+5CI9zjV4LfPqLNc6mvQDqFvKOMvhsbIn9c7V0d1QUIOLKJHr3QRA4U
jTMpRSzroXDPoasxe4/FWTguQSWMXVViFtQMHWz0SnL6LZRbhzFZjeQcRicHn/3KcUNEOVbHCUer
sNOV57XH1mheAtynpD55KLlkYKIKS1oX0VCC+Svo9yGV7EnfnZ2wg8AoHzMJED2WP1gnx7a4t7mx
mxEtN6PVq6nhUOdcIZVtMBYMNu7IpZhbzZ0luQ/HhvQX57nxLSX+N3/3kr0cQ9lHOie/mD9jZ8h6
xvOdje8PB4jhXIK0BKLR7UsFIViUKyeBuZIyKO06IQGIQNMZHPkJ5YNsjzjQAspOEQbUFKNoKSt7
AEAOEUp1jwHj2jX51FtRu+9Iw3JjZy/CCsNV/IjeBL0xju5oe0LWY5wjE9opEaiDsyLORxCEzj9S
uxykYKQr+5N9z07X89fCq7tNgahIeRptKaz6SEOTJw6Tl6Ug+CJqOngyhGa7kJkNeA0GcBttBNGB
2L7qjn6jow4tOuyUto4DuEcwMKpoW/VGDpGMssqhpAYQhN5L48SXmBJbfoxbY6pOStYzrPIUN8ml
jtkYmvVX1WUto3cA14V+V1fxxYwJSdI++QaN58tiny3ebVFTlh7YVwxe69IfHrLcwPL/ZcTeF/wQ
uHKgyOAHfPihTl29vRXd9EM/xl3Qk87uSKKZbn/nMC1WFZPpVL/pm3rjmTWYjvSlt9HRq+RCdPoH
m9xXhCjm+JhSRSrXv79C+FYn8oVWqp9ZnqkKhBGtqp/iOKHFrt9MrcYTACOmUMGJztaZrP/ZZJRW
xlZ4yoW1mX8ETXjrPolPXZ6+6SPnZBPtaKnuay1+czxrM8Y64wfaBBJGVSXiSm3H5wBmXeajHht6
9mJlfONm6DHGnUBtPUQ2Zkxdmvd5Z106Kz2VVvjWJWOwLGKQH37J0EivH/UAVFifXmKLb2rYAX40
gnM93Tt1d4aOgZlgfNB4+IbVjwky3cUc2pUDWEMmKWX3ZkmfRxP469CzrlJ1D/NvofkkcubNXY1p
HpLPbd1kF9D8UFmGA+j0VU24ljSpyXG7GepHr5mF6JRbFYM24l9yN6ElBjl9a+wM38xAcWdD8nJD
AjdQyfXgnaIf+KS8rFptXefflywSWkd0ypLkjSMw0AXJCRuT/jsmqY1NTZw1oHj5QKLpbEfdYnfu
sKdYjF18YJrFDYe2G5KpxcH0rKynMVVH00bLI5SEh5/+Dm7Ad4TElF6H4BTTpsV2rbijc5kgRngK
me8zy2uXqJ1PgdQq4gL4tsaM1PxgXMjKEpbvyyfIG3hLK3xdtX1MRPYhw3CdDdHJd2YtE7jAwitu
hBxu6rH7qOkJWLi01QDDr46CRzKDcArNHCtZNVSKUDJjgldXXnqhZPYr87jADEqoFqOVLqeBp7uD
R0u67ExDVMhlOayHHmSNKJNhixsVPBJ3hDH8cDzDGt89kLLDBhMdpvfRZmWW7XRXRPpNJ8TPUFBl
WEDLRnu26SBE2yCkc8pNXmhlxPdNPJ2QmFmNeCW6MuRwyLNYIYgIgvb0efGlsLAtWxBsJo0CrGvv
np1/z2+f4+Uf/ZyqLZPgYHpkOWt2As6gcMXBTI1IDDtB89TGFdnVEmhWzHGV6cBUDqA7qGz1Onnt
pb+buummKSd9Z6fJm9+Py8aybklRvfBsGoaExAIaZwF3ZKQhQLWu8+YBeU1uWk+Xd9xqFPDNPycF
zZmouNYyvqEywMZm9iId+p8yRbAXAyQYLb93rfFFmfFV6bk9O87Lraz7ZappJcQ9uiQUtjMmQ2yA
StBeKKDFQiPPPFpxuf7/ksy/lWSkIf+dJvNQBMX/FGR+f/rfFBn9T1egqXie49im5TrmfwkymvhT
Nx1DCiGkoTumdK1/SDK6/ifSied4nq6j4ugeH/q7ImP/qeum0D1OvI7lzgaJ/ydBxjP5Tf6HIINQ
hB3flZ6FzoMCJIT1z4JMXSV6aWQ/dGjlUXjtGCZfJzbIPScaNqbFXCrGtKQNOmxtIPP3tJNpnMwc
hERdVdeQec+iC5Nu5wBphYvLnFTXbPMub1R6aqhJMfrOuDMae6Yd075az73XxWQ8U1RobSMVVqsa
Ui+dg53YA70mwqY728RPSZGlVQq/zDpgA2AuFpeKjjn49SaDyIrS3UzJ6BBP2I47zuMDDTqr1qjX
OT/ORo4Na2Jh7bsxvPGK2lp3Kr5qlBESBY0fIj8iiuCf2yqztm2fkC9J4zfbRUByC4+9aoXZ34EI
PpS+t+t8CilL5wc0II/HZcQsg4ayqjGsdVskBtHPaGuY1pOUQ7rPmnQ7zSv8XBPH3GgVm1kMkY48
WQQgOYugSZPSW3Ya+sjODkIcjjEE8Snor2q6MwoDex5sRRYudnauOr4RXvyIDfoccsYnizR0Xgwv
W9iUYa3zgkhTAyy37p2n6KQL/whVD9MingbB8a9oic8EswdyOvej2rXhD/20OIuiDUDB+1a3nzoX
ISDPd+CZmQCjGhg06445q1WBBzAJ6TvDzvlkaXiKIqSzvNzFVf44adljNIozV9gKhB1usoiW9ZHC
JYz4/qdHY4c3vdgju3ZA3rhgEcIiDhkGvzT9FPE4cBWxvkVugTGx5QVM+iv9CPgqZXnne9OZKPfC
MmCqtJLcACDHJ6b0ewaq1KcHPgcbSUJEyvyxjZzLnNtxo/gnHehqyRigDEP+Pt2EA3W2VeFSMOZZ
28LCY+C2nyEiTOrAdXezR/Cv0951jS+A1bcdSsGmLlDbSum9ZshnnEDDPRNdtlEjXhgXnEKs7iJM
Z2Psky9jWXCz9Gwm+tnDa0f424Jsri0dhsCoSazXaBOYVwDOUji+rFTE1g7Nv7Af4956as3QJBi1
ICzRjPa7GMDbqsqFPBddWSFzWLY85EFlUBOkkBm0kQZSDSZ7dxUNspZftx+hPJvkdRa1CZ8j0Fvg
wnYCbRzh7lnSY72wxuLgVQHdO/NqDOf6CIA6WwnXfuJIya6kah/SYbYdRc1FBCCgK5utnzaQpHMp
RKzGczTTESY3gxYHHF8vp1WVj+cac19opLR0SKwcVanfqKGNL7aR8Ot4ZHlKaOSQr+fHCUzKmU1X
wkjwK/2e/etTbCcAg7N6ayluMuqI2g1U/IrAR4HbqNbkIZr/9o9/FqgfW320j6JAZYCOmx9+N4z/
/ptl3WiGPh0a0Y3cVvjNxEoO6GwLs4aHJ+c/KJo3t2ABdy1FSVDzMPVi5cSNX5QVZDf+UIGX0lk/
m5jLkyogEanXEr/0JnSnRwgv53g+rjEhQFjGAlfAgByCo9lSzQQ719pBBd5akYI7ZIIRqxXxNSN0
GBRMfXQsBlK3ScnuV/ZYKZLItI5c3CnDXKprWzZmiwqM8MGnU2hAfauHLDn+/ls/iPjvf+NI0+LI
pQKwEKtJh36dBEjiEC3YlY8U/djpSTgqZO9dEisxsMkPpFApeQ2PscfhlcgWk2XcnvTtyV04F4P/
/mMY7I8ettoaSkV1CBpEG48GMYZhvG+DPqHm0Du9isNgFaTCgMAQTyuQo1xSbgSDkL5PTNWQig6m
UzarQffYqlVOtM5pN1mFbNGTnO5DzyYgDswhxR2DdcwBfUQyVHO9bq3Kkjws51GhyWCNn8XCthWd
uNTWSmI0SYdBAx3cZ1unz5/pfXstu+bYaVAIYoaSTRtomzJ9qLmIblwxfhCN95k/VM89Pb+HsPF7
1hTG+x1BTIgFB/kI0QB/SzMVy3HUt55t1buM6NVCD0y1JujaHppZzImLclPZnLAi17tYQxUDqrPv
4s5VsOPKcGnVoKNlnh3hO4Mrr6ArwDzrD4wob4wCiqQlGjQGx3lW9DgtcEXWBxNNEm20gmSfRID9
ugmtRDQxwigwYSXJiifqGjSeWleKe7lq7A/eMBIPOqlcMCbL2GfyLQevAoXvXGACHjgf3Ju5bB9i
+07Z1q1bWs4mizUE/yoNoevC6O3fQ+ZHTLVV+eTCzENi5OVF3FpCYIbr3boLO3BH3KJGvyuSZKTl
qTIh3ozZxrQa3HkdDrspZZnqSvXRD8XzJKgLtAq2sKqPCG7lFmQGAscDh7WFAPTWjIpHh0a1cK9h
e0R1hGpRpojvpO5ScNejFnrrNkgfejlOxMwBIk/DGd/5sAJFNDOcgw3DhH5n5wOuD21OE2g4eF29
8JYe7oKVXau3qeT5bCPaMLMMjpRQDMz3uq2g35FZHMOZ6TGOoFo6wUjTY54Y95HmLSqvaSH307Bc
lY52NUWyHlqFUuTgbSe7hVHA1JjfMNee2hY0HrEdfBBiDaYKEQww3S312+68knWg6NzyYHmkybIi
3WZharODQXHqQtI1RpDSUphzbCkzcVDhXK4b6PU5Emm87RuLiar0bp2g/2o8Z2Q9a+JNWsQvpQvy
H/NjeWzzaJ11dXHTNP6+k2o4An/ih8iYD0qQhKc2/IrNuWGPhkXWAY6awYQ9v65NE2aOdj9NbXmB
mzxeRZ3cdvYQvwjasXe60UHuos7kthZIkU0YclrmK8OGymBwuu1zhBFNj8nKq46GMAm0c10ToGXi
NYHcsp1j45VHm+LQZUcZ2Bq5nol2fptnzLESk7YjK/bgc9IabOQjFnLD29oalzvhUHPVAWA+UYVG
8K62hg84GZtJ9XgDLKoRaX2ho4ox94rqWWh4YWKeHSb7SRtcwyb7MUXU3ScBJLqed/FK/B85gFQ8
bUfZtG4UowQ4YNiKjX72VmxKMhtgYc1mrWnk+OHGQOdz6O7wivSm7KPmBmzmY5ZVuC8ICd6YY/lI
8tFG67joQAUX5AddNgMiQVBHpyyB/fBPIsv1HJ+xxNCtTWGgECfWRHK8MFf11YOwcuB8V1Vac6Sq
jyCG1zebUUSvRuhPuyEVlGmVbb41Qs3caVrxlgM1w2/PlwytErE9B8RYVc9NHL76CP9X+sg5PjvJ
Xql4WouGKVGbq/cE4Z06SubveSk2dZdiDAm4PFp4fXEm8w2DtRCcTaNDYdBRZts8a/aRaXzq/saS
1JcqjRlkNIA9NvKj7PkBbI1pIYTjuUMxBwo+yo6QJt3k3cFkUZtPrYAsZ8BwGxMI1OfI92SOKz/t
JhjmF7PT1qWbNZQPt9Vy0Nr6YEDuxiZJ8W1CDolWcVghU8g7I9MKiINpzuxi2sspqULXNx/sAvor
RnQiEpLINcfiQzwMDqYIvBPAo5d1KW/ycRJbC6XRK4iYkLs7xnbdnOKhvLqxRG3Enu8Z/S1hqmxN
JLNZg85lt9cEcpdlwRMC5ZkcXriYolesRvQdjvGyDdkQ5g8xAtXZNJInfKkdHH22n/l+KgzgH2NI
RFaNExDX+bnTGKtuLkiDcLhMRyCEorMxsRgEA2Kj/CiLUJx+/6HZ8Q0dnGo/4cUndK4PMQStgBXJ
L268yvp0RJfsmpQ+rUoqtegN9X/YO68muZGzS/8iKAAkgARuy3dVtbfsG0R3kwPvTSbw6/fBSPEt
2cNtrvZ6QxFUxEgcFEy69z3nOSDwybfW7VRBMiVehErAwvgv7myAHVuAtd9SY7jOOqa7LkuZAEvv
yh55lz5OsF2fUfYg0NzYmsqyaP805Wm00L76xXtbpQBkav1ROQHshrLbhlbbr7OJYn2WVf2+1iZy
5ohtIQkO2ONaNZ1xfa58LfMNfSbqHFmxS5P6eywgd/mG96IjCokoOE5egXsg8NNbKNPbJuv+whO3
MPqYTnBmrrIuv6ta4noU42tdL4L2hg6xH2VPjkn30QgoROVedOgGJXeU9rbdwoBofYpHIQeC2ON+
S8xYGxOPCj0AQBslf8+URI40BaIyRVCRXP6o6UsPJXtEN1HnElMylDFwzoj+Cr+4wRtlWP69OcP0
6GbzKY5w3KDdWDYvMM6Tqc53LUNjrYmbW5PKtyoaSIBukjDlef5JSDIm+o8xNMurEGVUV9jjocfn
T/WuzA2xy6P6zh5ddjaKfueISIgK90NZ5AcoJ+WuYvuJT2op92lcG8OPrFHPTi1eUJHhfTDNR/qw
L1aq4B4TdhvSbXGAkUBvUFDVq7gDqmBR/CzBXQ0c2XuDJJC2vI/mHQDIdd1Xj6Y7t+tKtwP9F+lc
lJD17RkcqJkakvwEzOcTQe5Fav+Y8yHZEDv1zj5mAITuA+rDnhsHCEPQGD3kMSqINjX2YcCZuaAV
O5aFv4sE1vGIWUHOqbvVo542grNS0iavvk6bu7YMMb+O9XW2qLInS+EsnE2OWr6i96TPMTbMnai6
x8Gt3wUdlYv0kqQ/UiCI9+bjMfqtame4sorHmJTyxYyDJwOWxabqL+fS3XrFMjCVfyht56UM4MdN
6YcEyLsm2gkds3oQVOYQ40R8MxilprR5n2V4n9NBKUL/m2cskh7SuJzapqPXQb6c0ivdievW6PYB
pdDWALcQ09jombBQPr+1sfjet1KAHLAffRRdfy8PcfyWuu0BuTcmpWEzKgmcAAtEAWiYXAnnzA6T
DbqTbXRVFMSAxM86nc9Q/JADGKYmenm+ljGntiiIn9s6osw3s82a5/rgFNarUPXBUkZPhCr+G7q3
IsL4N7UvRSQhihEflnft61w4N3Q9SBJstzatSaBZcIjMcU3s+rl4lvcJOk7MoQIud6WpRvjsLV22
SFPSknaNDDwIlluGN1EU4mCBY97VKtyElXnnVhR6i4lDpKwfQz6YjXLZaFXRRxCBycyrYF/m+S28
sWljtLV9xAk7x7G1hZPELFOgC2AvClAhMeaCbGmk8703MIqxCUbL4hRiuiBO+QxGG7dAAJEMbvNz
mKOeaK9sh6U2mme5jhHhpcM12uPrvooRSk4RrUed0J2lokKbVUJZ6aqdMLvvoweDPmGSR9aWbzGC
+zuIineKhn0MfmeK1V3RilMcQ4CaUnwpPv9u17N3Cp+9rQktHT3z3h+SZ18UB9dC/W4egoLMybCC
/DBaMEkQkqIezYzV3CBtdDJWVhKcj1XcbIyArn2ZQ2BkI3JpWLS0qFiTqY1DCWoH8m2MnqPiizTr
dc6uI2PV8uN3OdnJeaDCM1ZzeVFSLwBXEt2Y5a0RO1fpYKmNKFCVcgAwti0Ui62rHtPQQw4xE4Th
tpSbW+KwFmGIpnLtxDnJX4quNuzF0rw3a++mVxPC/pxtdtRchEBxqMrVG4L5no1hfrHBMmJv4+gX
xswF+oGtFeF+cd4x8uKnaGBklv5ifBY7kXwXhflKwhA5NZXihfvtdc9nrSHgFFX3w3HRC4vce5my
b04hKBiW33o7fDRy0nSKpPmIbPfeTJjJE3qoiAQ+4Dmwca5P2Lr0RrULGsI+hzmbbV2Y786MEBk3
3yaq+b7tJot2ZQaJ1ozjm3Jg/JV0YJlZ9mKYj3MWH5eh0SaIVrOeJPuiPkRR+OTP7Y2gxI7MCD7F
YLPYRWH4nofjrT0of5+wz5Cze1C2dYOyfzMaw2sVwaCeXYE/eXzFevwqxSLDW3rKMH2YD+amATCQ
xTda22y8WudesYGgysKBv4j2xSywGWWoTFQf3cw2YfB95LzHrvkCVuDDTShhNbO5Swd8/fApk60i
3SXy3fumnO6drjokSJBXfSXeC/CTeeDD+phDhu/8XThUVNOe6NHFtFi1CHcziZpoiKKAbne4nCQf
YHo+LlolCD4ogayBYWIPR5UsbWIDFQKPDeS9D/w8pPuMpGc99szXcyxLtgK4x0AUkFwIwd8a4008
wDxUEzBi/7nHUrJBwr5OJVMNrjNXjZxe2bmuAPNlXb1pxLVT2Ro7LCUUvyCuSa76lpKYnvw9HXM6
mm0GdMG6h47E0kTHe0KxboZIFJI4/B4qgGvw9FENA4ryJRhDN6/PKaerfWX2G3JKX5KGPBc9hDBj
arFnd7Ffelo7PQ3X1BfmM9J2BNMJvWbdA7jL8ASXQ4SEiC2csG1OnvVfA6E+ec/41GBdOC4hNbP4
HkHXv0kZK6aD9GaaaJBG0RWCSZzbxXHZthPxJoFnGl63lQM4OSI1JVFD5s6hzpHMZYuiqCH+DDfO
vhiDq7ZjCPP0DTsrLgYzuveiTdWaJ1PDeNK5eFrUingBnCuEd+W6tZp5kw3OXQ2uE++iaw3gaLML
DorzPuwuWySEZxFHb3Y16l05iX3hBuF6sox4kygkBdz2uRyQhmQKMUYT8Gai0PA3YdmS1T5FN4Sw
f8uIAx4n8X3ZTBOZ1p3N4jKKJ47f0Gyoqaa4yQiRzNOdQjM1BfmTYVNi5RmGBz0l94zPe87Pr0lJ
3xUE1haG8tbttLU3yBr1s/wegxHpyp268xAO7lOVXhiGd44aGI/mEFSnKF5eE7uz2ZdkSNvmmf72
c1e6T1aDRLomJxe7NgfKUzOn/WbI8MOi6V6lzvTO812yeDUwWUgFrZJnFoeGIruHocLnYXLOV4a/
TWLrQcROu7IkcEWQdd66Dsxr4u5oIBzTsTtRKCQdgabFe1AWL2nRvDgEM6wwsZgbgaRxXYPsTHM+
Fbss7Ys4K7a+bu0DoYdIuoz+0NhuuCUsA6BmUbzpSn5r6uxCOkbL6JgtuOzzavSGkppY8lpoieh8
wRGha53wqFIu9/L4za8IUvTm7PvIJx0q77qsogit5VMZkYRYQob1E9D64a0XBreRX3/rG30RKxcT
P2nO0IdZTu7ajJ1cm1dXXtw1R7BwJMOrceMY7L01/WfcCm8GPNDrAfniUGI5IZg9ZrcWXkRGy+If
cAbO6ZPC4GxZbtMnV6XRnqTIS1zT9ZnDEd8FZ2PEMCax5ltEqOSwifplog8FW0bhyye53Q2fKPSD
gEse6gbOFaa1bqPYf68IN25gf+mXZb2m7XqT5ShEBkX9dYbI1pMuuNL4wXHrNhf069dhMhXAqAQy
kNsewXfDR45wsGzWCud/lXfNyqUhtxlH5AELS3aTUSaaObig/o4iyC+oOetxPP2N0I9TkJMRUPCu
MQ6c/GWRcImOkU2cG1pYq7xwPBXuHT+W6wpRaosWVcEn7YzxmTRUVrrYvk2zvd+zhvUeaY4zZkAL
rcgqV914qG31V5HkcEDziToLJ0oVCWvfONGhtuDgTd74vWzhNwUNu/Siuett/6gsPv0UXa816WjB
AMhVIdCoRlZ+yWBNuyC4VJ3lXyG+ZF5MEhaikFphYbAE14LDrGrfpB3al1lkrnpjeDEKyzjMjpkS
zqxxQlf1ujOMtacSd+uI5t3AOQAC0l3BjH7wybxeSSE+smTMaOKMp1Kgp5hBgc8Zk6PpMz+YLmTV
KfMhsyFd1mn1qK3+YS7nN+AeIDdm/1JSXJYg8CmfUahwQ7LzEiM7ZjogQUUBBhnDnHUCeM6R9Q6F
DKchG67guq4nmvG0HtAN4ylwgk3botVExNdP4ZukajsAV2AD2rX7IjUJsZzHmHSZgvWevrlMlX+F
tAhEYzw8uob/UUfzupTN8k8lzHrc/zi2mZA9GziP7x3HmpmMReQ1jWaQmeaA5PVHlB3mskYDHFW3
qo1OcA+wbyX2E4X0tzpGED3O2R0aKsogkUkkXI0fppfVuUWK7gw4qjmthxu0vOVSAEGB4jFlVR8j
iciX1Umy09+SHdtvggavgknPES/tjLwlSLecgNGzZcNfhQfPlAnjTWWdfRByYcECmob8nU2bIq7d
4yDI+UgdKvAg148VaTgMdMBd7sQg7dB+Q8XqwViZwY508G7rU/mW7jiTtMZhU7UIwklIh0xrhMem
munlAv09e8EudKjgaSHVFlMyLiyUwPtg5LVTPLsHQh2ekZHejRlDOS+Hd1EbVxknkjzs/LVMgdv7
KUNTh6WJt3IWpFSgh5llFuzwzb1FWb0IHatXgWlJSsvcTyKd11rGjCOmps4L+n1hERHhjdHB7lm3
SgsN4oTyd4DAshmppPrSR6Ah1dnuxA+SyV6pkXGCdFke+fGckLWqdnnDiUosydaGq18kSXexWb+S
0XdjFeVGxyA2dVIGp8o3z1A/pjE8OHX+XpvepYbetS+KZl/b2eNccW5B87KvZueOM9ud7uZ78Hpr
u+nuZsjXZvWShQVifQOZPQ0zjBt4+OLuRbTZXc52GGI39IRyMh9iPSCz6agp9Au/Z6lT0VlZTaTy
IKkzBkR8fPJHEhXw/AoNz5XFLRJse9Jo2ha29xzo6hEkNbAKJkVKOHAqyrYEdRXeFwx6WXoEp6lw
1Qr+kBKySuIeaI3dKqXpHzEJsN2CxTizABoJ4pfFMUy8w1+FsfHjPNvOf8WPpmRO72PMzIlB+RyB
wzYpmfVMGH6YVbK941D4VZw4Bd5+36GhiIeCbwkl8aofqVwSTVLsHQSDToaCvZo89FuKHWVtMphk
emJdRhhandi5LW4I58YpvSPC02IPqBnlsJG/VQkKRX/M3iX1/bXila/7QQdroyZSupiXMnPjUk7q
f8jE0fwkagRI8XFFU5bK6AxB2BI0R8ncYP6Qx7ofyhuf7sKKgOiifKeydZl16odOkeEBwCBJLGK2
ieHUrmRHQTesSICuO286Cbv3bqm6bfCNAXpCELtuNchKTyyRNfN0MfTjg3YWwAXMKFqku2zMPhDZ
PrRm98S+vN1RjuRzatjV1R070oCCyWqEoYchhDM4eCfsF0HB4Q1bOuCo4pKq7HSAyX3RBMl3oJos
bViSSjf4YQfWtHWm7jaHKC8mr74vwjo7/X8d0Jc6IA8/Nd71/4M1extNdf+zDmj5v//HmO39yw8w
Pv9bzGNbPh7v/xiznX95gW+i9BEetT70DP9jzBbWv2DUWjIwmeMcH8Tf/6iAbAs7N38n8Pl7uHRs
+79RAS0Sn//tyZa2hw7JtTwvcBzpm3ZgfpIAscwVTWeEWIzT8rp3TCrGKvYvKkKMivVPj+Q/lvCf
LeAInv5xLU+iincxqKM8+uT/pseuQIjgEjaLEh8UZxlDme6/BWr/fu7/lxeRi6Md4zoSKbH8iJ9M
5pQNyYlAp0QIeQEb1PBj1iNCzv/7W5E2wi2emL/MYr9eJQYPZpU5kttc4Vao8qhASTliIv76Mvav
lvl/v56fr8Nn8PPdmAZgXpUDfaB9OG3jigZUmCvKY8vOK2/s70OvXw0Tvckkreh2crM7p3ce/Rjp
sRXnZzWWmEzTeu2UbCtMi4pj7xqcjov8nNTtE7vJx69/8vKLPn9Q0jFNYUvJx2l9+qCGLq4zYgLC
1Sjzd7r7h2C0nvEM4LmquqtOte9xEb1+fc3PH5Y0bc/yXGF7DuwDBs6vT6mJjdp0F1tXQWvkFhj/
gFCMOvDXV7HEp1tjbysooNsuxkOT//r0MnpC10p6vNRrjFRfVijVlzYL5N6lCsgB5YO2L4X7oUEH
TDIATquYrTHRGptUVRNBxzTfvv5Jnx/237/IZXpxKDrQ2/40ooAeNNo3+dhVZJ4zl7IHdqxFP9xu
dVkcA+xaOyH14eurfp4zlqu6yxjjBQeOKz694gL+XCRVBDFgiF9i9rcrkwA/gqXAWX99peX3//wx
LVcKGGMMMq4j/EXA+NNgnhz2fbnDYSYcqvJgcjZ5NTIIX5YzGftEieEPk8dvrucKD0mmifjyn2/Y
VXNR2xFnvQFawAyHB8H/RGo2ufCrJpH2H27P+jy8uT8ffZlHDhBXRCT66/0tP0L6XW6gOXQ4gpug
ke22P0VqeEFf1axna+HOJvpHNrA7q5K/nZ7orL9+yn+PyU+P2Q98FoFlKcBZ9ulnKDfk/JJQS4tE
jHGzyhGOFTgJ34tWo/xJLERTg+BsGOK17igkgo+O/vQwfvMts9ohVBZM3ax4nwaxNUwqhVaewTVG
MzmAyhdV6Gz7ub5FSoaq0fUOdjL/4RX85o3zcVFXdyX/seSnb5mNnAHul24+EuvoqtWJvTM8Nb0R
B+MdiZw0vT88bNb0T58048YGg2K68EHk5yGLcstDX8onjeN6V85kECajuJ/H6kkHeJZKF+Od3TVg
jehqfv2e2YJ8urTnQl4BAQMSzrX+Xmx+Gk0OxvsK9wulgSK9sZQHhCROxG6UWC0nUicJLYj+MKB+
e0nmCBw58GcCbxkAP10SCczQOD7Fn7Q1462IrOzSmxx1lqPuD0FbJQQCx8Ef7tP6xwTlBKYrJCIz
V7AT+Lwe4LtCKzCrjG6TRpU3XzYCa95kdB+2LtG/jcmPsEk5vxKeTEaihinXojPKkJQWWE2S7gYt
tHf++un/5kdZKLsdxN7Lru3zjwqducgzvjXYnhY9NNqv4MahhNOd9v6w0frHR80Q5jKWBdTHl5Zc
/vefnnrn8KIT+Ioc8AJOb1BOK6R9o12PCBfTx6/vy3N/c2eO5bq2ZNwylcnlI/jpcl47atQhZC/k
TcDBSG9ZOhWVad459FTHHOW1Nm0wlA7V8mBnu6mat64rcbH5QYxwsJ/QG+FnQVTdITvtrADuGXuG
1QBXdb6rbP+dz+jY5EOzxa7mf2Bf5rhvpOLQFpa89EKBb7d2rA1s3WHrkIMHudPLTsIfUEq04juH
PG+lTf1adOXToPW9QMbaZ843qqv7pvwrnB8KF2vepLaTU17m0yLIGGkT15wn7Vv0pRMZyME7SrNt
DsbQ6qJTB+kwH9Wi715I9PsQXJthjGu7GmhOhfvE5x89VlR/3CLbE/JBaEJ16sbuUA/jvQcRwRrL
AxuFvY2ZxrVgVRHnm1/YslxnWXEshXVbtu29T6Mc0sllRou+s4uNRyoAwc+7tMJ8DMupIopanZzG
u6r8+BDKp6Gcz5NbnRW1PyRNVx64JG6Hc2TkloR2G0jXgwJCPmJ4Hv8BFeiKbfMqSmnX0V4rPIvG
IL6ibryKsKD1Ma7nh977SIx4p8r00TCkd0Gs3QcfGSUxHd1WPlGXLJL0ocEuRJRw2vasEcOsqTI9
Cw8CED5Ix+sYfN8E3Y8ySbY+B34lQH4AzzA0wVaes08XMh4KeklXyTPDY+hRgW6z05BQUTYMSGd4
X/wy3xEkdatET5A6qSOCrpVUH2HrKkCjnMqX3bHxPgqSLlDLFh+DOLCDRr9Ni8dhuW3ag19aJ2M4
UC+jO7GD4bpxsm5NA+0kaBKp/oZOwGqw0gc/Go5+nlz4MsOwVm6NbHz2gX423bRxsXn54Bmao5ue
BnhDsoB+kt5q/RgO9t3gpet59p5VM+MDPoXVveG7sPJamGzNkyCzhbrXpSLgKO0SmqnRTUxrZTOZ
qDITanpxlu48gwTLIlnn4QzaBrN61e/EAH3Ino61cq4peq8og9yZlAh4ofP00OKMRF+4EexII/uB
2il5q/o1b1AWhC7aReHsEzCULVz4nOKqBQclIJ/DHEG4GAqP8XNKbcfCYz/kBgFSzXNKVETmXlTR
i0NKZpW0K9ngOKebNCChbv27Bo3+OoWiuPbgy8FrFYwvokt35O7YO8zfOPlGyI+4/SZOIFsC3lC7
OTgYspL+UStTEkySQw7WxQrUPu+JfbCpIC6dDlpxaYymAUYbbXFE9a3GZeHsJxnjaeV7nx2S24jr
oT61MmB/IqC7Jo/quujQ1iPpuYVqACa7uhWKDk9IShSk2vADOdM+V8WJHfoRQNq5rK9so3xsBsBJ
pANKDYHC1cGWsybNH5d4ERinnr8rx/bNqXW4LhJSDPVFAmR0it6ZiqmyjxejiYUwvopc5zqxD6Z2
jkPA0of8L1zcrOBSVp1+aKaBbI/HUHFEcM4pmg4qPglhsVBrg+gwNw+avCNFw3832kdv3IwmFLFk
71Wg8W8T497he079DyD4q6E/lfKS0OLY+i6oRpYmqF2fc4DP2OmInwvWcUYSF6L0Gl3MurLgv1+p
8tS0Tz1fVLnr69Ns7eY2Xbk472GiYzXc26YDvEzvvPndU9YbQbj3md1fqeX5gF9uKLmO0bRit3IL
vvmy6bMLTZgL2xeC1VD/IksKNobw8MYzCTKhvzCb7wLtkVExbzr5YcFqTCxq+bid0+egP9v9BPNf
H0JUW4U+yeClxMAYWredc+lRVMEuqnbm+H2c9k1wo+etosAf+zcOXuTgDs0vxUaAIEgKQ4FR5jy1
qJa+10zsI4nqAXxrkzdHOw15iiZFt8YhgwgAiM3KSL6Z0YsrL5wF0iFLCvTAVvHn+LBvYEu2yF4g
54z9rqzfu4nfF98pVNHiSuTOtuzWlHhhp7JftNQPFEZGgMC7tC+dCK2HRotpMGRDmsuyQ6WQf8PF
efYbexs47OyNbkSWRJ+wi1Ww0TwzwlY1po1+uEs8dBGD8y0GXcIE3ZeohP0czWa895tvtOU37Fq3
vVdfxj0G7nrYjw4GUZypYNzWkoqr5T64bKmTutz0Q7xgetpraYo72LKgBG7i/ioY6YeF3qFAMBDb
jw3tvdgg9Tzrr3tNFl+LeH3MrlIbTLob3ItA6l3dodAB6HQ/kpRR9uKiUNbdaJNoOWOSn6+H8B7t
xw3I8L1wsb7S6EqEDR7ru0kfbnAppeY1pcxh1+XjYVLYwOjL+wFGbPsqMn5YbXg2U7oTbP5NwznT
YroqWFZric/UfUe6tlXIiAgE2VbuKYi/ucE7YkdUibBcOsYOrSAcHJu+63ZWMl6DfYcWwZRBaOFF
nje3tJKOAxoYz0tZzBBURWR7uD3CmvlSWtMpCxu0Iu5jBfIjDpJ9UEzb2l427DhqUetPCqBP+e7m
eOQ08RE8Mg1xavoApOqEF314dAhxGT1a90A66c8AY6CDlbLkQS7NENeq7dyYhxx17pZ1A1CQexc7
T35zb2C4iOYc2VK2wRZ3htR1RxBRuOqYikIIHeg77EsEzHv0qRfR8OGVIwrHUzypDRKoTRw0bzNT
kJLPYo6fc7M8DVO7A60FnRXSgvtSYduFmY9egtJ7YUIOgBZ9ORgD2lbTfCvVj3nh38VwsZDqwBGf
2o7GH3IfKkgU1Ww+HVgCkF1jCjObXCSQoYaWtgEAK6PFLWfQQkl3aKSn2MT8jJm9OABYmYbxT9v9
5Yz2y/GV7a5FAYiuj+TkiC3yl/2nD+O+iQV9/p6G1IXRtT+8zDxXZXU5umwr6gYF1Jw6GN8TgltC
RMhf74B/s//1ZSAoaXqe61vy0/EZghgiGzwua8Iam3VZWwHqRq8gn17Nx68v9dudveVwoHJNCgef
S6gTZGoT/RuXov27nXI+TZEa6XlOWrSe9GX3/y/Xk4R/Oj61YvfTobwhuFGh8aKLmfHpEPALyYiQ
syRp1rB9L7++2D8Oi8uxxXakGzhUszjD/foeC3bfCUZUBEOIqDVys9zCcJYYr3lw0iWmqa8v99tn
SVkJGuVyJjY/Xw7mr+2B/GPywts6O+zkbUCEK7bN125HisvXl/tn+XC5Pcf3LWgI0sYa/OvtWcyc
Cd07BPVRiBVquC+j4iJpc9q6TYSCnlVirYo2Pcx2wdQPOH/OxFknGXWg3DPKzde/53df7c+HxE9H
c3LnisYCObbOx2fq8V2ibqrB+MOhd/k+Pg/Nny9i/3rPia/7wnYoFYrcdvFPFqM8U81J/zAs/lE7
og7p077wLKzMVIM/n0CReeJNTKhsSJs/Fm0dPXOWp7g+id69Syv1Xi7bua8f4W8+2F8u+2ngG4kU
lj+54QqCIRchveJujhL9jJ21YiULEIToVOo/1KF/c7OI2CWgX9d3QBR8GpOYi5yQZjxQFUAi1bbn
mNWipNWi2jutiYAQ6Ac7AUzlKYQ8K8fr8vVt/+4H0BfyTC9gqFK3/PWlkv5cWxgz27Wkb5QB5khr
RA0jG0zjrkLhWWfvX1/wt58qmhzQxaY0fffTSJVyNErYFtm6NgAvYaaIuuBiwB78lrMc9Ff/9dUC
hqdFR26p0y2tt5/LGSUwVInUC8o/j3OF7nKnZTivReV+//pCv5mAAsrbFilry8v8vG5AkS+ZdZZ+
mCpjqJt04A+BqrKPbqK1tI19U93/91d0KQu5cAWWwIRPDxJm2VRZkiREgcO/B187NBKoTc5GOizl
Hz6T37w1MAYSZMHf7Zl/FHSp9dAMhNqHrEseUE8Fl5qj1C3OVvv66/v6zUAMfFYMqrgsw97nPgGC
8amWLgUvnvM3nDcUfUrXXKXKWPCEza2FwOXrK/7u3fl0XsBYU/n6Ry9oRiMSRTYairIxtgN+p7MK
RtRhqCkgtP7hQ1kG1KdZFIrE0mb0AloC5qdZFJZ3DdeAnlptm8COMBntdVq6d//VLSF0NYnDFJzq
aCfZ5ufvHqozUsclS6Hqc84pMHpI6ygRkHKm6VX+h1mMhtGvdyXoOrOFYVNL2KVgMlm+n5/KhsQ0
JAPDcF51pRgJh0HlWuhN2LCXXjHTF3+FZE2J68ZACnlLOZdokQaOthpRKaKNs9lIogYurOIwd67F
JnMcw5Itp84xR8ZrWbFbC08sxom1VVHtgVOjwpgVt8B90RW1nlc8oX4lmS0DWbh2yH177oxgEqt8
DPJyzyGHI7Y2HOexqd3o3W/8wj4ZvZ6JsMh8sircECkxtTR289AYUGDeE7YD4EA6Q1NsR5FwmRjr
CL5NTZI4aJ1qEQKOmFqnOYW/LPJCAelSZk7QOuS4G0+RbtUC1EexfhHPiWt9t5oMFWquotxf513C
701V60uKCqE13OsumsSHrdBOEceecujh6EY+g/k8DtVM+nFRjM0OWQssxynOJgAOSY0+JJ9IWT77
hATOezmYBWLlUhTe/CMkt5lEC1miJIQmJ4QGvJO2ycEyawwiymjSHLAo+oC1nnCer03IAm9WkTfG
jeMlQborOtsOt6QpeqRVuDP1CTP2CHAH/lyFV5wCWhZigX46BkGutiRLcwvzllWswM8bxTe+h272
qpuASFEaLeG4L703m24FhrsNyWZhv9OWMUC1DUEhbsIkHYrV6EZjuKXETqasYcNxu5jyEVR8IckR
cxoLdGQyhbAMkJwCX1+ZFY7KV8cf8vLoUpw4UvTlmCaJt7r0Q+npa692u3zlhp7zQ3tRhJk6qs+o
zLsPFKk4NkebzvtqHsdA7ca2cS8MKeqrNJv7ZzOjsm+iiF8jR8C7WghgsuQqs/ljm8CBliVh7TJv
bAoBOpYoGx08eliYqSH0AiFvXY0njIOzu+knPfw1TmH6NgdlRQG1aCqQS7XXtPvZpJqxnozKuTVa
3X8PE6+4B7MpLpMonXfUVvALFKGBTmF0Zgp8lFkgvxfwhhPy6zdZZ2H/jex5XnfOGO/GgoM9/1JE
9vbIYXvd+VnbUAiKrF0SKuI3deR20EkM4m1tG7H3KcbbCuyiSt9R3WG4Ak+babgAPMcQ3fhAedcZ
XwmZ8nfsUYZdVFn1VchZbitM6IBpGg36MgHTmlwUbUEwcOJiIgqiqH5SXa/wcNTvFNj1h5vDyu/w
UWK6LdA6k0wnKKdJ6lk0uyys+aNzWU2+/uaWJS0diHoHPeC9TBf9Q40xZp01ZfROdGR3UqUk76an
wiloI1AWzUIc+ImVGedm/psBaTVLpiaWsQNWbPUSzJY8WhGg5bUmwY+alRrUvZGAsFhlY7NI1/wO
9IUezZZSjemg8jb7GMufnZFkPLmHxusB6gShsU5sCS8ZVwt+VLLR1qIocDH5xFMddSaTd4LJ46sp
qpvbSJc+oK9+tB6FyPMLWdvdnceJ2sf+l4KYjuHFAddDUeGF5DnHVZxuppS0qg2pt3hORJXui7IN
b2l2g7R38vYGJ5FJ8W2e30cjbY7m5PjXJrYNc4MjlXicuvNfjTZI3qxQECE8lUkGVSoQr1E/UpLu
mipdIgozMzhit+8EKLG82s5dRDglit5trabp1e4jam/SZv9t9215qlgCri0SoK4Dc4aQ4AtBRKzQ
apO0kPaGyW3uoPT7l3VlU2A2qexQ+c6r9keZ2TGB5fXE3JBYpDbUg0Pu2dim/YM3jwKWKDrxO0kY
69YZp+k+cZzwPp2XKCGfxDybFLotwcPkjk/0N5+G1kZcPAFBt9Io2PZFYL9k2isPNOKngKBg7y6b
YnoIeUnZCxRXxvy29XMTxiTI+LmF/FUCW7ELwyWIK6FUGiQJuPOE3hjUtEFzZ6C4S0Z9BRZp5Rrs
IK4ayGLQUOt4cKgp5569ip0sMBnjjWNdiBKx+SHJ+uQq8wenucFtlZZvdlQSWETCmTTva6r19B7i
ipU4tafUvQraODQvpiJ022vLIbbtwudwNKz9SbjFZRzpCR2DgWHgBYq9R39n8EAevNruCO91FU2B
0uti5hC6ikvy7HYN6xiwkt4FnRa5BdEHaTFJ6pFSzRH5wa4j8/FJUBzMgVLOyBzdVYF5mYkyqTRp
TqGuP3p70gRmK4Q429adyvY6FzDMxtCtsWr5nknQrW/qEgggR3NKnUakr9shpECfShtaUUY034KR
yIIlUjsNt1nTz0ukl6O7HwHUoKsqgj5y7Pku2nXUFUgV3C6m3DdY0zUmq6raj9ZM/G7foiUPsyZ6
iNUQbILYnC86UOLEDEYKsrWFV54SJ0zroHLpwGVWRMJtD9N2N81YFeMpqTwYDVYj7yap24wCS64t
GhMQorODkcXG0fZb8o/c1si2bTbQAlFYUqK9hvW7yW2cPn7XsBJoV9YVgSO2mNq/Um6CplOcAa7K
atbr/8XceS1XjqRJ+okwBhEAIm6PljzUTPIGRjKTQEBr9fTzoXptd7ratsfmZm1v0lpU1qEAQvjv
/nlXmdWpHUxxiN0sW9zFlKspVse1n6TzDWsvzFcGJrAEVF0H08pz9QctkSTdAgKhUhd0GfaKp9U0
25nzfMKtvoD2MK+MqGfLSTSjG1oGoY2HFsjXZqFUBda+9HT/NjQ2MVYx2Q/QpYDM0zhAVkZTJm1w
YgL7qp4jncxQxzOr5nxGtc1mMUZQwhH5W+mGOL87IF4BSJ5vMyniByfMmju3oVio6zPnHWGRNra8
gK7HVs5iRQzIaEnPJIpOi3razniqT3VPJobfCz3RdriaTcg4ziTCs+G4xDkCIPh7lvpil3vSYccn
1xmmrXx0m8B8NGtLMMmkunodetKwMpbY2AVORtuaam+qH0t7V8KjggLA8EQ1U3uyauoLEk3GL8uI
E+RUM1EV1ZY/ZInhefgZwWWPdZ7179vpJzri5qL7TposZwiYjJs+i72vXnnzKmqWOy/5lU1DAmNt
cePGEY+Z6U1XKYS+2J9plOTnz8Lmh4H8ItsT7Vs9zV8EjtRjBZIq39OaAzjES7xLYuvmtchafw8l
mRcFaxSzHEuV5SUaBLkmR0AmXVe5IqrlFDY2NDIxQ72ZuD4sTr/e+JwIpjQfaU6D+L1XzEyUuyIo
zTNoCtie6GvHRvPzP3eWzvNfkeqAgXkUSRiPvJoEgr1BhOZrHfp9eapplOqvxMAbdcphd+nvgNZM
CgtL2jvJlTnD7Dy60uncQyDZILNdVaP3Lh6elhThTMlifXQYPUentktahk3QyBiMdn6uvN9SVyJ4
bMM+ZGoEQnsCC8LRvpf3zUhH8by8OxajzbZsaJLX4IkaCA1lBzo+037fDCs6gOgAtP3CLx5JXPhV
zfreVfX8C25nrV3v1exCOrmsXdGQtyOk/j+7N2HlwalreabCqev9i+Mx4rfhBiaXT1Xn+4mTueMI
e/GQPzY58YR//2F/uwpCdl4+zDVRgG1b/ItmQPwhx9QPA7z19VyuA6MgbuppgNH7f/9Bf7u9/+OD
uJ5jiaIVisvhP9/OxtgIakqZAghi0rl0YKQpwZzsu3QgGfDvP+pvehIftXxLPq4osjyO7/3tejuH
oqeYD2ZfH3K3Z7Ctmcd5Xdf+KieH0KCueApHG7DK0JKd//cf/reL/PLh3HhRItBkXX6uf/twPzHQ
S8rlYN5N+6aai90EiIWmUnWgW10e/v2n/euvj09zuXhCRwf9+HfJh4telhLdQXOey+ZR9qO/8iLV
/jd3679Lzcs3haXcxK7qKVMQU/3nX57DupMlaIHLbNagbJ4qwow4X6CGJ/p+Yown/YvvwMJwoLqI
oeCYDfdgNRXxcwva5a/v+f9Ni9v/hyVtf73h//cowNOf/E/4mf7XMMBff+MfaQCepv9wkDzQPJBY
4G86vHj/iAMYlv8fmGmBjzNuQRjk/PO/8wCWR1QAb6YSJpoa7mpshf+LCmrR4Wb6Nk4u6fnEAtT/
KA9g/fPLiH7mIaHjnZMIkqYJ1v+fH52GTLFFI9aDaxXlnWXplxFr17Ye4GEOLH7bqB9A/gzi0Ioy
OMAjo9IMMBIDfNe6cJIIlZtemTaPjhDnwFxCaI1v/TdLrsP1gK/j/2hifJ0+Px/kIyxsJhqjWv7/
/6IeGUNQJYMRLZTHq7ab+5Zg3y6p4vfZmIxrV1E0lcJVV3aEh9eQ/AfaG6HfDU+dv3TpaIlGETrP
hG+8Q9Smv9POA7yf2i9Yx190C0LcxvXDJrY1mkKS5pI/Xp3e96mE2q8mCPLRFLA7xb+WVtE0Tppn
uDbvGVLJxL16i9t74JYQn4cw2WvhGytjcs6OmVprNediS+Bi3uUvClv4yrPrG4stSQKO1RiqfPbI
vNk3+KW8QCfnmF5S9LTwpEWC4WK2QIimZn8YAglw4T7ECHU2Je0PbspXI/KNwBm5ya9Qrx7ngf7i
JhSQVKKuXLXUR269rvxtTq19yeoa8kSY5du2oJM5lfMD3KcHHFBUYebD79Qb24ujp3SrXUgkBmWd
jOiatdl52dUaxbYzgnAzDOW00VH9wQKDFcQlCuwtVFSsfRBVOdkzvj1bgM3Tz5Ca4UsJ0nqyqdbq
y4lBooHM3nOkprp7vEVDAuJvyVf99YcXzUzklttgttgjZuxfQUvDFGqyf9dG6lfiu6dEGtTu5RyK
MmwFNsNsnXVohUZ/HmYqEjLkCVCo3i9NDH95SL4rMugM5XHEiWRH2+mdZ+LVd0umc7Lk/CuMk8x4
BCiNxWVTVL+rwMefYO/ixtnVDvwQJu6gtET5A2mBlt7iwCBNN4Q/La5KHIgpQm+iLw9ixpa4Xr4Z
pAPg6N4KLIPbbH2otH7XbfeDB+ZPKKCNzcEvY8bBAhXxzqgN4ultfjuaY3PwvMrbdvH0pVt1GXJD
rMtYrOXgfhQABdtKEyrj3EGzlrxw/8FQMah7/Jb7LODiZOv6VI/Vi0qvfVXIg0kCh0En3qA45oTs
2jSVUORtETTD6M4tBdmFmoQ6qu/aokMcBOqb2GqdhsUId1y8RtwrTM2tKsNWGNjxl1e0IAOmFyIX
CHNjd+gjm/SDqt9sUI510RvnUrEO1PkbdnILJNExp/xE2LVat1LEWzcKazLa7R57w8gMb8jWlVUf
Ify2/VxRV4AkWkBYz7MFvWkMT6wHO43OQbiV7iG3e6sGRZdvMss93Y8HEULdS6zoV0IQUkyMr+fJ
OIdZfCeM/K72hz/FND7a4ajXpdXQZ9Y+XpeHwMJvNSU2J2RgDelUffkGGydDd0QH2qagbSyRRlq+
UkxREjKl1D6iEWAfc8JGpQtch924Qxo+qTy+ThYzsShI/2SQE5Mu9a6O/2W21YE75QcI3q+sxYkW
T0v1MbSFVd8aEUfgwt6ixZ/s9MvT086QNMIUaN1gau5kUD+6L9rJjaUj+cfrMFZb5ZuNY4/mpmeQ
y9+IiquOi1kbwBRhxv6o6+nkw2fcmorEthvSaGKOl8FtXlqPo0DXxO9VCPqCZPQb3b9Q6eBK5T3v
GMTVo0dtPFipbAV3a1p1pSl3fRt7ULSqbYZH2h3o/kK34+cAGYbloe/mgfSNeqoq8ad3dUAllkVq
gHazYe5tAAL40mKEpIl2DQYa0YmNCBohQ5MofVBYKLaDGb/mpR/ua7ol4P0y3sRrCbYvIqaW5PSC
4xvtux/TzkuyV0tKmmSwH4ueMo52rzrlw87pMsyYO+T85BY07aWo1DEckA1pn5Fon4dBQQwb2Zoa
H6e9DJZimQDoA8R3kNlAXAtcQomFQ1MWm8ioHseh8dfNIFZZwsl7ANfP6+C/5SI5wdB4UKBhaBNV
vObCJfH5TmuuRlghtZXfgiweT2Mwn4MRSDQPVOD7M7KU+UuERyUXckCDRO4ZH5SndtBl4CuUyj9W
gQQ71HEj9pyy2abS+rNEwKto2glEnZWHDXZn+o0LzGoUNCSk37ZrlrtpdMHZ3usmtlmC809XYMEq
zPD3IJrqkGcMefRwK6mZmudkMV9hzsqouOeyxpTik8NytXYViW3Jv3fFFKzDVAhepc7CPxmFlEFO
dJ86YIy+OJYx2HU809eZlqfBw6dIxRfg0gEspI8CHwgC3o1Dh4J9TLjwgixju3xKZZHuvKWT3Rib
/UxgdlNPI68P0VwtQdREfT6u+2GCBSouY0+HuBsFHWyr+hqE1Cr2zFZPvg3GuYvOdmU22zmhwGBB
0HAuzvdUk5PXwqjocV+awzreJ7m9wXccp2TP/c4HaD4FEHXZByPSu57VtGvGKsZG0IS+cvMmg+CC
mTBSiiHtHEQH0C88Kx5e9VAeB0bS92Urgk0TEfmNw/GpL9Hy4ynex0Hd75KwADTVNM2tVH0BLxxk
jcN+6fgSuUgFLw5C9QKTKQzQxDGtqrWvplU4ZivEm3LvzmOyiRuGAJFK7ZuXEQCesw9V9fc46d+C
GAdZ7uZv3UB9VKnoIG9za21Kt9w63VKpmmcMsHHfbYoZzxiokV+TXyhaG32cx5rF7q8KndQtKH6B
ZxrLbiUYnlaeEb/ORfWaxCSvh8k5IIJ22FTGRxo204Ms3Ghtg0ECJg5HDc26gf6p0zv6gb/qqhVg
HT1cESJ+Tdq53+Vp/seYLFzpjX3u23mxhUV7bUAryZrgbqjdHWwre1M4DoMD03mc2Nkf56oKD3FU
QVcmyIyiIw6JlPBzrHhrtfec4pqHv/6IC7dnCgc9W1PSMIyYWHuI19SW/JaSyhu4SJW8uGr4agVd
US5Z+275grpDkAu1pxATwYt3siO9sCJCyGmkFWAZF55XvW+NAozH+FUHAfBnU9/q8WfCHuwygovH
i2MykBiSVxtTMwT0faFkca7VGRD4j3KD8WT09Nh1M9j57NMovZs39vsBHDaQt3DL/A2g0mT/qk3J
cWIsTplZgU+qYSjaFa8Ul+8nYe99tzM5syJsm5QEpjJHh7c4TC7NcIuPeBnYlO59B0fwXq3ceky3
RTGwX8NqHEfzRLCL2jHThocoT6EVXeeZv4zhy90kfnQf0yq/K9UwMBUDxWnb2S2NQIqRMFi5GU1a
Y0ZUv0vv3dp5GD1YAF42HDKoIJhMm18E8SMpf3w/zE5x96fIcqq2XJ6AWQG9pWiy2XiO/+ydZDHe
yM+/Odp/bcfmNPDeHYPZ+1Y6oDVjEqsWlQnWRYIVOEHrm7lwDM1PbWz6vr8NQDR7yaZK5Wa4LTPv
Nz0uJ8K+V/wazF4EijYyKtTeLLxnYErnncPS4071g9M1TwBR7AP2gXnNSPVg1tK4yZGsQ0ZNWmjl
S1FkLDbeQAU8lB3sZ825isbpYtdQjKuccywFuJtMkY4bAlE+lSRd2U+gPrXtYx4xIXbKVQku8VIW
VX/xyvik+deuJw1pok80j+G1MhlYupNLKWPuQegDnqxD9akp/dwo8TGlWIbpYh04U/fjtlcMpl0E
rapnZhpUFHiqyiuOUPadXcE0FUKexz6dqzVUo3A7a76iCIvgiekPrH1NrVWnwD/QjocbIpUb3MSr
whNXR8dPRhfm67yR75ZJD0owF3sPlCD03HKdpzP9eJFMUbFbm8JM9KV+AQ+U38U4ikOhoUTLZTKk
jXKd5Dk/IDBBaXmKJv6m0wCtDpgfoqnPRwcQ+zpqcmM9psMnTgaDkRlczHj8ZtGHF1OZ7MQwiJ2g
/zVW2bT+639GBfsdGUUGw+GW9ayp3Df8gxzkV5w3O7fos+c8GH9CWNq1Yx1r1v2VTk+Fcg1qZ3RJ
9NZXmz5GdIZR3dJb+JiHebLpyoLlv4kfjDTgmEjFxbZNn6cCYAP+w2pnSVyHnGsEXsdm3sZDqPdZ
h3nc0Mm31SooakQnJFWaXnoqK1e+wWzcaIB9TjG3257uMZIQQbAGTQnOCxB7PzceiMajAFe0tbE4
rsu6O+sGjTss9J9aNYdBchgnTwE4Bx50b5IyrvvW23EPJTbD78FgWQTewj8EXdc9W1514vZHrq75
8D0DrH8ZbVNlQn2cw40bWx/0C54tLgmnfq5Lzmt+fIwD/8XKzAkskB/s/RG68Ty81Jz3rCY4NkZY
bdTQAYCMzV1bmrcxbqYrA06DZCD5KmYCUwuSLwJqxq/8YJM1yiPJagbEeTSvYcx4n+HjFRdC9hLl
I/eEqLWOzQI0Etp7xbuVz3Ww6nw75rEu3lVVZYQuufOSul1RLlTsmLFyIEjaGLvCTzNeIy8SJ1qy
bqZhYuozLIz7MKf9/kNCdto7k7yUvX5jm4avljMfhFndR/lzyQu3Hgv6iPoqA1QFPPzKBpicwEwi
HU+UqYfB2K6GFvaxVdrrkvMv+dLn3PhMKk7jNEP+lHoooL0aD55bbBmU4Vn3ZXytM4OvNuKQlmlg
HamoqQ6JCyZe9ULnqn7assJU4KcvYuaQO3Zy4MCaXFuE/o3VRNnGOZQpk/LCcupNEEgIelU9Isct
nLqxd/YiPOVSTwwYE4pL8pu/MOSihmZgd+lla1x5gghzDmmWgmtj8V3HRM3agJKUeEJ2CTYoHZAw
lxYls6JsyOu59rPITVvYdrM1PtRgH9fo+922bGiL7D9guW6a0cNmYcU/OJvWyqDhgPQCUsm79sfN
VLrDjSvLxZ6SbgULescr896NPD4ptcRrr7XadW3aR6+k/atq3BNUPv8iWfILUkfFvPReCYYEab9h
ZrkrEtjNVvE2ZtZA9jS/FXborNDSp6ttQ5DNhw2PW7NyQuMjMeg7IZJMR4Kc9uTvuWgEXPpjJozU
LdYHCTBnO1XNXqgEUIJvwE+abMpdG70BB00natd+w2U+80j8MTwGJ4vnZ1jkZfjR24BmboZgw7ir
3aVe0OKANPXi3NXYjvOYbox4eS7pYeeqN2wRZl7xnHwZnfuaVBk/SDmbfOmKWapNHr6GW+3p5CGk
7n3N4kRpx1JCRwWxruMN57N5K2vaF7OgKrD2fHK+kGuvs5A6FjgS9WqE2gYKeADgZyuPIw83fP83
Ysg9ntDffuq3WxHN3bF0bfokxWnsB7HhCHcHtJ/+jSi7zi79Z1OQv6J7QQNasmwBh47CjwCk+/hf
egOhw8+Sj7ZVP1lOfNPl8Jp7zisw5heZG7eEgyxHoew2M95Uc/kNZXuJkwYbA0ToWnnDodFgoQ2h
P3DmvOZTOq3TjJfBUtDtk04fa19Cy4npEs97aEbMnM5FMfLAFGCeoKrZFzPsvhb6lsiNftOxX+L9
mv60ZumuRm/0mAonh9H2fhdxM+4V09yVmxanblupDW6mM4Y16i/j4KzQy2hzPxia/JOTnATcpNxj
O7QIiswt70HU9t+ty2VuZphIeqHuV1zoxU704R5b4S5gHSaMHZBnM8ihTo5xgG9f3zcJURhTpDeP
qfLBVtMd96gaL882ZieWQ3K0KpoZCqQgUZbrmVMLE2gquNTg/JRVUDBDFueYVPZ6YpNd9QPFMWoZ
fgJmmudFcmIGRkk7Kr1b9be8+mrb9jel0DOsL2cfmgUTLQcDFTaeonVvQakvMb0bBHme2J365zY/
RiHRnSKRz1Fvf0FqdkkAwd91HeiUIjojlzISZnIE8dp6LCwaYBgiMIpXXwtHCbHGyUh7hOFGTuE5
aPydNuy7qqadox2Qvtjd2aeBIazzXMhNwzByJaYC5LaH6lZb4/395JaK8I3b0vrEcxB3trOhfxdD
E2EwM0C/IMLZj+pu8JkNRlQkgeDvn7M5qg7MZi7xqJ9FdIiQZyhviqF2Bv47drjiMJFfIeO28Mg5
6q/D2lpNU1qv6VCEne/Xe2e46NB7LUVZbBM6aFeGTx8GPopNRAMqi/oP4GxayCfx5hUjU8Qqf7Na
6zBb3THuXer3uAJg2TpTVEcaeWhpMOnraD1L+2zH3bGLNwEpTFzAajuUCHmZh3+A/hYdP7SjOa9l
kXnrSGfRFjl5V1e4d3WKctjF2B167xhNpcWZEXsjcZtoVXeowYqWynVpC2ihzW5qUjIHdrszKqzb
bZgvPJdblVaXumXSarlv2AqVx9nY5ecPpnn8bEMDGGKG2wCnOxg5z7mZFEFDXH4ObPGhMuC7VuS+
GRUzpiH8ChP4rIEdfYZCcAytebNHCjvTgf1ZTKvcmngavSODa3JvHm40L3mk62CJZW1qt+F2Uok9
v3NoZdHVwJnFTp7+0pLTVRusQ967316PGYltp2PfLh25YhmfGOfxm84msU1m597UJgc1qfDFC73P
e3vjGFl6pzNqSkB8cLXWn9IZ3ioL5ad1c1qRA8GBxJhOBCAqWX8DKX8wDfKETuv8iM652VXzyUZO
/9BUvYtGPeJZ33CLo8Qy6+3tIAkGKc/glwSMnIveHK3+2P5ID08yvswZHMpGl7ehQkzMqGpyGrSw
kAHeCg4bNMjSveEzGZXx4VtlcR/6Plw/loC0fqkjDv8kRolzIZXO9K5b58xRYHkZRNep2pi1icVl
ZinrBzLPwhBHjvbnfE65x1MhcNB+8cubKdB0XFTFJASr2IjPCpy7Y8YvARbZlZGT8Uz9j2yy/gTZ
oke5+Rf4Y2d+7kmnm/ObMgbwkfkCpJ15eDpw36sigCg3mXQR1eE7qki7scvpJGtIDCCqwb13cjPN
Wb1q3A6kbF2/upwxA6yB+5ACbw7Uyn6gXkPG6o6uNpwmQMoZduCtpFLsMGMeEU1u4jXjKXdC4sjg
rZgrNiOLtH2rvdQ45YKC67l/oRrJeESIHWNJz63poF2O0a1jpIHcjigmml0x6jecWN46Nit75xjp
njfypF0HgcoHX02VXAgfrdM9ubhsBLQm1FlgjOJCrjyMg+GvgIbokSqKjQ+lG4UDUSnxN5Z2rnRj
f2eTzbWy9TaodD11vw55PKe4gnB67Aeihwo7HthH82uUHJaGOD/2TrqfiunOwknE2ZI3lY4Umesd
bqRnWxB5tZPwMJo5K2Qpn5sm1hsaxNhc6VYJM2fPWYu9wCFHzBHFbv3mPKt+72MqXre2txdj9tUV
VbhPnfaW4PUoowfE7nkNErTCm48gJ2oB+zbV10xVr1Zq3KkOgaZXLOCUTq56+jjToPDvUG23o+vR
wKYpY6C/5hMMbbmvwcvlc86FFkJmbdu32MTf48PfgIEnqesj/Wq77cL+lOtuds41cf593Bct7Kzm
py8RUibcURWum8bw2Z2XrHfh0xBfjK65KYal2y917oIupLnIMO/7LtKXOpy/J38BT4r00x6yCnsY
b5QKDrHZ/7Dayszt17JELfUyoQ8FDqldVw1IgzATwhZi57lPjO/enSPUfMQT0MobtrfyONT5l4Ce
chCGu6+ImYJ0Pls9XhTqrt666hLGLs0DhbiEs8TYk09XHPMtLmSjISVb2ZQ3z0/z3H7HhbUNx6g9
UoT90lJWzjsA3B4X3NQ6Nzr5KKiR6VNkeAg6hk8ce1x1SfMdzcM17WMu0xWn2bYNjzqlIV3yK4vb
5o5+r7el8QezSMRBMd1KZLyV240PCT2G69F0wFA2vxlj4YGajWFft+RMKOy4k5nErRTXm8i107XG
3c6JIdj4JktSU9FqlDnxzijCbjNLrkpYUWgOs9Ng55clKNyp+80CUWyqYkDG4OZHSB5kRf4ocHFy
EQYN2sAepUS2gIyNFdQZeY0Nf/yu5MhQ0HOngzOKbzyq1skc7K1JZYdstX5Sqq+oxLJ2qvhtppyQ
MCzDT6jQ+DzxGhx0ntp4vxhK2e3wDTJ6GOEq5EUH45W9TWXUKnZBWm49Gd8N3vBcNf26r4G+tgZA
2DKkoRub/2vjJ6e+GYwTbQHnGBKyEz1GhoVpdZ4fHWoj1oH1u8gn4vLUUZZujEKeDIz/nAcbpoet
Ux4Hr/N3/Wvl9Tf/NcEgzgYpYuKzlddRnYKLqOP1O2fsK2vVDCYW0Mg5NyDyzhoO0Km2oAGHnk/t
HOVM68qx1S1Dib6FYb7pVVZfvTEoDr19xTjXrBo1j89FbKp7zLA71t7pWQkd3hORvAzoNUS+h5e5
MvxbEYuPOKrnt5BVcz3z81ih+Bh0KjTF+5ja8J3d6bPKkgB4qxmd8zy0Hi3Zfk+bwfAt5nyQeQs/
N6+eiPqd2wKxDQZcMugi9ReUVTVVt6gX/UMxNtM9EdHvIPLoisx7sY08szyUSN807pjVZTQPIsj8
d7f3pj0iXbEfnCp6if3slNp7C5fBlyERZPwyz66ulVV3jCnMdelnkAeMmhZf6glJsf+As34fANu+
BVYC9NoJxNHryyeVwj+wqrw6ikGrq+L3sBVJGT1Xke8yrXQHBI0pvDBJoV1lnO3XNsl3fijekE7F
DQYxEWf6tzYVc7Xex1sfdx3I50Jkh6Svaf3QZYq4NDQbSS7szalbZgxLRqKw0982TQ4vthHTOJEO
rKpFW72YY2tu43jYyzLONok7qEcrTspHJ9uDc1N8N7XesjgaBDcC+gcYPe2k6xZwM+t6X3cC91yd
fudhVB9EZtxUg1bONI2eOf82yKSnNkKfOuzGpzDkzpwEMI5nfQytyuNptfZYnp0jEYkVB+GRe6/8
oMxkx5VJHweO+Q8NlIqIrZXsR35onlz5YxkuFaZt5O16N34oHFDUurE+JacfJCFT792MCQ1d2Azm
+KWu+ooRUuYtaW9eTCP5QdOnlb5YBqfcu7dtXULHhuxMddcaB+/TYrgHDOGDmacahcFnu6qgM615
0HWk9X2DTpyRbzjOLYtP0mpvawhLnkpfLqfZ7okeY5wVVrwxOfYckzyYt4abfYYe965WFOljXiZ3
ZvRet554Vjj9dp0jnwGEEGwLY//WuJQgmIG7dgkr3qmIbpqAxSmBYrrFQMmGnzbtOenaHsS9eQWQ
NmypUbja3Jwuybz0nAbzCSdj+Qrc4Ry2LSGKWhztknu6bNwc83vzu1o4PSX7x5BEOJQrA+ko94++
mONLN11EN7ibuKWG3GVRTcHYYi64EmmkYq6WL7VsHodYV1dD9BcdR7RxluOLjf9it1CXWObFL5d6
D48b3T4T84sKnGlvzdOLz212PSit9m2SwoBNFWbelNuUp+r4nXt2UWd3VAsZ35P8ECZy0tSV8TGZ
qheHSq7Dwtpe95jvD611HsaA6lK9JCuGXNEfsUNPqXeT0wQrmTZAnfyJrLA61ISc9lEdDntyss9l
PZJysoMPZ7CaO5YDxlapl2+iSiWXdGCaYUBK3KZh75y9Km52Mb10afUOg6I7Csj6QLT1Pe73i9aW
2jLz0EQVvIvvp0xfKItQ0cBVsGutJU5wYlJh8ZOQVMLwPRI7CSVXhBIdxUO3cVvHOcHMPLlpTrOs
LqKD3RgLFSaHEeQYzGU46XB9wlKOp5n5vORuSVv97BXNdhnSW1E4bG1+bttubFAAioADG+wHrw2v
ua0PZsn032jGW04HS+B15mOc6fw4cfDReZQcwB4z4kuXIWOPg4ITFiPeRzfJkATH7j0dSzAGmXnP
kkyCK5E3WmfyU4fg6DadPFQW/B9Mgs41y9n6nVKmSFApWpzmn1r+iPyWqqiK+qUVdvxHZoj8CkMW
LIqXyk3Th8WJq5OxG1RzqZb/Fksn/8cf5BNxGnA6z5mRDi9mOF89GTJYamGXnorAJ59jcO1ReCTJ
GK5pdrV5e9vqSAJ4pUPzj2NlGhWD0WISHIWik3Me6/IU6tqh/5DqTkRIWk9nqk/9GJWidXiaCb/V
J4DgHQP/KXq1E4/AitFQNVAvn/vXhw9hUZ9M2QPVnl1ekx6StROchVv4J+bkn6qiH7N0v1rP4eif
D0cxq0Nj1xnlDzH2ByPmWTCyak1FcLTVg2+d08w/Z8HMN8wecyIyVx5M0wrZcQKuL316V1l2cQyY
uYZdGV0Tf673pVlRbALcJDUG/WA7Q8YzsjUoIdg1Uwe3qDNfybuWJ6st1daFxNVwDcJazUaO2yub
iIaRsl3Xvj0cOpmZL5l7rTi8oO7lRNEY+7LKTc98qTvCYuKo3bi8aIMBrppGe+dZ1k8bsBSiVosH
pYK3MrOfirA2biAu+lfFiL7XL65lZAdMup91JhnspPqSmAU12sDFiZtdTbenQmtoiKvQMd2GFlp5
thxnw5c5ZxnPfQ9GT+a/YldlB5uGF+1yjQgK1CIfqqkM8ZTVcyoXaMmTUSfiitI87c16fi96d4mc
VdWR8UjLDC/tGbNDsrfdyt3a4hhqNJzB6vW+o51o0xJqPepYPmp+ZGcUPkZ4X26R7Hqn0nfgB/eB
pJvFy0F591XdX/3S/FEkDXjHL44hDw2VN4w8BkxAxR3MxnabiJhTPpVU6ZwHJ+VzC3NNRT1FNTx3
jhND2Eqgj1DKI2qbLR1dPfXrtdsKOriTgF3XxMI1T6CHKjSyGVFn706Zs+18arJsMZ/y3gkvhqGZ
bzmsGzPCulU39bln6kFdZmARl7OMXRw2YktnX4/tJjz0rj8fvYxmSCvAsGM5kJIGmVMRJkCBe7Tj
kmTijtZx4M7hlO0DS+0nEO739iNZIx79wv1TGp5L/U+MFBQ10X0VCneT26mzIUWEzNy500b13IOq
1sp2utNiK7yzF5V/Jiej0oAMF3y1YZ8z8ngwiukSgqC5oydoXAHwOCh4XYfR0w/xaNxT+uTuQju2
bqm8VHF8mCwrPJkdgnUMlwIyUfKi8ZCdWoS+xVZFXoEXC5MftkPbCEx0N0nfWSBQn5r+BEZ6jx3Y
ewTbwQgno9Ccn/jObr3iOlBUsM7QJSZ21LLvnPsJk5NbtVDrIn+8z0rjMnMzO1q9xGNQ+uRqRh4q
fxk3ktgl/ETha5w4O3/EUlbRbjL25UvvynlLV+xhCN3gCFIQaUd6wcniLo6KdVdhqkGVDbjF06/K
97euE1m+2t3wLNMivTb6JSgfesvLtpY074L7PKCF1r2zR6/ZqEXwknV9N6XRYnWEikQXiYu70yZX
kRUZRyT/tUlbsWoiq2FIYLv/yduZLDmubNn1V8o0kgYog8PRlkk1IMGe0fc5gUVGZqIHHHD0X6+F
uM/q1pOZZNJEE1rE5SWTQRLufs7Ze+19RxjKBnNBtbVJe59i1tuuFBjFY4bVKrnrkpjaVTi4gzy2
tcRYsNMMCZuk7Z480QKnmn3iuiaQVqn0SSRg9r2KHyW8YZZP45AIC38F3JdE36JWaM9VshzTiHxP
xrX2xa0fvIKoqtImY5T8DrCkaO0S0FAMoTGHes4hk/NjYVDZkV5R7DOhiVBVcme4xVvNWx+a0S9b
i+kYSBoiTODrmxpoPTPEjmDMiAAeJIcH4gjnnZj7feBb1q3qOSTowNpXgfWncFW7TavIOOaNf7BU
xrHeNE+kUNvbagSERRJWfywZSwaeXrZkQjKHN45RsmB/aeknYhYkBIpPngMjOhrwoaE2BRlhS08D
3IUQK7CW4YDC/ay6WygWyCARhhxiqJEvdLhpAHnVix4G4zha5lrvu8GuH4uw7mMN9M80rlo4j/Wa
7yJKqhL4ueQz1A9DM6JVczMG4Azo/GjVFfM2nBoBzzOobvJpSl4fA8eEr4ZRBPMlvaN0KMirXMiH
iJKvfNDlDvoPnzRtHo0MzIbiNUEvvIu86edgvfgBPAsHdCq7vqF31BlUn1bylVhB9jO2kZWy2elr
29jPIyMElglTXbykfU5bFlh/JE540lFY1GS2MNhktDiTlWMP6bYyEgIO4tK94djOKGkieNbpX2XV
XZe4P7gOYaG9nf3wDIXNcUQ/FdOjJS9ekU254xC7NdyUyT5Hk3OkqpcyiP7US9OhOWIjTJnl0eWh
RvCxuJmMyQ9Dar+lktmSJZxjBq/v6Of+u8b4/jT1NDhbzqkZtKyNjuxpO7eUdVlQPwS9c0dckXMw
g8q/m+dOsVRk705HGLHZrj0ntn87qORzoMglcfQjIfYs1B7AgHgWW8jf9D0SPliHJFOrRGbnYuBG
D/uQSi1OgzY+7YVYMM9tU/ga6lBNWOK1prQj5enoII5swSk9LFH92gyLusn85LYqGVe5k+dsAfsN
QPDAbWb0o9k0TO1c4nTg0Yt3G+vlHZdJfU5Jdy50Sc5Wh6wqEw8tkGyCINNfk3E1k2W6NTD/77r1
RbAELxdRZUxhhHXyihJJ2XqzoISZjt8/ujLZRY1L3CflIe3Owtj2nGaOeHvrs8tLPVfENXDRNE2y
FqHtVhjvQ7WGStmbuYi/Ir+JtnZrNJz23AiFpXePtw5eonobWpSkhHtP7Uek5Xx2zP4fN6hOcJli
x2e999uSAUi2b/0xO0ZEpOw8ayXfiYCDxXpTN6U+R2NAN9aNLFrb5UbtyBeP9r5M7ujaPwdLlhya
RuEzNpjBGmZ7/r75fjhdgHX0NWLvW+8wGt2e/f/4X75/reuFhm0a7+US10xQgkdUZ8yx6DUZwRsB
8+hK4gIxikZYpKbyR28gtPKQKKh5uTp6+PSyiPljVL4AUgPz2hVbOyLYRmYNo2WLIwVGO/qfBdku
zDa21pSedWO/+j0lhd9dZFUM5xLNo5WUGPyT9xmuCNanvjv5wz2GmGVfFGPLYUQ1yDsIxdNVW1zl
GgdLo+sI8OIGjxpxmqpi28J9x+xEHGcfTQXtCpLBR/ZLaNz1LpItAyzdPBsByWROMXlcaISuGeNw
6fNm3Mu+nsO69tDZrCksLut52EpzH4xVf6j6j4hwTlzyeeh1A/0ejzxodzQ4+UTODVPSe90Me7f8
o+TErJhkygml6yEeBXvBkJ2Ssm9/D0wgACQT94mbsBLDQ0IMU8836lzbxInWbnVA2RMchBUROQkc
7lZ54k/glTEuvPaqpJbh7ATGuVX3Q0ChEsHdPbC6cYJbWCqwlwkqAzK9mbO5Wz92bp2W4nXkQA3F
MczKeAnJMnxdNFBKuhjFjui4bZn4H3ikCZnB6IoigR1AOPnVQ2z3EtXEarlN7tBmWJ20QmHsm9AK
uO2mCrqLTuYAeqp6r1IOfGY1Tic/VYc5VfaNozDwZ+UBoc5LldK8zPGSwOEghzo2JZ1P7yUqrPd5
uIfbypxUZf2DHWTRPirROFH5f4pS6Me8oP/Rk7U5qvjQ5uNjIrto55brqc8aYcIaH0mREbllsTha
iPNPZVn+WRsmDO/WTZDk8IqrgYoz77dxhte1H5f7XqyIVo+FJ6+G5gqSAlWE3W/NVUeTkTMMuRN3
fzqo+5bXc9usybvBUbkOyufFZIGz220ndLmPW1T0cz7egiOlKlZAjWLDPMZcf8iG32PISnttj1DX
x/m1I/P8nILUTDI7h6C7U9VFdXQ+A5HeNRm7jGeTKgPVezdkNJA7ncVh5iv+hJK07lov+3iiuMuT
mVT4wdqmKZ3HOY9xS6TssGMdc2LxMLhE6wjEC1s10NrG7bpHk8hnpRTVY28citlfDqqd78s14ZWS
m6da/+DKpSFc2Y25cbhUoP8+2i3VezagRzW9zr2f4vJjQUuh8/kNr0Kdt2s81Sbr6EkhRc3Og4tR
PkUOAnDCuKHlnWCdnX4x11zJG6AigexyEm9CKAzHmgzZQkzOnn4+z2Pd9eO0nPFaPSAl/uk2S34n
cw8ngYlcOTHuLeV/ICoEad+Xn3Wg8jPsjO3aWsjryjrWQ4Fkze3fSnQJFKnxz6L3atYrgSfEZtKs
3PzB5EQHk3qobrxkIV1o/DEM+IfMnn0P1btrBPVOs1MkdDlCtMMrG2GtYH0kVLK8Kj+1T2Ixnkrk
D8aQoYOZiBUwAu9emjRwc5LpLjUBuhtgOCFnzY+FkQy264mRk3A8WtTlu1zjiwNxV051zpCpuSYO
losZoiVHuy47M3+7uhNfrH6Zj7MXTahhC7WnPY2zaOoeoHPfBLSgqC87Pxxh/tI1HEMQXsUpoVxL
AxRi4NPMfWUN+5FJ4BB8RnbFBdEjQklHiue2QDG2yM+AMHhoGeiPhuC33XNFD+Z0EZxc6EWN9q3P
2QyzRvFnSpf0wJQBo7aB/sMpKTxTh55ITVbvWgolVVbiqbDrsM32qZ/JPUsZ+1zkTvuIiL3bwAq/
H2Ul/EVFqzaeb8FBFpRSXurRT+RbrcXIiS9b7mRV/TAW3Ey1xXmcEwt4YkmjuOvxdrZeD3GDMAWk
+8G+77gAUFtjCCZTeoGcsRvdd0xQZCE6WmxBl8ShXpIeE708uU3Z73BZEPtXlm8NQbFb3JU/hA37
BoGMsTXMc20AKD1Mkg0Lvb6oKGPNjgzpnNoUGASa8Xi1KOTRFF/r5NEZWt4a3vktmbBqX/XyyRji
x2pMf7sMy/ZoF4eJFhBa0WOPbGBX9zQ1PDChUtXLZrSQJgPT4RJYrFPE5I1oRjvde12P6lc+1Aje
wxy/+cG3qwtSKMz5PUXBKFkG5/cEHMSpYcq7c2q0zlGKkibm7syq8p1t1ex8KtiMzbk1DHkax3jj
k6j8qOKnuevXuDEes/TFIz0ulY35xbsOommvdR+dWmG9SVlRhaPCpZX0uy5AhgOi4OjsMXPVppmc
Coa4w5gHB2hMtGja/jfSanDabvrltyaXXkcp08eAVjsje1DLaDJrTgBGYIYPfXrlSSKf0lneSNO6
59+Sbj5dFexRsCHze6oX3LvOWF+CFfxs5O2pjw2GtF38aDXYEWDMKeBQeRI2qxIzBYlwStIZ6WPW
X5xlUDRFsl92XFfUpdH+uxOZJF1HWScfTGA2m6lgvBspwRkvrXb+XH3J1r3v6Y9egjzb9XNfh1Xv
PI1Wwry0LQ8086cbbekbq7TfSKCLj7VprWD5Gf+DuFvNXq4rjHDCQ2hGjK39OX+Jk15QnrHVNAbS
2djyr/VIHQ2Wmyyw3CTkLA0bm9F0MQP75mnvYyQ4eyNIBr5XaFMbw3kGqgepJwrM7YJ0ynSd5T4R
aXJA/31tJHscrzE+N6SsUFbfFibfyU6a7W5MaDOetdHwPqr0GLWVvLdNk/OO9RkXk4uoF43aROJk
HQ20z6N0b2G6CPnO1rSgIZJ4wZNvwb1ZhmXPJQQdIee7NRvJS4uV40wTl55AyeYYnybe0p4vsUKH
woIpL2jOp43hsmTmGR0bj0KcLxCjFc/VFCHmLE6B7f1BoEicKXoz1G88Ry2HQzL8Eb6or12/JgIn
6ROqko9I1f1x5aUOUB1YmWnxuR7Zdht8ZjgAEDC0ALo5k8FYX5OwsICJdeOZm+HWi2IWyFTRjARv
fsW+hSeU0xaTb/qKin05UwZrkcSRNyfZRhKgviD+8hzFGcAcA0p7l0soQM2F55vZKYJWatvG35la
YJKoRcKVwJXlRIgu7bVDsbDBbiLT/yHakbRG92FmB1gh6mQCTqLj9C7jbTEuH51BlHQkinsrG61w
TGt7J28dxyuvQXulrshOFRKnqov1QQXTy4zdMgximZ6zNn91Zya3Gp86gPNWPXfmjcpJH03qGxNp
Bc1tcuoand8O07jQ4aXfxum2JqPZY9HM7IbxUhyhILAmgOuMZIFuqsbwKf2ganfpclNXi4VdtALJ
ZgwHY3R/mH5DWGfZfLRIUi4VfpUIfRuniBPQGXcbNz88TbTg4jm/CxI4NsRU9SFWT/vIAAlzQlVf
0RjRkcdGjdqTjMqmqZvQzZQbIqTrVkHrHXwYmkZW++wiiYAGFt20l7yYSIGdyC0N8JgGbZ6dGtNq
dsI9FwBGaGx1AbSqNRZWzu/Y+tqHwXDuFqB7295aVg1jdunW0waiJGZ6MVdlv6AvYVclfDJRZwAX
XrjQjmF4z6E6sSX6b9keaon8J5U9y297SAO81MKphnAx/XVs79h7x5Yd77FNln0ZbyJr0IeEITOK
0qeSodBBy/JUMp4+mTJeznBUjjRuYnolBeL9KNrB5nk34PRv3G4Fd5S8T11SYTWJ+m1qH3LK2Kut
c3vnEXgQx8k7rvQMunSAXrLzMFZwwGGLL4uLGIfi8v2TtBFps/NsITThGdEcatL51mXtDyG/8C1J
y+EGyfIWZMht6qTJo50E91l3bkQ6Ej19xfTE7uh2F+RW7gvOSIBVikawbIPjuATZsahyM4yr33mB
KWFxkUUGsfcWR54+UfIewdLl5FlXz+Mfzej6MM3Dy8weGpJfModuH3zVwFWYxGv7qtJ7d3B+OiWt
QfCjTGWX5AEi4D1d6+iykFf/4HSteXIN+aFieVjA3u7dxKOvoMaLWRWE0CKN3CblIM6FRzO3841T
IqH0QqF5baR6GEcsjItthCN9kRAx3E/SiPZaMVpwYyYwXqeLmxkFNXoD+k7YfWhWJSnZpF0SVpEZ
3Ehx7XPmqrh3XznBkhhb+O8pPRXkhqh7s9i4zybZ7gNT3rlkxdyhwadRFhFNTHMNcnjQPiYLqQxz
F723+XohaFvTNQ9ecmvG4EBwk+mR98FB4Nbo2le2Mb5+p8Uznx2yQSUElNtxXHugaCEPwIv4g0W6
hgKw5jZpvU8mO9gSlPpmFoW4oaOLRhobkScSjjV5p3YDQ9ftyIc+R7l5sJbSfGRGexlpnpz9OLpZ
W9Agye2PqgOE1bRs7qRvL9uks4ynybJSOuIs4ej49zwkBBHzPKCL2lmle6hGUZ7xD5RwnZxbJnnI
zqfkiArlzYQbvGA+uHpcSJ3DA4rS+YAdhtfYd17LyqMo6GbrPJT0RSgZc0Iy5XQqGNDlrmWdS5h4
rpK32n0ASvanHv0nvCYdV/1QJdZxmaDIQ9YHEjizdWyXVr0PvXZYnj+/R4Cpk9fnIY3qZTsSjXiY
loXBZkGD9Pue75vIwjaVddNbvvaEJt3V1N0+PaHvH7O8KEM7wXhhjR0dpKLAeDBpFtnM+3Sa8mVE
WnruMw7cSD/j7feDvp/p+yZdn7MysMDPPtP9tPtoqwSPURlBRZkfJlpdKNkzmplG2x7VYh2DzH5s
ximgp8FnuJlpC3BMkgGW7+YJFueI1b7qGXKv77gftBd0BeUBMYk6zvpzdiS9+cLB6Wu/VGiRzR3m
UL6jg3us1kbT983o9Tz194/5vI7t6gvAFHK2/SFeLt83S7SuyOgE6oIYltlt3xMXYZMWXX+ZWxw0
rESsMSiYLqZUON6y7lQnKSF2xORGA3LBBlGV7bUcK+j/j4DEOtHbW9lDc7PRJG9tb9F0tNuw9NS5
Ud5LP8xHG6jevlmGY7TALKgbz9rHZnLIgyWFYR5dVY7L3SCKeGvWBJUbuAb5Fr2jELifqHiJbtCP
0exiedGkspnpGlCAXmv0jzl76kasC6YLjZqW3ECmMcZCmk6/hc2OAzrxjKRyM7f4In3cP8zAwi4l
5idFrOeU4WTROJ17YusXgTGQwyg1V8IRENbmai1tVbqzGgZRucKaMDQkJBCMewlIx2keU2Jz+bvj
Gz0Yp2wC36+4Crep6IfD1McvLcC8XYb/jXruZfF8NHT5MzHjH7mitZdWcCvSLCQzA3vImF14bc8s
PjjQive6w9U6Jxwpi7VqDAr+P0ExG6B19dD3JiIyGV8v/k4NVARyUbveAT4xOcud18h3W+BE6dLh
6rDV7hvTMY+g6l8T0tU2RdJVu4YWs0rwlzEnenAKD7Wt/T757WfrtW44ehyZlsK8X5bohWzoQ15K
daQiaznnDJjfARfjxxveGYEPTNtiYhSYnKTegkwA0Z7dlGG0MJOwx34T1MQPDDHtLV+9BEn6hYnj
l+10OGvZ8Vt8BMJJIEqBL9BIEnatpouxAmL3ll+fnKl6dka33tV+7J6Fnz7HBGTvmfAjkVFFhxx1
O+fMz2pik08l0gyBRwLxC/3tfmKyz1DJWPRVMArer7KeQxvH5BgttKUHlzcjYb/Z0OTG5enqly7Q
8dGwGrzVAa4FabyWCzsl7FKXdBX5y0iM4GgPRK+7UXc1+7Y9TZE+NFbL8WTcNEtSbd3CfYAgGJ3M
srl3PTyFWO2Lo9Mi1kB1vVUxmvPUDeM4u52skXd3ZCr9/5Hy8zX9G+lWc5tS1f37zdP++b//E/fn
3//5V/3X7/HvOvzsPv/plx2U925+oGScH3/rvuj+c2Lv/+2d//L7+1me5/9jILAN2+l/TwHagvut
/+W/ho/b//afSUDrg/4CAZHwK4kAFKYQpg11RwKw+YsDBNDHMl1YP54jhbCwXvwHBsj5VyIfCAz2
hSNZahyLu3Tdd8n/+C+GkP9qO+T7kQssweFw5/9LLjCvwlspUX8jdhh3eJYtbA7wjmWBBPpfAxKS
MZugGWMHKJGPbSPFeQMSegrugbGoahvmDMRRn4wOpYXRyPOUrqSZop73AThF7LwC/4X1FRhU5ILU
w3PmAQpq7LkKMwODnJjpP299bW+jqJ6O0CzqM1cpLAPDw74VGHeF7g/0tDjr296qbqB9iP65IkHH
RivvouPYWBT9ezATLw5gnnNftgTPkTu/aaiQz983eCuaM3yNO8XUDuQfHQQJBTDPaNg3RfwZl627
q63ltzXPjL7jHmfl+hDc0VxfPdnBM07RY81azLhV7b3a+QMCxUI9cqYJWCxOfJaK4U4prH/csCOx
SUXecagYmqHOrXaaZHCPMT3xaLrd9TkXtJg6AArzuFRnxPX0OIbzkGVTWCcsNYYaORzCLMGgZLi3
9vrmBEaITNw/ff8Cx7k+f/+UtPkdkEXaWYaoz9jRkrCDvM6pVAwno3/q2gFGds6EA4bD2ZvKD7Os
AWty8kSKKbcyd+8t/DOCeOGtGX9mq4+rt9pmK3DpgngH/ZYxfpQ5rh/pGFEYFDHcyAifk28gQ2wf
Z4sycinFLs+tUypFc28yepsq44Q14wLmJ6YJ0t/5XUdenLQpb/TiXYmmva/6PygJMZ95hhUe3MC6
b3IsXPwpWGRMl7SZNijOaVfslgrUXe301nnW3Ttc54cl9vJ7tMKt6d0GxC9FyUmWpEC0nBTQxBTB
ISusgdeHmLQUHx7AgUMgcKOMjXcQg32f9tbvCNk12EjN9+bp2HqD/apcXJ9uT/6SpwtaIRT6atK/
ZG5h96YHcxjK+B154/3QIW/r0wnIg8HOHEHh29gx4uI5HFwbL1zsdPTf6lsp4N8MAnl9G9EbNJig
917+hDwEn1nQgc8gxkej59o1tkzDPLGJLQrm57xdvXvx/Eux7WHgJlTLcvX0VngP/ryeIRPxqRyG
+n1/jHs8+kie5b5YTgJo6CmgPDFN9d4OzldVQljHTfgBMHNmFD2eYH5QP2FKG5bew3dY1vuZwED2
XUCnzZsbMxjWrlmHs+5vDaM9ta4DJHVQkI2LadoukcZo3JaEs7UX/FPLskxhb+BUWBuwRe4ueyY6
h2ak2GGySQrStlugV0GLBLaOWxdCZbBte1KleBFxa127YJ43XgvcIE6c19HV8og79xxp5itzzlDG
ALOctcF8dHWKdlhSQgNSGBhDOE8FY5eZjwPEl3EEdN3s86ne2IXzQ7XIauIXYdLjSvt+oy0HNaAP
HL0trOiiHPNnEhm/Ojid78grqIsG+xqpIT57gdFugiKRB1dFP5SHga1UuXET2xwYdFYtYTpiIDTt
pD71VEWcp1+DNHmx8qi6VHNPx8S173zUy1ba+LdazDfVsHAStvncA3/Kr00hokPu1ntyuYL7JGCh
XMajkJx7KiFnDPXtG6CucquJkDjgmtwpAsG3Gd5AdGCULHV/Ym18snzVQ5Pnr2ucLw+MPypevc5C
m0OR2VeLRNRjj/LCn7PsgPCekDQwJ9hgoPgwxNv5SXCjfQxiAgktTYoM0H79u42bvV7mIeRYnJ9Y
kBEGds6Tw8iDdyag4V/hB5VT2Pqc3ufBP3SDGDFxwYyxpnMRN2KVg10zxmcIpj33MiO5cChmPIvJ
bAs3Rpr6j4mbBCU73lIp7K05qTgEPNeHrZYvuuiRkgTdkcHTSY4y3kXOdMlz4W/3aqEJijuZdwcl
9qXQ5l2wxAPupszdj8hzKdKPAUTdsve//JxBQVPRie6H+HmRVJXoQKMD7T0aNasQIOl/5JjB4wU2
q+VuWc3fbAR+4SyrJ2h+0GErOF2Ghw7MYvOpkZj51tDd+HTGyFa8rQlpeIe4fgOS8bDkpXcYxfTq
mvq+GtLuNEakCMb5TEcieyxj4AUFdAvazPulWQUwsXZC0+80cZwScWNmv7GnEC6O0jcLqnjXSGdn
SALGIwoHAGysxemAb9RKeS+q0CpSahGBgjKul58FnKD6C6cEqWYNpjycFdifulNfjE+pD/HAVo8m
jiWZB7vIZigGgOOpTWFAmkp+eVMPod8y5y0FDWD8Sj8inCbmnHNpzXh36mF2A1T9ERXNGwp9Fovh
d4Qugf4ICt46CuCgWSiYI/qs6DRTe7/ugKU0KMIaMxwdKzTjbjjhCAsFmdu0PYkSA47Cv+zv7KwC
Fm/E+8YfE+Qwxh5o5mYaMUxjLN4kdTofndH7muTwRZGCblXIvYYatL6UccpffUaSJ6Fv3FjWu6Rk
dJNCP4CQTPWxOgNcATO+kDTc7XhDr+HDG7xfQ0bWqdIaaEWLT5FQXgocdDUKQYY1Ps7EUV6YiKTb
WdMDithALXpXN9EZZKt5yGzCNhtJo8Uz0w0Yfvsok1WkpD5Qo+grnz6fcYA0QpQLI0Y855ackfxP
TH7xmH4FRfkz6xCVNUva7S5DbFlbTigNSbgULTGtBDPoHo16URs6f8wteuYPkQJzwyw9Y8n/bh+p
yQiXpvw5oEzbQeHeipKWMOPBoUeCYnG22WnXyUBmQ5sKAgiPi4oI1KlhCNFZL/HiekVe74smuZPD
1MFIwJeksYTl+Uh0r2FzIdsGvp52aXbw86cQK9WtpfBtJ1X1PHe5v43xQ+3tkeK/Mp4zDOEEH9Y0
fVwqp94FtCSNbWSq4iwbRvmJr9k3NH5N8C5/sjwBjTQYezR7DzPhFrvIoJXIUHHeNrQzzaEVfNd9
e/f9LVvXeMHbsUN2tVj2nYqwakNfwV4TP3LSrE+1qr5QX2LvzpenaIbfX9N3qWu24TSjSB80fhPt
e38Qi1uwABiQq1J0SIbpPsS1YFTj49Nlusmi4hkI3dC00OB25HM+c3JrrLumtMYLzJ2adFq4PQSp
65CeTRy6yKW2bRr8xq9Poy/tj7RvbzKjeub73q6HkwNWg/e+iDG5gD3paoF5ety4iIPnDgsVGGxj
o7EJboYZ9fkC4zgsdXfP1GgMpcMkfM6wMeaB/5aPEn7QEO9V459mjTVUFY+oklVIecqqWg7h2NTi
ktX2D1zaR5ai8lgGl8hnv10sZqhdSiuIKp6LeSelR780PenknPCJHTMyey9u8ZNZS0I3hICS3sKB
FLyPTcD3iwAh7cR432diBIoWwY7t0gnvRv3eZQkoGA95N1R2bF2ZNndAgEOPWuZC1BKHtdkN2waq
gh85jGkA420MHGi4WiFY1QW+9C9Z0bIQC0gW0STlGS+t8p+NAscrssadmBpUKMZD5pgJ3zvgE3Cw
ttIDhOimeoOIAuIP56hqfp9KBjK1MVI/ntB5ZqFsDfy/JDdnzozQ2u3RArsmeYwmdHtY55uytdNQ
EVawCE4btmHhisAc0l7kOJDUQCtwoUIaOXbCSsv8sOA0KPGP2gVXN4BS8r6nMsbL42Y0J9svvskQ
2n3EFkneM1ie7k10blRLZGOINZZ0cD/BaJPTmHT7Dqo/BhtMibQ++6F/d00GRbmDONAu++usmBW4
2JPMpjI5ZKrnxMKtl+YVOvUY74+XT+Tqgkbde84Pd+wvSK7z5kWMVn+uF6PaZsRvWqP/MHQ4i0cU
5PsxavepzM1Lmk3XkhilYwuHauMvLdzSXD/qBSBF1E03hFp+Lb4sEQz2P/vOUmgRTPESmTcDyKyQ
WYt7G4gOIsZiKaaSeb6LvFYeVBSJI4NY4sNahNw6R2NooWlRXhTdFOPY7F2Uf3yputPkxjVXR3ZN
XPqX/uSd0i55d8ZB3A1uISA6MJ2QiyZGj/KBQ3QBu6zEc28PeLtmbPb7xdVw56v8awWSR5l6MUQ2
/eyC7B3mZLsfAu0iK0G7ggLwLRGD8xB35an1j5GQ4thVARXDFJF1Ax7mMS67jhmOTwWGALgJzFvb
ISmWGkM/BnnygX9vl/Utpxpsd01ZXrABqZ1G/AkQKC2huCTJZTCCZw1Xhm9W/yuGznlH7/QGrP1v
IxibWwmQjHnIHWyt34khvoK8DZjmeSsOgzaf1wgIh63HuTSmlhoGVp3K/G3bijmNw1hKJFAlYHAc
bZuDW0k/9GEubsfSyZ7G6mePkAud1nLLmj6cbYX10EdJwL6NDaZMfxM9sGwisH07R7nulWTosQmn
qSRMWiGI+f6P3zdyvXsm86oJcyQuV/Pw931/PUrPo4vYIUcesDSgL8aRvqQcGtQh63/8vvvvx3Qi
Di6u+QwwFy7H9/+hfKcJ9kljczwoVu/u3w/+6x9uXZFeJgPFzvf/+f1kk7B4fEpTdtOkQ/nXn/H3
K/7+6a8nalDvniMPs8j6p5jf/+73j/94+T7s+cDr5e7vV/r3C//rZVqkipymbDn99Xq+7/7r0aT8
YN0fhdp/P+Xf78X3r+D1GJBovMoBgrWnzvjI4iQipFS/ycZ7j/pxvrW5H5cS27cA9XE2nfkmEeNx
Ehj90Pj7t0Euydo1aZfX5PzhiTSfvZJSNbaHed+Q5XJMY+Bj4Mrupsp96LEwfnoogs3lZZmkdZeQ
cXXbUQXVulAPZW/+0EnXbJkQUraYTfDwfRPZIEbjKbjzait4kNBRboQtTt/3GT26Cg4SDWuhT+kf
kDTouV35lLlj9jiqRwfplRzbT5jVaH9xJD7F2vwx5MXP0U/UUQ6Z8xJVCWccPx7/+hXP8jEb2PVa
pAgHyM3tM3lfkPrmc0nluNXZUL7GMjeAI3deaESgTPqIIio2MnEhGTzbLI1cHtFgMUWSD/1Yc7ht
FusQJ5N8yHR+0hLnUDOW6yiFejoI6juOERe70/69TN0WuIAdHNNcm69O489AlPzhKjtGVpHrkbFY
2584l+kf697Y1wSQveZYlFYzSnk23a3JUPaNnJMDCcVnS3nBHUpavaOph0qwlod5wlMPlF6cvDnD
mw5ZcUOuQH0/WT0OIaMkADmL7hul01dGhtsewfKfsSI3r0JMa+OXuPEMgpOYzP4JoO8syRjvBimM
0+K67xRWm0TV4jOdRLybispgroSrmobQH5O590bTf//qEGgEykXzAYF+z1tNbIWarfUAAp2u7/Ov
bj0jBelHiftutAEEzB4nHXPOWlremQGuU4gHN2Z7c5U9nirPEztSEG6HNBt+Ex13QJzzA5qvg6JA
0FVSjBnX7Iqymf2HStvq2GmDXDlbWpx47eGNdyWcXcP6gZYIkVzAkxZpMrxODflJZtA8RHH6pRZy
mKEUsJLDVa6m6prXdX1XGkl5sjqb1U9Z9ZPMV188KsVtbac/x9J4Vl2aHxOcaJSVnFarNnnwo/QE
GMrCRY8hcZXoXpRP17HsGd9MzWRdc8N+z/22Z0CT2pji01/5YvY7sCBRviG4jVLk+wSICQ2b9mrt
9/oGCJlh9VvQnP6tv94sgddeUz6LtoNHSkYh73IR1Feh3WmHmYNDhYOsM2NWxdxP0W6ZYXhz2UFH
yZeLRT755funANOs3yOi7BvW+tzm706q/0nUeSzHrWxL9IsQAVNw0/a+m2yy2eQEIZEUbMEV/Nff
hfMGb6LQPVchkWygTO7MleavtFEzdMxV0Iub6KK35H04LxoTPxzdvlfEY84Gwd8p8heBTa4W0Ka+
hPBuLlSjq5XNulE10fAC8bB/GQAXLFUzPIaJpyrSNK71LSf1yEjqE5nBDwppxHFUmEeTyLg0dURp
CdHbYBqZa01UbasUFp4cSRbRmXc3HDV3f1BILuPxuzWT8jg4VUSgH39E5aYgWQvZn+q+upGdQMzr
OnhSE0hJ9Kq1oj0VW2wCAoimp5uJ6g2WmdN+QsJxNcWdh3vPsW69cH2K2pltWZRfF7DTL5M9ct9O
UplfOoZWlkSkbfPEXNeOB92vCcoT115to5n2hzmJ4UAdF+ZDGRrbYpTUTWhGtwOG8NERyoTc3kQH
DBX+nWmUz6teaBwL8uDOVXTvu5G9TvXaXIHJnJbkJyktNyHnFdFHGwfxUcPpeKwrUj5uyOUwC5Ov
NqzijQax5gCZ+t7jLNp2OX8gxZmySC2K0U0f55eHAHvMXU/SKDS9guDSDtr8y3+/i3rSXwbIk3VT
uuBW9J9ORFwT4epuZ1/YuZVFv2JzKJed7MCTzTQLg3utPoNXMThzDbWMW4sFy7EQ4v3RN8GxfLp9
n62NyE/OQWp92wLsL7P08QY8JAmQIfMmqV7TlPWTSSj5KI0MdQoWGZtTtFONyaORD8NFHykuthL5
nqnxn1f89StlnEHyr+xhitZV2vxwu+svfWDn2BM7GB4M4k8t88gTxeTRLjdg0ZeMzTD3TPjOHAfR
iQqdDiXXrB13g4U5O7aJyI5UWYUHPr8FvBPzaE4laKGo+5ROOZzn3+j0A80H5W3WVupkWX9H2+jP
PI3LeHDlxeVgtTY0/N9ASexz8mT67x1KX3Ub08g/W0Uta+V8e6RhtBDPqs/AN47pZHLLOLoFdCGi
drT+IgL5S1z8Wlv8qNJ3howRCGpe5sjc6FrAkqzOoNeadVN171oGyK+25ZuekDFtsJktdbv6mghh
Z9xvRtf8nmwerL5j0ExT5gJ9iigPBq6qwhOmdXsSJIvW9l9ifSEKxqdEUtCgw5ahRRL/SC99l3M5
TOC3R6rngw4kJERWIhMmgM/Cbq4A8lyuFdEGi9K+9wSk6akriEBw2xnl3pV0nbXFPTfXuS/+2TP4
KHl4tEuiAg+3LJ2wd/f7SV9ZHVdbN2ZgjekBkwGeqIjwQwCfY/7XU3D/TgHpP1ESLEO0zPHFEuO5
NKN/Uy5VTlqK7OO2OPnZ5/Eq8ZAIB7XH9Q56ot98bjQoT2zPTkDUF6YH+I6jZcRPx1LsHx0QXcqO
93pDSRs8mL05c40NSqmwRjJKsRjyGmW4pxzranfq7iTVF9eEe9gZx6ltB+R/8PHaYO9Ns3dJPVR7
MIPNCpA0xEnc2POZkgs5dQ8jOn/W5S8uTXc6yvIlcFsscey6oajQumzxQFukmKx6g+d3Qg1uTwF+
axVbgmOp+KV5EMt/RoOADiljETKwWFQDBmnD9t8Q39S6kIAnJMR4w/wXq/4w1BqLc77XJ0hW8ZA8
bBHK5ZtjOP4V7oO/NqotnunxdbTzs5XU3KNbUvce6lPleCcoqDuaJ85Z9uJr1npIe3KspgYnR8KZ
6ofiw9ehOwg8vcQo5UtKxdyMI0WwK3VWZbhzEQkpk4haPebWivdNC63h1BXVeGorz+Tk9EXCYtm3
fYhaN9SvWVrjX8P8mqdkTjQnv+Lb2U/8VbVJRNaINS5lRtDCA8QXkjHOs1iNVMXza1mc4FIaJQf9
u2KLNll+TkU3nfhqsaR5fFU9B/O2zjcMJFGYCttZDlq6BT6PLRAgS95tW76cA53q6zq3H1QB0pZB
rcQig2nl0Yk2DB8ikdHOQF1HqBF/q0bcRy5yoBfJ6Dl7yCo8gUZHoK0EGV+4iJq8VzkuQDdGjwm+
51nUWr6W5NC3AXsJSQHUGq/D0M/Qd8EdfcrLk1HAYzKbAJGs0z8nEd51r43Wbjkztt0M9DF/3zIN
GYjSTMHZ2zrUied/UKWywgfJXVMjRzxZMv+IbGnQZWgQgfIwcSUWLLGpjHa4iJpVOsAWyeBo4gcO
I1wtQ7g30upbm5nDPDrmnpjfL2M9jE65lu1MJK3XSbf+4eo7FzHQWKoyNkFXmsfShPKAHI7swJny
iEObsgimTzunKo+Y+wyqMs1w07ldfw4rLv20mDTLbKj7C+vudHapl8EBGQWbMsX/b/cgUOyaQlWQ
ZwHVaHzK2GL6UjagOdXAJc3QV2wZXj/6i9RXLiSU/Igt47UYsy94g+n0mQX9j4ihiXWxe6jD+tPp
UVTr1tRI5NXNCo/hicRYyWvflgw1iETatDLwlpkm06uq2nSQTVwHH3Obdc0HfhLDqPaO8IMXmlkf
gmLXQ+5Ue3DUIavXtPFDmOt+4PMeW8yS1cjw1NNKKGpjhRZCD+KhEXCwQNnxBFk+0Pmsia9hXydL
yheHpedG8a6cJU5WbUaRsEVwMTUJr51X3fAHdotSN8ytN1ntNk1cvF2aZlNlGdG5CsgoUNB6Kl6q
hE0MGgP5smBKfhqIFZnmwfysoHhNtf1Pd5I/jdPQUaKMndPxk6zK8k1449mI5B9l+09Tk4TIMY5R
eIsIFqQbq2rPodMRJ8zyV7dqIQyn7UAjQHznoWBoZqfl2Uzi7yIyH1p2BchxoVKQSkwj8NbkuMlw
TAMYeQvCNo3XGO8H/xwY+U8wWZ8+IkSkW08EbcBQMaNdiI4FkeyGv5nJ1KHhVJLYg7c3ZZ+dRh74
ZaV3gLU1TP6i1fx9BuwRU1JR8aU21UHXwj2EFdgPeXkvuuY1QVucBugcssn+yNloKEbS6GZ3BAl3
w+UIUMynx6rQuSX4Ga5A24yWUhk0/UyYeZ0u8pdZqcBPxRy06ad4KVILUrAJXScgOWKK/GcqmLE1
GBHqPgYc4pWYt5R2q/QULz1qo1+Lh9ZUf/uZqOoYjCYNhW3Uc0DyOzH0Wj4zcvbfkT0u7AhfnF6k
hwT0QGZzsFbIZbBaOfLvh4E1m57jmKCnD7BPtncrN0i457E8WVOsbQjklCO7hjSLtRwZLbhWyj1g
tMl4JxaJhvgPqYxtSoOZZUb71g0p/YIwwr2y+DSivgahM42kt4NV1Y+YEgtJnrfhTCGjf0EssXRy
LkRCZSgWez6gGU3UuMXVsJMVfC4MVeOa4W0Kqt9JLvX8O1Y1ehKUjX8fLwMmt/k/er7J054F4eK/
P/jfL//9Hyak86Xb9PQdZ1Nw7EcNd36X4GpLCIzriX/HCtNSOQSySweRIRm+6/74x06TdG2iDTeR
SjdDkNlQMbq/lmYqDtoGxjCFZawSRw28pz9Yq6ZG8QVQ8uGPUOQIaGV+v3Ow4FLeiaFB9n9NaQMY
l6Qp/RlvDwujWOmkRQNNw9YXtdm2G7AGOpGDaivZYfFYixyTrxWG/KN99c0NZGITw+wfgPhgz68h
dun2gxrq4prQC09TdUDFMt3YSn5pnCYJEIwEAGHNrK3J6ZZlUY8X5EpiEI51Sktdv3jUOVPX+J5E
mrXLaq4P9FhdrZgwdxK3YtcqVb+WBv2pARAOhvT5UgmyvQmytMQY+tvX8inrfnqlUudcTqR6dGV9
Uj7VsdwStlaTcRCBdRd0keN3NeVKjW85NMeN13KEVjhz2kJdWZs2DMGDIwCMk5P4f/PChCxQEqvM
6uJmOD9pNY93SmbVzKyPdgAaGzcTBzqLwtmcKo6klN+SURjX0xupl0dfA+JoaQgi5xv/MGFZdTHe
5qZ6DjqHdgpSo0NjgcRT1iGtuMklg3cLiRALpdYlgH66btDGsVIAwUkMB5fkqS6KZ8SQKioHojh+
uSR58GkmTzewrmZi/oNSx3RAknFyeBmLVNy1e6ycYJlEipAGxnHSj+rexwxK8iDbNJ71lSaSdAI7
5EtjEUKoxi9GECgy9i9l0q/KcE+4Q38kExcmA4Ozqsjq9iK6SIfAoEeZkPDwm3ZV/B4VOEGcLt5U
hOrnJOcorF3cT1jWxngh3DxfJz8R9coi0U9uAK1XIxHmCpPdB4ZQCjpliX7SGPrDoTkWyyERErhM
u1QLXrPM+k1451atDUzDmPGsNL+MgP09h5hpVJswjJxTYnNxLYW8pIlP6H76C/KgXFUleCKmwLQH
NPQUU29MUHOuVa3XReNMp347ZONv7ZlMPgcjoOgec8yYkXq3f7gpDquwLtU+m/o9pLV91oPGAWoO
xASZEaHnGXcms3+TOZHtiGxLdBrvulWtGu9fxW2BCQt6gMN3M+b02wYJIWPH5HiF05u3TwGxSkcf
VU6KUxzU8nXkFFvaUAU4/7VbJSeACvAc/MD5IKepYdtEMNSIPjNmhpdC7cGyT9x3h3zNRrJcmYdY
x5cu21J70Bj1SdGS+ztCK29no1Ak0/EaK2h6OnL+1eh1kDgW/TYgx2JMNEQHccBptMBEkKo78uto
MjeNLPxP2bgvQTflH55Gk4/JpriOanzFFSz0ExT2AN3Ybd+Ei2sOq3jTG80bfbak/y3H3RsupSRG
NMklroXyp1u5o5A/rpUVALQxQwBDgMibwP7IGu3YCRAvZmz/kSUA0FGA12WWerRdErJqqO/YqoqP
xMgAZbVTc2rGyD75uGzqHkt/PXTD0Qk4hIZMeJ1otH7cntOqbmfJPcxAEqSz0oIFpxHei+cyou77
PU3a9Y/qAI5Mjv0WKQ2ppA6JfQmvvVU9H5ZVGuUPt06hDx8MJF4U8U9eNGU8oFwjh9J2f5eGoNXB
VmAhx2iOugCbBQZvLNVQdJsINgFJ3K3Vyr9ZoTNXYgW9DI2W7+qRKQrFv9NTM7jzt1FLZlQ2znrw
KGHKqqE/KH1JYONYaXV56S24JeQT1EZjfPAFMoDzepo8pQrdXW4hb2rmBMw9qdZajBcuCeUudJn1
1UM2APif3emSry0u20MICu1QV/HO0NMXrRl3QdDiZqy0P5NK9vF04URHsZGdHMyGHL5o+i2eIKC2
XX3Gr9xtkIOggNVqN8B4q/FF9gFNAdwuY74o7vo5RUh05G0a0l8N+STAcNXNRG8742aXp9Cte2CV
Mc8r/uyUvquRrtejUXpHH6zRQUvxSxJe3XpSvTUGVUNSqFMm43Ux9lTC28V2cCgTiCuwWkDXMifE
LBa8ETaigMPt/LOn5MDt0/wuDICXjL3f2qmNZ/8080ho+6chociupPBoiR5MlmwKxFoJ/6uoVTY7
o7aUsotrBU4qV+6+0+1b50y/RmgepqH8M037zqi+2k4c5EzQaDHNZApmN3ITbWooPX4XEe6J+K59
ce8sHBA2uv5azVpOi5K6ZrcEZ8j5cmG4qieFZD0RUX18ZU3vJkecqFAMYGTSQc0BBFTPCxZz7/bf
L14jieZUTM/bojyKekb1GowYBDRWEBd4SpmlTXTqYDMcYWZMCxj76KChv87iobo41lufCX1X28ml
6Bgma61kG8pLNPDpD0CV6AhcOli70iH+MNgfKnTMk0/eFXH6TJkQtsGk405r1saLEZSfCSp2zye/
0lN8Mb0S9CC1q6B2yo1gCLkSJdBx2UQ/Y/PpE6qi3Aj02avTtBVncu3xX7VWkd1Icmh7h4Qy7WyL
yLS1fRf37/qUcchJgVBnVWyv69gdr5HX1+cCthXTdveI73BlcOVceQ487TS3AkJwAC76Hq9GYXvu
Bu9AvbLMFdjZcBXl/qqdSHoY2DXyUGm7eezS1uAYOJBuo8FQB29b6jK7obPHEHRoQC86dylKYwJX
enEt92cMqvE+OgzBdKa8qy5o1jF0FAAutf/mj8TVvZKRvGFPCDuW6rGjxfsyojoGYw1ksH5Y231/
lwW1WR67PhDRcQXKtt7DJ915hnzHAvbhGkW8jpIasxxDtPYR9hm3PsfBJAyfiuFCBVWHOqXEBI07
5RpLGx6VgmtAS+AFCjJLrcFKd40HGmXQlq7kYN/aXm46hXmvDsHp8ACUwmoPlqOuZh42B1luq2Z2
j/inyhu67VuHKYRCMLL6AstHqt6C3HoCHwtObT23T0yZv7RJHPU9dQrzrIBub8hURKQXJm45psfN
1mw5xhF8A18/BCvTsSZ+R2V98aPVgX3KXO1IGJAfdNrZe0lrWOx4uLMsQqWUPCKXoBwdBJWBtWnZ
pBKtDBD7NmRRWZCsPeetc+thdJEeGHZThAMU7XRpBL15AHf+G4WYOvOh7Nc9h7mcqmDsg5AibYZ7
5///xYRutJECCaWmqXI52AF8iSYIrw4ljCVYxKNjTN9Jo1V4E/tyLVILynF/b2h5WqYDACuGSYN0
/xWzDTDLsWJUJaUHtV7AhWr1Ztkr90BNeobkoPhfOQ5L0UNTGWBy+xzZ3NRh1ZfBEc8iYLvQ3ofM
uri+8rOnf2WOK4K9oa515w4dtWrQr7Mifk3i9EfzjHrdEQDGvZC86IlkZKi7oBrD+ura5HuChEes
jZ3d3GhpUGqn8vSVhHizCDygkUWzFL5xlmzozNh5DwLMqnXVAdUpe42mEnAoTlwnu65SWBRQVuvm
GIxUqw1xYsOi8e8JktxG+qNaMLmXDpK7XjTWUQ8evacbZ+ol+EjJotrV6ywGKIT7cdKhXUBEg8ZW
PCtOO8tBx28y4eSFdvwpghCmOeEXb+zyNVZNOqDybBnqeYuU9Exm3qNkzub6PKOAXNLz0Af7GD2D
CgWmKW0zIllhBIxjJ93ZAoNVb9D6MlEV4gXYqogSbuKpz/Yidr0TWN6/uMZ+9CjyqakDqjiK+sYx
plrbrUuDmvcwFZ4Cies9jnDPaXl+5uRe8RS+JJ13jnzJoTANHqQeqG0aq4er5/k1jn5TRp2RLjlV
K9cn85z+Le3YuksVn8QMKuOg6y6GUD/5IUK1FWnlJmp+K0kmsevrDk8ydQsDVBe/xjdbF/JD+tC/
Sv/TBrWPKSwn/x2krzZEtCX3VnhHNITOaoypDfV6MjlowlpcN5ILaRjFPtcX8BR2FRBHoGE1neS+
Sqx3JwI6bSOeVNhzNLgl9WBrh7luqrZ3RmAD+mjeGSX9QKKJ6QvkdobpfY38PuPxCyYr6oVuoj2H
AxpjPeOWhc0xiiZK5HxBLjimn61wWpJ6obl0sa+ghlZYbjVISYPxJENUMYXgogVddlGa5TshV9w+
UO+XJZ3SvB3DdXAy/CchM5nBBzLHmW83wKsODFHAw6DWVksaTkhYw4cshvlQDgY+AW8Hq3PjJrW9
91Py9B0/EVEBI6E8LFolJgGMWtRbm+pGJ8QOPkSv7ArWqsyMLx83oFt5DzuP9VWXmC+9H9XcesWK
8/BrWg01YNNyXwJ4WnxTMHZUepDvBi6u2NtpFlPo57YDgYj9AKMnQy/Hx1ESN1tU9z/sVDgZ6VUa
TBXyA3eTZQqbdhXGrxznthi77lxzH25srTMPxBWKEJPy/DyEDjKCldBOEHnLzpPwhQzfWrwTF/uL
Q+KXg/B6sl/IIuB+Quknz9wSieXUFGXktTSLy49UOxljehJMjXFqlsHG9DBVMcx+BLX9cPu4e7W6
lp0GDWr4x3OqbxKTmShGHMEE2uZmVRCnd5qHN9nDmhgoC0AIw6Hu1SU05F9jQAMdBlZLaQGDybG3
SpOvyLTil6oW/wwG8PC34WLlGZsCQNui5zwVRxWm+ip/ip7uo1IUJYl8gsc53oKFPeK8zTpg25xU
i0XtbGQJTxYnnEM0ka6SEjpvMLkoZ9ZNE0gKeSU453c/HUvKgpgRgJmJ9EFPY27oAGEIPPdu56Do
wGlYzLWmDZAa9nevqBd2hWPDzWlfGDHte2V/05ySrS3OH4nIZ/MKzRblFC4J7O2BCfM5JP6ZgwsW
7hzHSviqBQ15eEqvOQ7AH2wyCbtdeR9KmLciM0Hqa0m8rItV58E30wp5Q7uit2keykABrqFl0urH
PpHxCS1dcAELSgxqdt986XLSW2DMjnicoafN0lvM3xhGzmOs6mYdVSHcstxkzbJxQI8WBgO3ca7B
YNJnhsHRc8Ai2bTKWoMrtiatlH0YrLyyPjtEg2VIKRrGYbZQdOOF5YVfQdDjya5BqATW2qGxYWG0
nj/nEbNtml1UxRqbm9zPuRHubU3/BPD6nbHPraC9b4DG7Lr5xQTbgdRfyQ+3Y02LbWrrWsr4mu5Z
GW63GZJ+176ZAZpZYiaHahyf/313sT034cYpDno3e5a5Ok/ss+BtkaiANXtomvnE92jpzYZMibPR
UP/WXWFtDG38zh2KIXWQcmhPJx+er7/NtbtVB3xritXQj5sDdZQkBDy/2HlMCJd1Ep8rzmpnSNom
FW/nutcwKYEZaPKecbDAlIji9BrW6SurJR90UyNFN/Zuzh3AGCFNJRkjKHJJyypzmdHI6TsQIM4Z
DH9xwQAp6w4vpZqRFNBZF7eQzvmN0vJTMxWPwWr3cccbg1F+x20IWIhuQ8iozVcMAH9grYwTUz41
inPf4Ekq7e7oZ7fc9KdVEZBjSxyaLEtTOxbdsB0QBBY6iY2rmM/85rRCGmCWXm4k0o5JMnaauifo
E3kc+KdqZV5xM5MB0AyXOYa5GzQBfAY1sRLTbWSUthYgZ/IyX1seCGZaxOjfnUxCszqBlWoKnE2s
13uumN/QAlD2Nx4Wz7UvGfQoXChLi5KlFSOTdezgBNPiR2cl/iYMKfAyiQktSuNlDCTASes7JkCA
QVcsmOKfMgd+T5eOq5QtGTeG5gLNzuKg4sNh4jDpBiWa9X3U9tbYipVGga0wVQ80jNWYs4JIprsq
Bk7+KOBTRCFWKK0fIaaaoA8GclLoSYEeaiY8TIoWwCgSV+k3D7J/twac9cIoWrXqNJqO4mg4zp+/
51KwMmAXE3l5NYf20rfjE4bxJalUC4ClPLRxDD4pDYhJWW8Z1xLsZ29eGvzaZbnGkWlu6g6avUUl
h2gwfmSbSvju2fD5D1VrAI9BLhoYTC59vcbAntLHyqV6V2f6tR+NHYIBIQvf++YqSlDWvAwlqMbE
fkzJ+OgMltHRx+auka5zoiNl0ywOBWVZKkiOpL+MTYtOSpNEjubIKh+wLiOdUGCld3tls1JEuvaL
a93ZQjBhXfuOIm+jBszzQCaMZiaUcnqa80mX/sZYpNnhAcNkZNhrwaQYMv8jwNXcdnCbRl6ovZDT
JS3SV92nqaszGA1IYmSbcuf40U/Ig871JiIaod8tMTrYZ5ESQ9WvRB78Bia7jaHPZa9QVkLeVvzE
HlishrFI6eI980T4jJ0ONpdF5zNP1ppQ+k4hsjEDV1xPMNmBKRxzwCKATs5dbF78TBt33m/Wmu7/
/QBsaV2jwF0o7jgA3LA2hN2wd0PenyixdrSg8gLgbs5o3qMI5IaBnyimH+3RcIm2FPz5lD3CNqhr
phjvRkYdI0IbMLRUpEXr4uQ+Zdg99aqHot6U/Gir8oTh5OIzxFr4Hek2tsGtJUqx66Satpj86Ryn
w8snAzKCbMApmB+ooyu3ZSlPoxwORs6RhKlzzL/k43KjGJZxL5d6U0KyxxRF4FS8qDIZ1kaW3oHy
Yi40xTafnRGuTStERwGzUWJYp6jwOw3ap3JYV9OG5FDvZsu2x0BuNfKC+0EtByP97NL+Ty8Kf1+i
rVKn8qfI+hc2W3fZzLIRmGHur+ZH6iEAx471qVvinoi6XVD4eg+MJ30brAk1CBudRqvJbayFLf2D
IKtB+Iwbhdng2h8TfnqwyeBsGdRtppN6RawJNmk5PWU75jv4+6jF7LNMPrWF1ujf0Hm4k6r2HweS
by516GDDISl6eQ2HLar1OnVnmjsBXspStXTXJiHB0WZsdlNvMGooB4tFxQuvAqdRlWCkpHkz5cZ4
CrV/udb6eDlxW2quFMfE5OhWutZ+okp8PZXUXwoM5drotce+pYNkio1TVHkH0EwVesWyaAr77NT6
+4RjhMQGdMVp8ndVMuzG3MYF6/rftk8PjmON/8bE/fbz+iuLe6LKZncu9IQVHuUNiM1AwdYiNX3C
L4i3i8rIg31Hl5pPVY2iynYx2CSlbIVj2hrusYj50xT4RsFRFuzyzYRU4yb9HQYIq1gxj5hwxZTJ
q1uG7/ZYHsaQg3ZYfRYG66Ndkaz0hnw/0ivQG8Xb0IptyCmHAWN7b2lLM7MpXSmjfbLzcvmG5eXL
a+B7r44I/yqVa6sYU4LQdoB1TphE/7hs/kryTQD/e0/c8dlUKf1ow7cLymucFlHPq07W51dyJkQh
vHrcy+k2haAftcfBrugpsV9wJu66oliJgJ+Ep/jhItsK0TG8PZvjNrT5NP0u5+gEiCHD6NRSWlHr
H4Q5Xxuu0NyKN8IPf1oewjCed2fEGWNdl3y/ogzeXJvNE9jpxql595zv1G2faRWcgV7uHN5R6Hvq
qOyEsIyuvUSD/+3h8MfMjFHGCQlmTvFPkoy3SWO7Cplc6sPdMK2SixkjvSYtMVssaxjBos1+Qdys
azhzDJKmm5swqHIzsKAkROn5OVGCtuVE9+rq/dLIiMkilSzC2ilWiUHKoCHNPE6sb1woKyJMq7Ag
02V3t4T7GrhffYHfaRPgc/UsuSNbvTY1Sr4wg4DWcTBuUT/WQq4MXP2EkWLnQVqJNRTGeRH20r+q
HLHBuFdmjStUU8aNxOkjHivy7LB6fd66oPR+3aB8pSMQO3VOUR3GmoLiV5ipX0xpTgJULmOwe8sV
NjVRmZNULYRonnUA77eZ3IsW2eF61L0/XgpUy2BVZ5BJ259Nftvx1Xe5USp8neTRcfUzDpelne0Q
Kp9t0BylNjE24G1tOBOTLg6ZqaiD1fB6IEjRya5BNXJaBgahvqZ9lNFnGL0PktNMjVkzsMuD+Bo9
/at/BGTwWBxAkkbtwbbDn7Av9imTRif0znZLy5YqCM4I9YVdhnALRz7DpRqytksW6hojEc0UbqCf
KpGBQzI3VWg/cODeIQXQlae7i9CstlieNrnlvE+ClvLK5ZpBhMQW/D3WmFzdCbeRCfBiaszn2HDo
j/RpLWsK9Hg9OrR2+I7NTzNcy9D9pSRYbXQIzpJLMvUo08fIEk0rZ/eszfR9cMQx1fJnZPO8R+m6
zLDDOKzluc9m17cFpQrFIcuCb7dGFdWao2Y/ofDsG1vuFSERCqYpbmmxC89OGe0bQAfjIJ1RZhZm
q8opoZGzqY85u1aQERz2z1OnbcdG9w88XUbUHOkBOTK8JbQdEKYZwLzlycPQ5RvpmeW8LVDmep0y
+dXIwEEStFdB5n2zH1ZxyGvCPsOi9ZuDmyoGnBJeZW0H2CINymqPWhZ1/clItD90eeRQruO/vo0y
49kdZ//qIFCz03j6kFNCD5mABMySvhtS/2FN+bYyrXXZBiQdAv9FNvF7aOYfVew4GN0j1LH8X2Qr
Cl8n3KbM5olr45RhQdqpUn3acob4cBqqSjnna7Aq+r3ioszI9ljp420uNyBn8ahMFt1+3vSphnhE
LAvGCMwEkE/fqmop2vaOceEQpeCIaj07N+oxxHLveVAqqsG9cjM+WzVV54U/3IPWeGAQDhaVnj+q
YkO4Ht/yWGxHVZJ08s9hF+zSwgP3G1e7zKGUFtmbPX36gB++Jv7+rEqNypUAeKfeUw5bXPuZ3pdd
csvm2B0G37rR3ao8+KrBGC0dPiGt8h+eXexE2zzNKLpbPvVw825RJ2/9iPMCeON7bjq/Sf/jmeFl
8Lhq2umPyAKfllMeGZ9+jnBQc/QLPsyG/YRyQTdDRkmXOqfA1Nf/tQIMJPgkmpsjcoee9Wh7wjGD
4RCXbeik4kGit5NtMB1uY+C+lH1hYVgBZuWxZw/y3XMonog8fVlXtkFSgIXO0dqNZvkv2OtebYUo
Gzb9EXMB1pjCekykzEgu0xnSn/77mLSZrW3qfGBFhEGfZW0ByfZBaPoXsjnmLs7Rrd+95EWx6Zvs
YibZv6hGRXtT3vQvzTq4ev1wb/7hojMOUdTfLfWep+ObkTVspXF9C/w/zsiGrssYsdsjtV7uXJ2B
SdtJejaxzpoIyMt5VQOgE6MDzC+RyKPLOLgNj9A6i1iHARinjOIhIuwZXLKob5tZDWkoP9gXiCy6
uJWAhVTebuq6RO23vA/T0g5FPKw8gw+/g5CFDY+lFijIPQElTuQv/0gjtYWfvcHPD9Cx5OtULveo
at/4jLX5mecCBbuNt1Tj/ghiP3hqVbvmKVjHaG4mQrUoSHxvmMNRosDOoonhNiRYo8yYzz8bUHCs
9FVF+SGrCGn0I6duib/F9613rck2Vhsu0irF2sGFk6JyjvDJMpqCv9KAKRyb/HR95p2Te+fx2qb6
wIgiEZdCwMwPeeumEk1szN6cJsL2YUFhbU9jrLah17Ncd/KrlMnf3gnefNd7VAAQluIdDPgM+RoO
U04HOV5G5m7kvGXEUceYqNYpXO0txH4UDXJnAhbkiCI3vKxLNI+58iljrO2yejK6y/T3luPVtnbj
15prcI+9Z7YtMkPHC2iW+sY1+RKTJP6SvQe4IuthAruvtjndM+m+x/57DjcSnor5bCFsbBOwfnEr
b6ZbfDUUAWwM2JSB6TAWocjJLhTb4BSsMfFeEPZfqv+RdF7LcSNZEP0iRBRQsK/tPdl0oviCIEUS
HijYAvD1ezD7sNqY3RhJ7Ia5lTfzZJJ8dXZ4M/i7VwNfUMcAVDK1AQjE79gpXgtNSTstp8Zw6s7W
EC2T6sgE9FyyQr+mDt+0MRQPE1pAiPbbjc4/Jag1HlO8rqi1knT2ypfkAHEtWf1KZcEzPVd8Bi72
WLerHsjdsb/o8E0bGO8teWx5kEURBwxiB6s8nC5xO/44hnHpS+OfqtOHrJU/LbF3+OtnzMApLkUG
2JoUuYGtA/7ZJk7bZG9bwSs7GQC1cjlihG135Ye8pj0NhqGKruu06u5S8zAW6YApueH9WrgNpq7p
UXZsr1Ny8OibfIWF6G62bzwFTEsy9cBgc90LQRTaGgdkEUpaOgYBGM7ytZpNWuS06e1KGwNP0TpH
G57rJk9Qo4sYH0cwFefUwxqFyI5S01O1YsafrdtWR8vNnsPS/p0sbe0GQdOATDg18q/g4cmMi1Y5
1egfKC2LKDL+4GsAEvUemSNBD/HMNvxZ46GeFCj0tm6u1vDC7oO9u59lcO5FDpcBH1yK+wVOPvS4
q5Al4VO+xtkWeAdqc4+fVHAwCd8HSgZODgKOOROcLrqjBzdg0/ccU/xJ/rgzkrDrdscJYiydbM95
Ii6SM/YKdTTbjGyrhM5uHl1FZNpab0/g8mC3ocAJ2PzaCU2pnvrIjegXrXBZZmpUT9Xu7M7H4mu6
77NTjbh1dnZmuzdt/uL1KNEtcdRk9ELwQpUa14/i6Oc767oj0BHgPs2zV8/F4yG0uUGgofqPVA+l
qubFTOSb8jyFhZyOwbKHf9tUH/NTidcZcxf3HvXbNTNF/y4rg58v05tIM5iHUA74o9H9Mt5RqGpt
jnUp0cvK/YecxUk2sApIE17sBDdTXB5I1r6S713hgqXACmjU6KmXOuNLR70Hr03acZUtD6ylyAuI
438ZO4Q66lYoMbVLlw31CI9gH6vgIXGDfm8uDw+WbNjYrX9mV364ObvUqdsR6H9zIPTuy7Ly+Qk6
vQKJo9YGm7eoWt5D/s3KmXyWHuQBrzvbAJj7DY3FNVJR2tePU60fe1SigoaMW27LJ7umZ1cNCe6B
sDjK7B45X8LvAtJBoNVtJF36ck72mNrX8OI1rnHXMvlxSrWtfU7ZyZLsyZSxgbzZE/0nuuMxexaW
9Zh17VeSEcuacB8SD8KX6sHRTSV7qxIkCjr8ip9Kojsj8rVptyowGJ2BmRASIAzhWrC1c/Y569H9
QG1C/4zrknIdydfex6/KE1BLvezHL7pnbJMuSuEarz+HQs4fseKZSrMNHvc5xdyUflEGAdAC9GjF
1Ojk7nsVcQgr2+ATLCvnrGHYBKZ8rAzZndW064SD8pZaPCp7omZZWvNSbNi2qmIPmgcqAt43IvSW
2ZZHOi6RjHBHZ7baY2K4dibbXyLHb7bJOhbhGFjmGzsZtITO8kp21j3yeepua8OL8HT4wIC96qy5
ih6tIaTiM7hH5J0AENHEbjd4u6qkuBux/1jbHvZUUJSrXIaYLsZd3HtvOnfqQzc+qW5m4cGHBaHo
gpuTcwgBxLUZ+0uz4AVtzPzbEmBMUPtfQYUu0AOC9ElrPCg0pQiMQ6cguIiY7UxqsHNp6iedTcMy
88ECbmO+5wk+QCIvBYMOOD9ecqVmIQDx1QSUuPYtRGvbCd6Qq7kBTGrrUyr7NhGib6Je5tCHR8oH
tZ3gvFq17d9SjwQp7+iVDMNhE0v9XCHjkODN2DKhDWWCD8lzMGAJIsG4G9Jne04+816d4Tlc+56p
Igy7kzPQol2OWGg6XkBiSLdJe1A65dz2pNEOXSmXQ/SYHw0PXyXikS8XeSEnjhLSxEAR0sqCHLrW
Xn8xbOOsZobKYFpzdaWoFdYlcfrnwQVvgFR8lrlzyox23NJctPKmLCPcKaIjccZ4Y5Md5I2QPumB
0FA+aQ4CDf5Zn3fPPsXnquv+uXFic+cMrzUZj8fM1H9KhMaErebaKvG9zaitESPTU+ZlKMJV2+29
9skMg3I78bZez5yrV/AeMFGTiF8JaGba5f1RuiVZ1oiulKxJfvs4PsTuNG5lHQJcGFuCUA30K5do
gguc12yKhxY6G7VdmTw5MwGAYNA8pDtnO0zsY9OMAHc4kQnH2k3ohhdQXV88f/QPYPGaLeWKlAKQ
oZmHv6YBGjwm/JR1IkIHWd5APQxsx3scY7lp2eGQjukADZUgXUpv4/jpMR3xEYPnr3fEkJ/myC6Q
lWODrS8beF0J9Gz465yVrgVTbQXPhZIhGsDsMPlJXHCmZpj9zYA3I+9Sh0irYIbgaWGgXI0ZPfbE
6XAwOvWZSMlOhmyFx28zUs5h6Mf3ksr0FXfNBveHf6Zqm+E+pb9L+WrX1F22HZWLxyOm48XjvxW4
fsxX/RBgNC0L6+DNasIIKnFeMebEGKS2zZ/ZV85eFz09SFSwJsn3YAz66PRJgDdJ4pCziA/XXvpn
KKNfXCkvzkgXIL/DyAlkrEn2kBDFTtVXdHhTAbPt2ULajRM8daKT20xdJi+pDmUFRBvRs8qi7zbY
LzkEx6yadQE54zoxGEtrvlUtP7Xhiue+k59T2b2X82ivnaUuYur3/5/g3Upsyd5yVjG5v4XTbFr5
2Tb4PTIA0EBe9LOJoZ/xC/52/EkyXB9x9M2r1Jy+u45gO9JH2C4AJR7tK+gO6aZmSUlW/51eiXdc
I5MVmsdW8ygdliSZAw1G2xSgLOZXzgDFyPXcZK8Du4rDqIW5Bjj+lFpM17aJk7TiqCvq5DSrbjhI
lzm8JAtoFPJKuwlMZH6wg8sjckfY7Oa0cb5JJ1hIsMIYx8O963k2zCuW/5lpMGXZfUz5QL1LSOxH
UGg2LWo8yjMHI2O4NjbRNdiz+JAip99okxt6ZAW3hWy5ifOIjhy9zNC9zeFfj79Nn79Ni2G4KUJv
o5RNDsAs/nrzXSksDjqdObWpFlJPd+4n79PNwbHzblnRbRQxlYIn+JomPr2hnfYuzSD4HHg0h27k
USPj/0Rj+hLjRNwEnd75MWp8rFECyfxWwvuJmpn+c84SvI25s0yMuVj9wGjQYjHFJrmDlsYGtD8A
iDaRDWMY9M70MeP4fn+xfCoLOsKp/GWqkYknLkLwEXF9GuO78JgJVYHHbR68DqYso+Tgeb+1E/1z
vebNLfAvJctqytB3gzQZCOH80OiGzeVQHvtMogABOKcjBLWhVN02mLlj6L+Yyq1a6qT63Lsysu7S
enpNZzKpBgllDfG3nBo+75M/IHFmpAMIT/qojTMNq8Hw6TP7KBXtLMc6dBEaXN+E09oLprdx0Pku
BwNdz6yWA5RlFpwQCs1znCB2Zi4u0LaBqcMKJQZrxL9GrPhmtQ3Zpto/57qfz0J9ZL4BtKumQrMo
fOOSZwF7VE0QZGi/nFDWzIjk3wcqq6H7jfMqmmp4bgaOp6D56+EgNQIM6TjYIWpHxJ6W2j23Kl4N
3Iw4WiJC6Nk0qpMgnrpte24DC9I6uxIJiFLhcKDlR8OxcXuOVuzH1gOmtNWUDNUp47k4YAijRqd9
L6XFgwKJKS45PqSN5G+tHWQ4ngmLZpO5+hUITXPSfvsDvTvcSXphVNga17jz8AEmwcqCYd1G20xC
SLMG66BYMyrsKUzVs9wMCHV73gt0FrkGNryK4E1LH4ZDviRyOPS35XyYRL+3BGhEoeoPTE63UNoQ
Azo2/J3Nc1MsgVgt2J7hd9U9TZCu6X+woqZrtCyzFWyO18Qd3yUmjr09WRcdHYQ7fsUaAcMtyz+p
Tr8aHClCzPrSwWgD/PWZuiMs0KClMpvfFkz7LtJWephD5yfk6L1u4GjEhr0PqLBcGcTgTYfEHdFH
MDteN96IGGcUkQqMC5HZrTz5wCjfHSJC83kHhqLN83yT0eKHXX98QO3SGIzyLyFyIiqvQXsDIP1p
cPteSPnth9QveIj4i+1FnLpWfMHEZBWRZjP4j4TDFZZBCAnpvqQO082YbFCNhWtQBUc8l30+CE1Y
DY9pYz4DM1v2jSX1goAzOc3JDHWfCik6xF+jAZAXLFZzN0/xh2jBMPWRb2wsn9tr2RlxLmpWVJyW
XGTuG1bhEyunYG+zv1hLTgil8U0U/19r/+lTenURIZ5U1ZJlsauO73pel2YNKMnuz4mgBNjPwebA
owGkQvWbWfn93hHuAxnlBQhTAfkq7LesYcu+aOHN2ZjrJ8l2bi+ce89Q7XKZCBfhiCDIUtZXHeOx
jOmAjq6CuQZOGN9Ua8j7NMTfcOCpsemXLVVSmpTaDfwUJSdFZYVfQPDSbRv0HKrw67Ea58LvrTc2
3qh/ySMWdDL/FdEXiERrP+IdmHsCq5QEtY0BjCIp5pKBIA3+nehLenyetpGbW43T0HN8zMk4fTl+
8XetBT0VzBeAKOIf0BLRpjLCc17TWhV3nE98Nhtjsizchtm5IA13p7DviotOundIArA8rfgXQeQU
QImkUIqhCgT5qqBOkoylkAzD0GuzkPRPUl3SiPMo6QqWKRPedgJNh9ETnxZs+zpJX+MIk9noolbx
3rM3HK8rcR89v3wQyRisy7OdCIwlvn6bcsSYxHkU0kxJTfBoQvyh+wovHSzZQ2VV/UZFuIYpvTpS
2nSIuAIxMo8Fk15zo5OBaLzHj2ONuGMYYmJ0LXJALsKpFD5yPmSvLkvzjcclMGrP2AUBCmUT6OGg
83ze+/jctr3b/8YVEfqc1y5Ie3/APN5z9eERhgMPzWOW5YcX5REO9kTsE0vsCRdxyE4JzGf2cEjq
KFlziZtDzY4mTZ6GWo3ngoNQxb6AU9yJUvBcfvm6tm+tao52FLg7xLuI7ALOfJ/aotjkllPp8M82
xi+mc/PDqNx1PZonN6XGp9OTholZPfEiS1bSJWuYqrLeysl4z9P6oeZAv8mH5ClJYfZit9yYy/cl
MGeFbEF6c6wOQzu8DJK+QzK65T6q6SPBcnmiPJDgQBkf0ac9TiMN/To7wMf2ukFTWM2kTTgnc6Ys
o+9EG9SEVs2mnlgPRDPvpKLqt3EYBHvXiKkkdB6oWJDrUtopjQY01MSg6VgMZJQWh1wUWAhHXpPp
r1QbSuDbkxNPCptxOe6ikIUyn0kZNy+jXWRPw4wgg3nxpkGmEsjJker9/LkP6Dp34N0M2cFjeYLL
OYv3ozZnFj42B90g3gym9OG29xSaNsm8crLkHaGX4iUNjbELIP1ZvT1uFDfeqppjb5Nrvr/Zp8u5
JFJik5YtWrACtTuS2ikncCkUe0AyWE2MqexINIVKhNqxTTvbXNOzEWTzVx0BujT3nLaTrbRhH/ht
/F1ZpB1E/pnb5r1NBfxO0SRgIL6THsuikj71j8TSze5pRsfdFU1SXgwH61AF6K8fi2tIHhzI1vCM
K3uFsaN+4Um2FRXl66BSTw3kx00TK7xQouTa8plyRX1lHvZwznjx0X5wG6j3WPOI8uAkWwckwRLe
zatAVYKNMCnqyb5E5i1Pl0dgat0k7Ip95mTDZuguVJjt6PUgVxmlryVpp5Wl+QH5X8kRe2CcQN22
WbrJu7a79bi8prwtOQUa6RZUJ17i1zgQR9sq+RgU46zZjZi4MzNHjMWcP3xi3OsORLsTjLQphAlv
bHYim557jNmsPzraazrH3ArboVqrQ86iJg2/gH4Lhtw+46CzvKLbl/PiTi2ad4wuJC0bvLRC45ta
vDkJp1cAkLeRbe8uZWu89ozMPKk+owQLP76E+r7I2DwX3tNefXKClquUnoRNFCOwpZSPkCN9K7v2
HJY6JdWVW1t16xAwjtjVmrLJrqYf3Ze5k69B+A8WdYrtXB8kjoK84TMTBABPsNrfPUJFaInYLyMs
toSEGafLzC7WQxQdYruCHEMEfg6/MTrJS2p+9H46HAcXiYM+c03vEivMtnywM+t7nFGTSsTviY1/
Tz1smNX4ROT0Mih9U4MXI/PTCUSY526TINtTi3PxWzGC8zpRdgU7uLe/w7Y+qp4Cqdk3qFO1CGLM
mLNDwT6oYoD0UszS8TQztqpHCFls/XBGrRu/P4phcrd9H1JhHpSK9thVRFXDpUrAAkuk4nxq75bn
jShcwWe34O/YbZhdT91EYzSbeOFtoX1dSl1ZXPopO2o9763eq/dLNoZTct0SOO8eFNjVzWjch56s
PBVCFuso+nFSAMIkr34i0lxp47OrefUtG56AHt8Mx6KtvaqdNaoA79LZnLa+8xpnHU86cvxY7CkJ
FMnkH+f4va3LnpayzEdjH+/Q34N94td/Rd28JXHp75O8I5Wj5S5JxaEwScnNTHrsEdNLCzx9RZ0b
F7011ltqLIEz99SKhEZ9iBLl8n/OwFc9iBYNruOqsKazSc3nmDW/3sCrVlGRyGs8QRYh7tyAWYC2
AQ1ftEAK2KqRv1gInfM3agU9f31CedtUl9QM2gSLksLe4QXoc7R0z51pASnob5rMAClH9bxxB4t1
WpptuiB7mUpqOj1RH4EJLT4c3rSF6sShB7W0KiyO/PkZ9o5zBS6+GkpqTlnRUihlIbBDyamK6DZl
BpBQU23wOIG4656h62OjEfpFzsMNtx6PwKo++x7EC7xy9qYvXiEZi60yMPqgXtAlWZh42eO43YZ+
4K88K7SuU3i3PXx9Rs8EM3b/hiGmZ6XPf//7D1itk8eqH2tzf81s4keajsDSL+SOVzP+UTeECVMH
5TrMy89YowrAvHFNYiX+Uo/rLPJclUJl8To4OG3MwbkWZCYLZuxW5kCC2msBZRz9DiwzOa13Jgzo
X4zzRez981LrbEv0eyysj7ic0W3y5h60DmdDNRk73ATbOp4fawX73yUjxrSC2VQ0H7DoKdZJnF/u
N28tulSvawpNIdV/1UZJDM16mrMC5kPCWzvGtkCSm8biyaH1YZz8LaOCj/7IWEzoAw+2jwlZZcPF
cEmFkbhmHjCLiyV55OHesdY4CTpD/FSjRU/ZUP0LF3268twECcAJbhbQTUYVhJQKt9rapb5knRQg
LSWn27608ZrOGI2zWk4o0NLfs4rEKg5EAZWOA0aFVzPjEb9N8/HRKuKRISyICQdP9FHnGZFGDTaU
lp8tYfzXrIXlsSzDIy/8INyyiypSWSM+otoDYSDGgjjJ6JMUD0HhsfBafB3Nxp9pURjt4U4x8EPG
SMOq+JB5yZ8EszuGB+y9QZBNu+I4dAyPhbpZMdJvqPmZMWaDOQ+JKQQuSve2c9EMLA0cLM3ZtJh9
e03N4KtDIeP2JW6sXDxwfTo8BgOvkHLgNxdxXx1a6q7N3txbPqRXZBOA+7ivg4H1VBZUIyfs9K59
6OHuzA2hHac4/fdLYUdnj0X6XjY1gZmh38WRu+urAjp0zwYGmyLFBTwuHSf413b5wCTEmsgywod0
EuU+AMiIJs9iVosX6A9Lxfw15mnqx+6w4x4tsXkBlNZj+0uL7K8p8ytGrfCkfHmzlnawhpIO4VR0
nJsk7AHbFZxiJ1IZyBgbsjpk3wy328jG3LdlfuxSKqGK3sBT1CFS1uR0G+CVlFr4oLbKc9uaFbY0
8a8kFX4oeP0s5xR8M464MfsWdH4sUUOPWrE4Knak7Ogq6fO7V8CY6PMKTV6N33VLblOU7DJc5qK1
E+l4R7H1Y8HihswjUJaKA1ohcwRIQOuei8PCH7GCQEPi8Wv8xe+6cT0j2eAFfaikR1UrhKdHr4j3
lLKikYwuC2xFmhL83AVHM+VH2rk7zPUcG6oV3R9sclC9dtHfbpw5RzXRn0ZWrHicbp/5jn4oamNb
1RHss4VZ7frVdvRcvDTRi+lLxDKqdXd+q8VjiOq2royxZqUKiqGAuRT6CVcm/NvGqsljZLxzPKs+
0JzJFYr6hCl4Xw/GH+OUcw29OJZxgm+zlmN3ieI6v5Q1GCy/jZKtSt0JeE86XNga3GPYQqSAaPSw
vOBvZ1MyzNla8DC2DKE2jUFNKoZIekYnm3jCuM5jluOD19K4lJjUHeW9v04tiwqncAixa5OrH1wQ
1j05Ih7sCyIrHO4EZpN1MHt/WL3h0JCQTrMFPs1DsOWcA2YU1hoPtOW6I8RlwKki3Mh6z4MYWZhU
FIRsvFZ4rEoyI8W/DmXOyIdnsKgF1PYK53DtHq1eCYp7OfTnA751a05vNUXDLi4tFGKyy2IbKYhz
wm3EqXXrXWCk6qg5Xsep5T0608C5swIMpJx77GGUxN4UpfabScvyl6CP0ANQyW+xEEw6YjGqnUyA
qt6xt4vfhm72VZg9EGJIDp1LhcgCCJRs5s9yDk3Y6jUnlLo/e5X6BlNjELQlgUoN3D/UL2eTNB6F
t2FYnDvh4nRSCmvQMpcJsM38cSTfoK5dZ1N9OsplfRGMxmfTGx9KA1mYPBZMtS/eojnfYo1bsz/T
/4RDjsAY9S1hisKLXmxzLxmeIv9fUrr5pgib+BBZdAunmIGgRVTVff7EWLPlviIhsizOtLAt3GQW
7hPSxpyX0X7d2b0E0E+NLPWf3X6uX/xOaJb1+N3i2nG44QKH7R3vEXNmYhb+0rgeMNZQ11Bdxhby
39BN52DWO8sO22NmmvHFrJ/UKGpSHtVBFpjdlA11DFW/vSJn9ci+wthUgZMfPdMjKOSu6QuacHVG
PPN9SMpO7+2jZAEy+hDDbEPZKLgzj3sRX4uBQcwAb2S57owc1h78tOlPhTDVVaR2cComaxtlff5A
rKvcJqw9U6dY/Dzsu8IqeSs92d/msUZV4m7hzBOQOgDGgw5975HJ9hWvDCpBOXSgcsL1LgZC6516
GbP+u1VJdioH3e4B4TMXteUvFAA2XyyWwkibVw+dF5YEm9SGVrNLK02sAdD32Zlw6EC363/t8CES
ZvpDnBA6/N0mMZ5K9ZS7lfcgBgxxdFvuFD7nSE3cEm1wkDNx12Wpb2UTPAi4WIELyCHJHe8FPwnV
oHQKoKQPM2YNcVM5MZzGcT8m+gy5icvhdZEkmHKWtX3J8ah0YXwbAZljsB9Jgb7KgPmgVZR94O19
xpoSHdMOKobvmwuOwaU4V1J1XDVI/zaOhDTP1RnMIaI12NrxoW6szybmnoCZqdfCWeyVJL8pCBRv
I0jIY98WCfljkR55+1K3FKB4AjTQHJLRrDJKa/HSD69V75b70MQEUlSuOJnWnMHUY42EVsS0HNGS
LaHxeKH9SFIj39vonIsjstg31Y+fuCAp9Uxv1EwqMBdHShz756IUKz+k5FNVqnvJ3NFdhbYzbSAs
cx3LbN6kgMqvgYW5WKEx74zKAzOppDqCwgw2pWhGPPuJB80x9F8jO4EI4veLzY5dqi+76B2q0a5u
zGtsk3ZyDYAltDUfzThBedQYTTqdtK9d3rGIgj+KTsM/SlMXWxajyT5SQ/tKhQShckKyAyj0XQrQ
/JW41bitfL7a//5RUCvFSTV39//9I8k5sifhazxnCU3PwoHHurNm/jZ9iDvLwLmoSm89WgxbLqLr
PTHTWztz6K7dLjvPc0PlomdNx9nksJz7qsd+HsGmEbr4JMa/n5s++8VgR3DN2Qbkyj/ikZCeV3fz
ztfL5MbUsZGTrJ+51XLIfAVO4pFAGLVTuEVTr/0UrX9ILHlyQO+8+XR18yIjHuDzoWwMnPtPAIxv
xTGG6vOs+xDzi8HmNyqTP2k3qVvPbMDpRCR/ZLsbimyAiAyIYiE6hbptdsvR+tRpTlJOgYsJm2Z8
MerW2jQ55sgyl8NJLb8Q0/IpRMcqPc1krgzRY0Esm2Hv902FflqwEcjd+fbfL1VaYzgpLLgnAVsJ
PPg/GUIhFQHPbWv3j//90kfpsAF8lbMEzkFQGoGxnuiaPeL92WKuoiU6sWLmKfhowdzd56D+VaFF
swTNDVYunDMyl/AhnkRRh49KQapy4GtAwHOPXlHuYvR9mmeSYwoBEY1fZhdRRbeiL+xT49aHWubT
6b9fUKyeQ80PY5EswjFf5cT+6IrnaQjZsGKSwvxy7SWZpNxw33iksnPKc+rKl6dkF1B1HpSMIebQ
WiAc1TUCHLcvSavvwVq+lMocHwi2Mvs4xHhw47O441hNdM+u930TLYaGqjulKZ+VmuVBVg600yI7
Dn50Y6+j7wRZX1uTjcSYsfLvkwfUxIeax+xp4GiRUJY5O83zDFP9QY35NS1SvfMC9J0uMILT6Fos
qaP2yRLx9AqskzApsw24tOpGJgR7E128x2BmamRErOgn2grKEx8lbgSG9pXlaEL6smnPSJ/qoZXu
s2kMJ5cmC0oy8cIyyYEqGcV8ybmeGMGC6Ehu5U/CMXydakdteSP5T3MDW7b9R4DbxR28/FLrfT7h
U+xd98aCMH2x2/HA2Tdjv4jNz7bD+DR6vPp5BEOvs5Nzl0Rv+PD0MzdZhdXoyehNdSBsaD4EefBM
ZLjnZbqQQRlgYb+WzDHli3BhDhlx/tvlxDAjgikrXvNiY3TBF5cBUldZ0U7SAYiq9bMtaPNIrdw6
SZQxR0b9rY0YfKW2nJ0RWMUla2t8HU7Pdmce9nGjbMLEib2m7tAApRccSFx80BoXHkare+qH1jlY
wrxURaafsrCW1yiebhHdeWsTb87GLrQmdj5PdEmk6H8u+IwMP2hjTEe7dMxnWTV7FzxdCTP4VJTh
iyg7cQbVcKwnkiQ95vI9dJSLgMW2gVjxbQTBw2TxRU4ObKqyDnFbTXILKqo4G1Sj7moSInssAoUA
9GdH3dUrTd4bZLgNc4KgbIi7ZbJlHVuq5PhDvtI8pDw7bmIemeGwDeCebaNagm82Guc65vgqOsrg
Gw0OJTXjm8+638F9ck4omt6gMv1In7MiYfV6XenuvS+tz8GajIMFdgyBBYJmRt6YIq1YyZcZXPHR
i9Wiq2f6YIICXrUhKSTo7nvUBzICBNLcWns4aLCu6jlhpZ7zY1bK/WNPxF17UL4tb8OTcq3XDs82
8g96gFuy/agUR/IqdUFLV4AG6QLjzDbm57gcm/VIIvIJJNVhagq5hBOxvxoGOmI6CqhfbMD9DlND
Mz90IWdjAgsm5fIhmL6cUQOVKlzXltyEMc/XoIhfCJAUjCJG9FdvNLVC60DKY0PQdO+5GQ9rO++o
STFuQyTkTkfBRwk5b9sALUtJwr1Qi3T18lOlI+OauBquzdjkh6DntA5/i719d2DXfQ47xPOCogzJ
E2VTddbR++9bpwpkMcqRmB9Aa7Xti5PUzSmriNu1i1E9TmA1JxWimN+Vi2+9oNPdQsUIGRtJkZF0
K5fAc2z+xbv9nBmxd2wCHxFy1KwUK+bvMkbV527Jagq+Xf9YWL6x7i0MtZw98m0SOyNVgWieSflg
yJGt9ZRfIrCdW7gcjVFmbNIzdwVmfZPYs00Rm5UtH9K1Kapn7qaClaw/k7dxT4mHHSNvOMbbg+ER
/eZk1PezOvdAamRo7kcqx2kjIkocRP1Do7ALMpJ8iHAgoVRF7hYU57vlBP4uKzAm09kViPrSxkC6
nDoCemQepwTWcIl9rBnG4VBrdZ9syz1J+Ph2nXisDIP3TphwZGTNSLYoPmWZP8ukfBq8+TQPxECn
noxBa27ANTZHyDzxuTiQoGm3EpAqht7gcUEaPbaW77EJ8oCiypBIqaTwKIy5TKb+HdpHZHgkFN1/
hJZIZ01fYsisg6271aBlQEUBQBuhcF9aETXQHa8touVv9DDAcagiep6cmnMUUDMVsWB1G+PQjBbt
jIWzn8wZh4+SpJl9/zOb4Nn5Jiap8C456OJuNLf0wJ1n0lDpQNBhCTnu4yH4+H9OZQoOhu1vKfbQ
mzphjWvUj2UVzweRtEdTUIGUFiCx7QBEmmkwNIu/hf0++D8sxxg8THLkBaddwsClGZO8N/XT8DWF
Hf3yPpFCiGbvbZuPNy8KflMHVzyzBkZNA/i0bKfqy6pDeA1s/zF/3ZyS5WQ9+3/CKHjkvc323DDm
jey5vRvhfVFyRW4sG7daqRNrcx4RDi2l7E/9CqtQpCGdk5ZZ4RiQvDivfS1OnK0InXHi3XRZeCBW
viSiQGuWkTNwpB7qbQriREpT7CJC4QD04kfE553X+ai9PaWmUESel1ksHHkAZ5op2LKSk1ZMvFQb
n2h0IN6YifDRL6xnuLmMxEZ2rwroen7Z2xcWggYjUPOdJoOxdRv5ETrW3UipquERi00jew2mcDeb
Jx10PK+aajwZRfY5NqyvrNj+qWmo2ujxlC3+YYuutL0PKWfXgIMWffLqQn3hkVZ+OmBg1goT2JZJ
fI1f7K/MJtJoaejvZ4MQRdwW70w15m+fXRJmov8b122n/bUcqCMpT6u9YvW5jXLoRoCazM1MFGkd
sYLNA/MRNafdFJVNqZidfLgejT3Kr5/SOF2CdVRTKdjQK9E4477Di6X7RJ3TGsCFjdEhTisIMUHN
vqAZQBtD5Mc6papd1h6rmrNebNaHbiYEZozcQrPOXrN6CcR3H0y7+3YucfQ3UHU595Hvc3bSrp8d
qxowqEbkIaL+kDrIFb1Vf3UTrnx2TJu0F2QlQYSDENHXXJjjqx2QGVN/Gj+lqAejzkmeIEd+8nRl
yJvm7zovQcFwnkeKHx5DyeWMg2+YuZL8dN1RCwZfsTkl7sSbo8teahNmX05VQ0zDydD8qrxGbowI
ibkGvfCDo99xF8lrgAneqP+BmC55UOCCTVCANLnFC2Va91kNR5RaGDsdYmxjGj9WvG3Fb2HPh5qB
eCRtural/7nUekLaYlURNzU7p/9xdWY9jTPR1v5FJdkul4fbDE7iBAikGW+sBhrP8+xffx7z6jtH
+m4iQDQNjl21a++1niUmnpYV26RPV0tj1IZ1kiR2u3rliVqLd3pWQIrzU9ApyPGqtfducVjKOCNs
1eTAqDe0tLtyG8TNs4qNikhd/Lq0qU+YE2g92mSqZp2BM3OgJEpEvOyrNSizions5XxHH4drpYTB
SMG17sMcRe/UjBwd55cWXxzdmekAdYLD8mKdckgwY9klUFANHimdhzYhRWy0Xhol9mk78UDx2Qaa
wD/ZxfhPhvniDpWfB6gUcnUPO6B7ci0sBakEYlB0/cFt25sev5Przniusx5zq/jWa/UcqvQlLu+H
zqYjnj9oWVftCrs5xEt5sm0EzPTThoBgLyA6p0mY9OzBgSgItq5+odv6ji0NchII3Ed6lsy2EZbt
zAQNtJZZL6kflPAwKA4enSb5u1jBF9Osq95bdxMdYx5UdrpFTtc2ij61AM8p9pjWegkT7LJN8ixU
/AS/7SVuM0jc78uQ/2hp9xYW7SM5OIhTQcpENJsJVU4f4dMBHlPjreqiE4Zb30Co5GDjoJOqXxod
+4jQroa0aKW4u3wswY1KDvdM4kkYuKc8oEggSoeAoWMTYsEZv8wluqkWEYkYim4rJUYdM/6eUpA5
usYynI3EQejwkXDl0p4hu3gTpmetQ5MS6zjrLEGso84Q1CAQcGOXWnsNR1RDYcyw0pHZxUgQsMaN
Hm7pI/uMDZFE2Olplbey+1Wb2uC/LDs6iCPHaKYFH7MsP6pOWvugeAQWeHPC7FuA3E2c5Q3lCYPV
8iBm4kAzfNU7YHqyC8qDPrpb/uozTl6TXgkx3kuxuCSnZI+R7D51NEBWCCxwJAYhtj5KPcdgFq6g
rDD+0FgMASoi2lb37hii5Js3Ld4IF3692WgIStgq8l1FUqhHRgWbAfNxp63vrFWSBtuNYlYWe+rU
baPn9G8TcV6y4KIC8mjr2d0vpd/0SI+xSqF9KnjvObU5q2qyzbSX1p4vw2TdFYL1XgbfI7If0rwf
JoklDAk2pmabHYu5xpUs3Ks1LicK6Ls1ZjB3UUFCR3qT2CbqWtwgKP4Vc/pC/CWA3YhFY3HwII8Y
FfAAxj/DrHnaaiJMYSEEVu1nKn12pH5Ppl23n6MZsAU9f8Q1p9zloefBfyxyJ98VVuoFLgcKDku8
7w0lMwpLdnLcN1kb/O0KJLxBI8EKWgv9kzQE5sE63mgIK3LCA6RGWU4s1cAMSn7GBZm16UBjS1RA
umjp3yuFsAD5vgPqKHzKe/cPe62xeY4iRv+2ROMfXoTd7oyBqW6TaG/cs0zdKiQw8L0HywbJHmOI
pljxKygXnhIZsZGY4Abi+FSNiLKMWZfYmkhLwnwc1kjMEontVtJLHEa0XmOsvaQ9LCBL7cqZiHJA
C3R7r4WM1U5lDEtzFb2Mk/7ZpwvD56bNt1hNr5a+Xmmk9jZiDGaJM0UPoNw1OHiCBR2W/KQEAfGd
ixVjG+3VIuEQOk3Db0OvRSOTncKdep1MFbZxpHhM1nYWsgRI9wNpqqbASwqo7BqCjZlTyIWAvDNo
qK2xJ9WaNWgKSBlFdEsV78TEyCM5R1a4fvj70o4NmJr15f++9t9HgZKbog8jxoprtrvFGcC3uj9C
IrAWEZA4hYvbtyrwfM76Mo5i3Odl8Y+Uo+jsBEm6lmE4khdIUqRJMZjQkzjxpsnkiGlonFcy8Gw1
Ko1N5yCIsPJ23paVnM8ls1g1zmoPsu2jbknNlSle07gnByMa15auxeGfsInWy6Vm7DNq/u1s2vKO
5Zt2v5DPA6red1hT1m4w4+JQ9MN94cClHR0b6sn6EbpU8zCHyb7EN3DfpYBtCcHLv6aKcb+VPTsk
Y7/LjsoIj/gDzjEw0kV6imTpfjCHVecG40GVLH/1ZuLcEOWxF0iHy54WxRUrFJHzVqd5v5+mjvm3
m8sGdh0MMbQWf+o2uNRLOL0htGlwdZm6sWFQJwhrc3zuYNo7dBY4/xTaEYwKTTCJmYMi4W0w9OB1
GeLXQGY0OnMmHjb/WEYOd6yx0Fe1W1/YZMUUYX/OYFvcTcg3gTTo+6BpzTXfC5VNrpr7lUa2yUQC
Jjfk0siuveqk6XiRRH5dxNN5UCkac7bCIkyMu1IQ7CYX30B8tsPJB8l87vkohigxG9oxsR3m7nVx
nJ34SKzIj7niivGzYSiISFpF0LtVeJVJs3DnA/LCPek+T7Lo1EF0kxeYLWOJZCHORSXBH4L6Uji+
BHPN2X6ttePFsZCSUk+GczPsmBVtiSn8Qpg2HqXxSmtveayxU97qJvVHNhfwKrXtWV0TeiGIP7jx
nuWk9kajSN/lut2g0bzalMG0xrhCPWaeTUzb1mcbDk9WYuFNCMlCKimaiKnCub+m5IZ9gx28RRtX
QW+5U/p0FI2j78YFEFgR/q0WCy3ZYnwNkC93RURJoJRTARrjhZYmLwXcgLFmOJWGHE1+v2ZnBip8
ktPofqS96dVl7ezbzKSv6t7X+ZBs6mIhNdug/+SGwP4nGGo7ELQvY2SEh7KPdOJCEL7Q797VbeXN
BA2hvAkga+Du4MTy5USVgRHFsT+QxB/mxijeB5YbQ5rqPi5JXwvye1ACG2VHq+048J3adf3SpWOK
/IV2TgAs4itlhLRDhfeS2923nDkWJ5zVvMrASxQy0NWoX26605f+RDhJFo2fYp6vRthduiEs9hGs
4UsxmaCZmhEEQ+gwsxQhtdkoYENkxgnSx4UwDEhXjUOY3NCX599Pu/6EqY1iv7SeZqlWnRl3vL5i
Aefxpeegcyi7KbjPcC/892J14V80MGKPLXATz3b1ZEGyhB1smDtFSwRgGxwTr8mn/BrSQaaEXval
rAavzbOnIiG5YsP5hUGt5s77sON510gC2TDNmeHD1vm5J9XEkQXV3lD4etuKlHqEz39fsknL9+nK
0dd5QmJFN14muOnwYpX+sL78fvR/L79fAyuImXkIEHZqJRlo05hAjRIoO2o4iD60OsfHSw4iOyHD
PpcRvMk2sms/MhK0TvaqJzXRrQpUzqeEwIfZlXhbq/UN/X2xsiHw4bWfZssUhwRL1KnnVg9bWnwb
l6HBJTVqDfkzUwrKH3rPfc1gIvVBlypcYtg+kmli2UBsgQdZNX6njxgNwrLxcRRiukFd7BJQd17g
GZNpPagC8YZxD8UbjtJsDNsc5+M2whSAopg5W9sVGpxkgTqhRqk+M1I6Q2es/3uBTW2gXuc0PETm
D/b8bp8qe5XaLjTGp3TxdXg+B6LAL8qcUuSE4n2e8P0tCnnOKLY16aTYzj5GNgGapKhOGZMxT0Ck
b2kdX2qK87zoP5lLPCvKtAzMO1mUCZWNXIHE2cxvgo4XnjMNE2R1d3MUAW22HrVajF7d/VRAxB5a
pb8N6HdF0gMEirzFeNUTG8TVwnVtEAptpVPf4iVHWUOOYiq7U5bqnkTBRKtg25WGn/QI5yUFgpJ+
WyNAKybMDI1HcCQ9fvffPFLyLGH5PErIFQ19UIaSYGcD2O3Fua55a/LSpQVwHIce0VQTMPekundJ
FkoZCMcJ+G9q8NtUmVeEM4cZ1Zc9FbTPDXLAzemkjerBDfNPI4g+ZEvizhygjiiPdsJ161yy2IQl
AaFOB0PSW6QCfgahg36OhkjG1CLAtxLOEa3gc+5CLK3C4B8RWxfH6fwUc3Nv99DxVvTiEj4zhcNs
PC57U9MQmg6+kvN1+oVhVA8pcbKbqE+e42T60Uvwaw2+U6tSAo9ZcGw050tLFeLU4KvQsdto7Qib
JnSP4YA81byigj6EyIJsCzuhWT2QUbg0mTcZ1Y9tNx4c4uAYdVzCpLqXCByigUKwr2wGF0RwTLP2
WAfeaEXDEV7Ax6hBTDLiZ+4TQujJIElt9QfOCrtSbVwLm1RU9rGDGxSfOFqZL8BQV1J/rlCYgg6o
EKVRwcFUCDcmSq3ITvysip6cvGGFmwJP+zY1Lp1aL/N6reKkI+CaeYvF7xza9es43gtXPbmcSTds
/scmjzPYBQeShbihdd4GwIYcG4yPFthbbHWJJ2z3XzWlT3ETPIbSPrIYsI/V3JLjyKk8NMoPkARv
9Sw/jPSDOveM0ofWusIWnmAS241RhbQY+KrKJE2STLtiQMF9QS5QlA9/9Zibox4kLonkh/nFi8Ux
dR6528GO/1GtCLEqchaQMfpmwBV1bzHIDTmSd4/UNfdo//06E7dE6KFnJYKOaVWf0UkcZKFztyne
Vd4gXJLw8niO8IdU3UOCcmjMxEVx6290Xd2lVaIzl6fInHVz4ViK75rOEycI8vY4M5QdQSn5g1UG
N+FqbGFaT+My0A6BrBA854TQUbvYIT2NONIACHGBctKD+44bUEmABQGWTvqZvBsYgdfuU3A/aqAt
XR3njk6/VUZIk2vio7HMATQLNqLn/2d2sdJqsdxqgLxu85+0iLvtMzoHmKzuZRDQ+iaANyzwH9Lo
30RbH8jnpnnTuRsd3M0wO0+oBnalpTB0i+jTrsShFeQsGroH6uI4t9hiaqM0MK/yyxI46hlNtZcG
psScfADbjK5uWh8dDAH4R2ACO2Qs4ismA91+cq81MMktGTs0a5ZHK19+wlqcIMuhOkRepwwHXBpo
/HR46iwzIgFGu2hwqWRrENwcXJrF+RuDd5iNL5HjvdLqT1a1HjF/8FonaJumESd+tZ700Wn4qmQA
HTC4I3RwIxTSYzJ3WQAGRtDJ8mWXgJjkyUH/ugkD/Z0ULMe4FGDH2cJAiK6kvZSxfG47/6y8ehuC
tznkexmXRzsiTtfMDVIlW52/1XgGkgdUUKC/TNiAXYlCXGsM0m/m4zLgmogaOjAi2Tk91udwuLYU
5tTQPKTCpEVsVauqcIr2EjXzYPCvJ5vGUWDfwMhyHHogxfjLCBEPTrJOjnlq8UdM5rmERiZHbfQD
c/pwSu6WiWqfQDvHs+YeDJCJbLobHvIVyMOChdrzZ6F/joIiIg2SHdBkJabf2Hkqry5Taf3kGPS4
IGIzK9rXZlF8OHiNDiWLnzs7X2mju2BkGDt2Tw4heZjLQMqlWOPoWOJPtiP+UxJKRsYlOJ6DfLvE
LWGzdWTt29T6Wu88Ih0OEb02UEPDR4+NGV2XztbDgm2l+nVM64fYYWJaIKg2ZkzJzDM6c42uxEK9
KQ40Pz5FH16LbJVBODPaZ96kthSIIklTANL5aeVcUBPt7KygEDfL8DGoG8DLNyEpORMWvi0MPSru
9SdKc7iivaYb34RHp8etk3R6t3V0iyNWwCln8pKjFA5MsFVezJHgIQPe4Nbjyj+xdoEgflNOgLJ7
xz10fddRarM8Rkr+zSG7sEFrTpaufvuaacByE9haAXoWrDLwxCTMl8RMAT5YKJazh+JOTS4zFoOm
WO1eYg6HCQH0s6SiM5bal319aIOSgBvTZzi26zsceFau8H4Cbt63+rViXLNtFgMbtF6e6WisaKex
3dFrqYbH2vkQ3Op1hxbf+TPjNRIKZiyRiytUrvQD5sGbYcYbYQ24wdInuw6fJKaJOOmhd9PbzdwX
e6nReTkoaVT3YLgdezxgQCqlxwGISOEOkFasl9glxzQYb42l7btwfkXQL/dBhPcFeW7VE9BXQ5Gj
r0qaWEnrr8iJRA3lZ+JE30o36YuRfJ+A2Bar5o4K8uKSioqXnSGSOISpeQOiawWscK4NfiWxIfwt
t54WrcBkkUWfVQI2QKZM9pRxqJlc5VaJI6U8FcK8NEUORApw8abPp0tj5Uc35I6ayXxdWRAz7JFD
r93/LisLZF0lbT+J/7kODZti1F+aaCA30vjrZK2X1XB90tB9mRbtESpWkn4gb6fnJtxjMiXfCXqA
bEJqpEZBMmDwLyNcd/yuAgq92rJaOjrY3xfjXzhDfyqwwzeEMtjZCWJMAWGcQxlgMjH6CAwaBnmT
gWl05tFxdSABaVn4dWpc29uMXGpUHPrr6RtwP+VtXTwvrQuyRgHwMlzoHKe1Hq5CZrjdKI+tWz3H
o/o0RF2fahliA1lgbY6581hYtMEUvGwj0d+LBpzAaA44o4YVxq+sUxVa/6IomzGfo3S2TaXRaNMm
ZuL1YdTwdDk62zMksARmCv0dBJc7K3FgrxO06s+6/m8xdffg6sOjNU2WV5kRUzMjIOtu5n2yJGiw
qvOXHvoJSoFPkaZn4jdsP48dIhiBj5APjdhcwh43W2QNrqPfDVKcQjMRJ7LPrnHAKcrSwmrPv98Y
q4HXfcgUFJE2aluaoJQCrg63uLeGk82JNB2SQ1dM8aFylsSjwF+RnQ8IE1x/jILCG4bpE9MvlHBV
g65z1XNvN9G2U5EBjXPc6RTCnaD/mNgM5UG/RvuKEwlU9BxJ2RRV+EhA0HlGOOX7MAp2DCmG5yXQ
3hvoV7u+wUufJ2Ibz4yj0UTiV+Jcg2AUjKSKR/vSZQU9AqXRbkhj44zwudhRzMfbtskvhO3FBJty
Xq/B84gK+8pgDeWWgnHnKPO11oKKnp5AIMt25aQ3AkJT0AMhdWKU3dkVwIQppI4pAQCFxfA9Dqgi
dAtMbwLqipKMqc0APHriMWUjixzEJlmEEBaupr502xylMoj2J3NIb7mGDrVdHC+uAJ/Wefciq1+n
f/KXi4/0tUIkUOTNNXOJCF+gSpH8ui3mkgjWY+zoaXyxHJoOU3HoMnVJosY+VAuihfXc7NTDD77c
lMMZuXeyvUG9Xe0D7j/afNHOKAoaH4NZ+brNxOb3Zfnfj34//f++pc5CGKEN23JcOvgz+IvLU8/c
P2nZ0fuKgXRqLAAc0dB12VMjgITbFAzI8kHtmvsh4iIqg/lDr03TKUJPlTgcNhuIX+khLhoKU7ov
XWroByzT4gpMOzmtGKjZfmd05tLC6s4qNb02oikeV+U1ENo+YthIlBMLleFad042FQzzu2E39SSD
2P1hlBHx13GB6LAfH0tHGthgTSCIJAra7OvcKlhZyA0B49THuLMqbPQlZUesXjBLPIeTcZfU5p1p
DDfqehjkOtlFqOyKQqdmCCFmdAAoBMLzndLKh17Ut5Y7qoFObjYuJ2pcgVYb3Bm0RreBQDmMuV/b
RgXjI9xRtZRHDR8y7tL0O7avPVurV3Y2UGepbiB6vzDa/skqYACLMf6rtCEEueZ+BSXomO5kxAbk
8ekpHBL95IYtQ/T1pekDekBl8L5MHvY/DqbAuLZI2x8cIzxhLfQhJd+LGDBI1RGTgBCkLlmEB4wK
2PcSeCfRna4XIDrdxEdTfT9E3U82juZBrCNs9yGckV9OLGT7ckGo4orxHDqz38PqQaD0hICK0aLT
sdADq8bvgz3SADbEWDLuSGkM4z9ar56oMxCjTMlbRvgnzJ/rvCJwW2ZKBGOkJNv3F1QRD6PW9tdg
wdAclNO7mzIZcJfpgEb9HKQas6cScIOsj4ZjnMoWZtpCU71R9UlfQ0NW7K+pFd99Y12meGaS1j6k
XfIy9cvRqNW1DO4dnHvACMoboIMXK9QHnp+ftE8YkUkE5G2uMb5umHF8QNNAE7EM1S5MKGGGdWYH
D1enmA2S6hM4tYelgbZHDq3ZUA00qbLeRG68c1wmbsVk3Jjf40QLadARwVvcGcpG6YZbS6376cji
u9GCRPg0v8td5X46ETaXwu2B0AQDX+nAsAUlVpsm1p6CxPxbzUFBwOskT8AuQGTG2NqC5GCl7opM
RqEUaG7jC6XT1vn9UMUZ8NimhwoWuPYh09WpX1upnagL/7ep+vvR79fc4xg6LqwWfBqlYU9nVak7
w6nigwU+lud1bTZF5nSvhPU9MiglhpkeVP+/jahJ1KAt54YG8//7ekhaySEYxwOphNl4Vu1c+3pi
+n2TFgdbh1sE7betrTfcXPBmjJ3h6M8U1kh3ETUh1QYh2CjgNmBbdklSPKlqfpOZ/scgOIL1lpEc
MaspJojN7882UsH5ryC+BaIdO2YcNftJAd0uy1yRXhxX7w5h6yQiVIp3qCOcLnRQgdegRzlUAt0e
LbJoXCYraz4zNejkldGEAR8305ph3kL76Kc9Anv2UJMU1qWhQ1zw87Y6i2OLnH4uxYmI5+g4Ram1
Y6Z0IQdp1JLlKt3uWW+s9rRm0W+sMSFTSdTA6nnCjhOovSk1V1g17k28oZy+QnLjUf2tkjaM+RxN
7EAcothm8jRwUE9QL9AXAcQWhZcFaV0sHLi4IEDrSVaeqidWp6mcjvRN7oIgdBjykwq+4tCRsOh7
Yrorv+i6jkwQN44PncO8luLV/33hB1b/fWSu3+didNtCuweit376+/J/3/f7qdZOFm9+eahQRvlU
9uGmFgEG3oUgk9q+RbmJ2/p/27Q16cJ+u778fu3309+PUH+CCp2n0+9nkg3gv2+Tv33eHqxWnBtI
pJLVm7O+1BjJ/HJ9+f20wLRNtB8wo9IabXhuE7CxDm9T2Ub4wRroXsNCw2LWx/9+iLluj+76kzRH
ll7Yu7cxrJh0jW2u+8yttf9e7FB/juFBr22KtU7Y6IUFmYL4cvgl+OwxH2nQm+ZXMbZf2SJKL3A4
3C5z7M0TZ3yDjK0GZuESEjw1LrdFh8/E4IUeD3Z3C7C5CXWGwEQghjQ+/0STPBALhOZwF1tG79fU
TDqLLvFjy2uVlI/4lzVZe9Hk2PtoyRk9/QCz5ouR8+YS1Bda9l3dxleuzYsWclRupn2c1XdLSvyQ
mPkHtsovcaotnmX+M2e8dmpYvtJSd3b6El4zeqBm78aHfiJj0qmMQzdmK5rO//077K46DWV3ZG79
1VXTVQZQ+kxD+Ukwe0JgrgzVdyK5xaVcSAvDeb2TuOnpP85s3vqw7aK3qSPGgS7HXwSPdPVsyqwa
zxBlEuPeDFGYrbi1yf70KgJRHgOH562+d2fhgjsge6GXjxIUHLuD7DowB6nzt8lb9iLAG2PZPM4G
fVKMCwt3b0MQRf23aNpHGvntLuHN3ETLcIAq4AcNsnrdid7kC27HE82DMQWTrMV2sw/tnx4U0D1w
YWcvFsPYLJG6TXBcPWbLL+SnpL5ocNbEbvbF7o3u+xFU5F9n0l7rHgRjb0wfZZQ72MP6+2aqWuze
RvQY5ckB/84XbH0Ark2Nbb0hBs+R35EFIYOIov5QO49ieTPsBhrZsgxbWWbnRt0o6YBMKw68ppbb
B9Oxafqm8lRonMUJlo6OSNG8HJ7YAbhMtifxZss8glST1OQAucTNpQp/MBDtdMvgxpDjR7HGMebN
c+niasB8SyhmIo+5s7wnjTh3Ib74oqTQHFuETrHVYxSgQPwdZIcB5MaIsSbayTWbJSUtM17x9ibK
MsNdx+fdGbEJcd9LdHLn5cJ0umdECZTTTQzsUSQqu8hoW1xTMG4ok8x44KxUEX9lU4NmCPcHlxgI
JtlE/5hvXUS/qTPQJzU2XjldBNLr7qrOwWU4QZiY29daCA5tOX6HitbiTGYlqqi12oYrNGJF3MAa
oNGrI79PSzPfuWZ5KNr+W9bNfGJzZuIAzcxVzHglNLZpSFBZjW7hpfCDq9HDF8fYyc2eTNulThHG
Z0dzXK+ie0sdlzWMvQzz92jQtINrzX+mWmSEyhFinuXHgbjrAzB1uanAo1CTzfPepWEXarXHzJ6H
DGLeLrcL4KplQC42rHiMnLiboqrejyFwvc4+sh7TiomT+CgHHmYMvNWxThxm/wVhW6ZDm9hJOaGo
R2HyABp6fVcMidoNEb4Dh8PZBkVpDLiEDAgz9oxJYXUJ+UFW+yzpZzB5oFeqU8Z6nYy9LLHC85IQ
19qXbIJAlPDCZJhHs/5f7R6zdJ3g8fdigNB8rVzCB5mnEJzta1VzaptiRNlhZ3zFsvkayOADEsAU
KU49zSAkErp0h40T6tOjZo7csRCSt0iXTw4JE1C4or1WnSxjoZFIoBwRtXXmcurp6DlEIiK7dAz6
YxCXki04PpUrKJhoEQPvDrNCIhUYEeVSRzWl1kXZMuixPcB3xw+rfkaOA/4SgjSBpPYQmUQ4zc50
Zzp4qSZncvfDPRl5dGFUu7fb/jVx9A+jarkpZpoRDV3fYlQ/Dkqc2HVfBwbC2zGlDzW68snOvp2J
UCpORAMHWVx2U/OoYhdhEs0haYPX6YuVKzpy3oiW8DHI7tBgNBtaVmT0BfiuonPXAnKeetTdrMKE
kLUajGhNguUbbXiZry36DxJ/LI/a+ZG2rTfqxq1wC3zaMnwp9ZCBtj6nzOS2kaljnCRVa6PLihXJ
UPN+Qlar2tfEIsLDFm+xK7K9GOdvlRH9PS/rqftgxXPiGWt5UQBI0OHSitENcYFM7zqaaBQNAM7k
Vtj2NaiyvzIB20oC9A3u6KHXy89B2q91YxEbVNLt0jBN9n9M00ZS1Zovbl79jBKO0OS2u8lsgcrR
5d0QJwrnJvOR4VNrGc3ToKUPwP6eFLoH5JWuxqA3t5lXlX8Lok3MSdGdBWfDhEKQazNuVU6iDeAz
RJOtnXjJUO9ylf5Es3rWhwKPy4C+RFQLGRi6Ak0wHhoUtagsHMKY+ovU7BsgzuxsJsbj0FUPVmta
x1Hvyr1tlNeiHt6QuZBDxAQFPziD4UrfMSBlAwe/c6Cif3ALXXiFgzu/GWGG5qRoO4gYlMGYHtNM
6lHrHmwmjo6Uz6on3pTHbRYRM5TI9rUe7lWbdJx9Pkho8GmfB3ulMxxCK4H6VBFrWC0sWlXHczdN
q/cNhuSgk9inhN7tso8xnjX0lFAuk3GsNv3KZVwMAJ2iGK/RvGKE+8EHzEmMj2IyU042N4nPDVdF
HFxbV97NIUv+YunMNsOaEX6OvijxJ5KHA5rCeGft4ZJlw0chvdzLq6LbV4rjswUlsTWX/pR3Ok3n
YmcAyVl/DnnzVQfgCobkFqFt6ozVATxuvF1G2Fc5Y81DXNJf4XSr0TsCvRia4ounXBxT/b4vgxdD
0+OdxJ/BQ40uUiMBKpsGFHN7syNFLM/ccl+jAgK4dkgt0L5z/lHM7OrCiW+jNI4Naa9sE/ZxzCeY
pxP2sNAG5mjaaK0Je4K1W2lXEQdHp8VU0KXZtDf6fub0yCSMAcFbEkGeNNMEYR0i8HNJnAXSNrqV
Vfs9UMqfGxK9tJjjqpOBhwoK7U9ojpynmHEwbyi73TJk585YcRF2cj/FbbjLK6ZdSpTPLgmep2Js
IbiW6mVha6SvLgi9gT8Id/shaKHg0tdHWbKUOJHNHKeyUezMVHsCFjvdzBQiUrR0LwVqIE8xzO74
iYGgDE6qeifRvUOaIpQTq90hSOrvRnaeo/R5ozvwbODcMgWcHusSY3xLujW9GteXLXMMmaYJY1+q
Yns2JJMDAAtYBsirAObSB/W/ZizeA5V+zekQ0tYr/wyBG17G7F1zwH6UKK9omLnRljPFcOiDVRkI
lbEv04PGsM+joYj/e3KyXacRZytoaG3M2SEbSTmnSs+3vWCwhy0mwiLRlFcV0W+q3e/JbRYEAGyS
xPrsSNmmKof7vDCcBIxl7+Yy+rNosXtO2+4ywvPzwJwaxxyd9TKaPFAh0rkgsy82Xc98VG8WoiwP
CfqW0+twAjCeo5CD34WNhiFNPfm9HTUPJJaP1Aj1PMkLjCSagrbBDMuBY2s7IQcyfEeYBb4xry77
Zs3mLgI6xjoNtk5XCMU1wvESZOFO+UOt/ZCFxaMzsqEV6Agww3J1F56bfSMNUAw9O7BhcDSyP+22
rA5232DkaYNbwOumf81yNnO0wiEpOvrkQ7gLCZy5TG7+DksjPMztdKGDcHPM+aHLiYkHPzvxuDj3
s1YpmsvaU9eZrtdSF/l0fVjHMoAJDaB9p6RrnxjFeTStp8AMFSEE5GaXs+RK2+F5bvml3UrhIASW
AaQOEhFk2oUkLbwYgiXPtMDdrwtozrxl1EBeugbC93Tm/BqW5NL/gZsRHiVJ5sy5CmQSWcXSCRao
ngpsynHIJWXHBoU1HzPL+YYPkZyFpM9pGWg1MtQnjIzU1kA2iORKW0tIqu/Wgk0/LFDZVCu9yjaf
K1pfsprF1rCZiRi9+nQJPyQLuzmJVtsWU8bEjcbfZtzyXECZcY27DA2DRwHQlH1yVzVVjB8HRobJ
8Naz1MT0G296QmTwH0LNtoX5bbgyfzNLAmuslF+jSp2TwJc55O+WMIFDoAbrtQaAu7i2ufOe5J17
M3QDO3nSXAe7GfzcacqH0WGsQ8OcCK7s0ya6c7OsMVA58wFaXpBNhZvmh3hmjSiTvD72CBCJxhbZ
zRLTdpzBawLJ4aMC7KOdxe/jHPZXcNpkBBwRikC8iTCHRZhk8sGw/W5aGwSdBkhDQE/W5ha2S7zC
Rp8cDFcrejDjCqevmWBXcMnCPhjqbCNshgEntWN1GVMXW0M7MgFAnLqJTZIhiXwtvHmwTKRd4yMM
TY14hAg7q+3MxxKOYZ0ZUI4mvG+hWqc0EAJ2q13JqlKM6GaZQ5rqyYdGQ0iGNdW+gBruJoynTIyl
tjXOnEco0ZXjoskiXcUUw6XtOWVqLTx0UqrTTY6JG8npE99DVWBar+TtEM2I069sJkZBAVvnesAO
wFBtqmxlEZhwmuFSbkuMrLu2+8cxvgJlnWzzpVXkWucYq4HGK26TQ5ZjZLRBXXeRK8CrI03oxs4r
g5a0hLLfulxYiEbEUgbRXWUlPvG5mJ1jk2yIEU/lkPpN7QL0hHHKr4fQos1IHLCGwWVVyYYjM2a0
EGl2nBpGmYozcDGTeqbjANhEqRBHG1Sm6+T34aAfKbi0g8hBDdVa7g+4wJyFnHoz3nL6WE5KRmch
oKhxBoDDHARHEIT/w9h5NEmunFf0r7yYtUAhkUgYBclFFcpXdbXvnt4g2g289/j1OphHUUEuFFrw
BSfaVwGJz9x77plU7Du4xx+lVcXkI0G7a6vyxCZpMix1aFhNZqV/h0o92godpUnn8q75DcLoMa33
OaPhrR9pHIdu+tQ0ercWkcXgMRl4ZBYLOUficMIOiNNzr/cO00IFP04EZAKAIqT+q1EBu3cjRhov
6voP4ebQcS1TYtBJ5mTn1uVzUbXutrZ7tTJYTLkoKW3jmpkR49KoduHDB59uPbw2rHF7uLNUL/5z
N2EeCCz9sddBO3TjuIAwx2knYHZoMUM8Yzm6yeZ8nuJ7wqFYpDJ8YCCA9s5tr8z08Rm0Ao3anN+N
DFFOnXgM5rAgcWRgIC+eQKfUXrTQvDUhGGESpA4HznkOTPyk7TxeKdyTddnDrxugEef6dGg0cx+V
1XPoj18WBoU01AB+Y26fTMabwwi4KEne+0GQKaeTXSz1ilQ2H9pyiq0iQsdAIBlm9riyD3ajkOam
LFc0tH+BeTdn7LIL9lIu7BEWOhwDgDreRvntO6AzouAxjspXt+WVyBP9asxLdifvIjVM+aCcjM0m
Sv7VqAXfBH1dh42YjOlAAJC7Rav8VOci2TMeDqFuONsC4cMG8sfGz1DF6UB+twXMfswEB5gO8xZr
7FslkjtWyJ4d2WrtjNxhIlOYKQrntu6JvyJi41xO7ERHe4KRyUHAh0evjDR8gqi1NiS9oFylH4IY
yJFgL0geNEWGZJ+e/ppqEhylvfTtPYLGPtgWGWL/wSUErcqpvPkjeFzkG2YYck3k2LM2MMPT4gwk
Fguksbe6o8lqi9wpKOFqeTJFWYRTLb7FtErq4OjfZ1V8GKuMuhcZcc39krQDCH+RuQsq2UeQau6o
dcuQte4ceJAF6x1y3o8c/OGm0M52YWInCyZBoAeCysy9kTFZ2uakIq9m3cGJIIlIVdoqNLJgg8qf
UKeAQ2JKhu3EgGxQeoxTjJ13VtfDfg6p+eg/5o4b1YJQjrz4hHrv0qkw8dycHbREKF0bJHYSrnoZ
i0sVaZ0X5Dw3LAsUQNMsy/7pptPSLxh1gAKQq5vaXWn0bySha9ue5ylxSdVvJU4TkQnQE53WBFnl
heV5ERkGnKGDA4HNSqyXxAo+3BbhlF/Z7+gS4YSbrOCSULirhv6Vrp3tHv1YlMyEKnM4zNTT2tCe
0aotamus5vFysdr0T6VLwIFgf9wDRCmWveqkmmCb9+6FNNt2r40Jjt35J9o76D8g/ZgLBBggu2Db
+GN2CsLkgiySkDNZdZu+dF8pVKz96EdkWBqvPhvnmJJwW5mEMY0jz04CniaUy6MOBbpTXIFTToyb
xmguotYZcx65Jh0Q7u9PbNzYWjUEYy4HEL2qjzqc5585fs55Gmwxl4E+8OEH0pFAHsxgCy3T/CQ3
bk23RuvCOH0HQsbD3sIiitXLqhnaYFWnwb3Kxvga0xWGaoLDP86v2TIfM3vyE3I06gvdhfucJPh9
W1o31TRc4AyItYaQIXJsdudywRf46MzhmLH/1jaYWmkBFUsmic+SmCP4XilkA53Y9Bq3Ox6rBJtj
Nu1CzKpTtpk7QmOaJcipMKaQsPKSsBhGm0CPHEhtlxHF/SrrOihVAM69BspsaS0Mleoxm4GtGG36
q1b1C872Q2wxLanjUFvDlt6k46gjhJxeBsn55ZjyADnoIwTa6UaI37C3pmqA9kkgY8xY7oar7qnr
rK8Ga5THIHIzKADpqcgY6ziGWJcDTz4a/UBHmx0r+IEyGOmoUydC2gDniX73Cf0f/Eq1rHhs1zO1
LD1k8g348G1BsbMNSv/91bUUMJk8rM4jjrRiAYCXcXRMkSChoLgzKucpSsbXsEfsiOtOrepyQMOg
mCvGSt0LOTB60pbVObOAqqCtTRiIrLXMRvA0qGA3KCSORlypHRkxj9x4lLYELZQ+ApM4yq5Snqwl
LkFpnbEbg5kjNPFkSmzwyBoOFq6D0qFrdsWc3jE0xf6DtOG3Qh09H8WHAlGRCo1q3DCC0ziNah0M
RBEYzXDWM9UdmEj5Y9Vvp5BC0zbWPYTrDaPFS5jQbgwsDO2IQVHNIHcfZi1SUU3+pPKdT2n51qRL
uTnn/cZM7oKCSVQ83pHQ5nC5KbQa+jtG5C9MyC9ZxLSFfh3F0hS9dMAF94Hd74lbCNa+M1tHBo6r
VtZ7fRTpDbluW+GMtF9meRsEtOEDZlgPGqy1yYys9KJ+sj2h7BP/a/a+0Y37ucJp6YZkZPX5/bQA
881Q00BxojFBcLQLMLqsQskR3wT9R5pTH7ZEeGUBNkdpWmpRDRwdE+Ue/FYWyLoX1Vq57dX4ZUDf
qkJGcKTiTcA8qO3nBjUtEXLxoScWCMeFV5s4wFNncLlfmQK6KKYl9uWendF6+JVpdN0deGHJ/UHH
5XrNkHFZaqzOmmMDRYTrmEAARy+fU7aWPJB6a7MwMDhyFmFjGsEo/FCIrx+dBISFMp+avMn2Ule/
Eh13vMLjPwqMiOTgHYgjl0HAyCf0n0kdZYeE4xyN2SHuamMda+ClhCOmA/NHspTGg2XS5/qQSzb2
BOG9AbysOa61T3WXZTWDylhHT2Q1aN+0FI1ewZ4I05K/xRTwFNr6TzezP0fdudSVvBXz8G6lCUh9
bHE0heJbGBR1MAzY8JpYfqqb0QZaWrYQ1LQSx0fJHdrHYAorfIFAkI8Nj6qtBWZipfMkyJOU+VoS
+TsgRa+hbt4HDUw4fQy2Pash1YHnED7wIwbGzkY0WCz9K3GyrEBMBPGNXl+CyH6TILphsKgrGVBf
+NrOhFrf6eyCt+XEds8ZjFPHVcI6ZS5WU8qMdKI3NSss/mbN1gqrNYnCB8hw0apwqXIQW9kmS+DC
oILLm4H5EcWkq9X+ntwlYMb+e+2QRGRP4zcyomqDZm2t983BMJKCNLKuXIWj4hfErLvrgjK+BqH4
mDJuUlXM76FgW+mn7UFMrHcFo3T87VOPwYX/9/s/GXXNESkQKvqcUwyNup6OEGEQQtrjTtNTjNMs
o7zedrcTs5pLFl2ZKTg7p2RMJkq248SGTeu0qsadr03XvuTUJKHE3ke1/iF4LO30AiJE09RXRN4x
qdqG3NpDzaowYBhodZmzBIaZ+6C0EPz2nCBhAW+fZwG+rCm8oo2+VcQpo32AjVc5zjaf8XepcSx2
qFLfE0uXuwKFq4FnMux4VafW3rHwfhcuMqHYGUgisIAxqWr6El0GtCaXX/GYXmlBTxr60JVdx+OJ
GIvqMMjsRatncdRNHi+oj54QT7prZsKwO8M6ukmwvlQtyBA1TtO99rMwZeBp+mTsx4hX72TCffTa
jNjiqC0vEe/XtqrmbFO5GcQczFZhlt/E6S6UQC7dktZQGKa2Ua466G1072odsRuLKQoEBN3GXPwK
Y37bvBjXudUnmzq/4iW/H2PH90rjRRUThMCgvAlcZBZKwjDtC+MrS2uxDh0SyyV3nda5yqtazo7a
SMUqEdOOcENHYk4FcIOvhYltVQVvhm1+sUGErZNRSpdavKtCXjd3IQQIifLOMMStocjgzAyLlI32
E1rvvJnwTw0DIgJDr+7JGBlp4ZFsTqP2AcIjYrkTwwqtjPhcKuRC8Gw2LDoJQUt1bc3rTfFBiB7r
K8EK24rCM7g2ZN2A3ucYM3bfAfzoLebQ+CRBFujBPmmjm7qzH5rSX7BDYEkcdj9RXWzzVvx0xgp6
LkArTCvOiiVbtnOLkMCCgIuumypGhFm8b6rQuOIAjnplXZegA8h01l5KKqEkO0yOf9bzXHHVcfvp
egz+xDGvCjkzdR5yigPzJ9CX9gynHoHpGi3dfdOxv1veMlj8M4nbtEpIBcA/xuMNZsq5YDhNEdkw
AjNdouFYK7axhxWDNfXvrFb/JavFPpmq15ilx4xoBpVrulE1XJDBZL+P/GHFZJ+hska3MebOwYYd
bRUIo9QwbPpWn6+M6xd/RVc+IUx+qyN5iMDj35umvFR1/opWKlz7DIMRzxLEWdETbxRCN2N87ebW
2eN1AzoYI1AuRsrNgLBnQ7snykq/nShWXKXKLQa6D2kkkAMBbhwhLJprtEX4HEJxhZ3yq7/RZRNt
2Fxy62BfAEOpo3gD8ALsCI4aLxpWDcT83GiVIoC6tnYqM5CysZnnkfXgSBPXu/AsF8upL1IEm3MS
71Rd21sAgSiY8oK1/VDZF2PR/cvehPrW+znXUPQ9gCKgATAJi8ujiegn0kFxoqNflxpzOxbGbe3u
C4IZ6Ny0Q2uFZHRerUWFzstitONvuTSYHBe0h8rTYxOYPMCy8VQXYlHtJWsRwnzQm3YPb3f04NCR
shGD2DUkGFSnsu57AGoN8uQ9QW9oi4hAwURPR0ayAvlunLBFVHMgyG47WjKk4ZNrtFFf0sLKwBql
3lmS8LLBejOiJtvOwEg8oxI3TKzcTbQdWoxOBJiD87JKIMooiCHXnLuWVWpApJ+HmeEnwnR+2NQR
pbuwMzmvnSojvmUcJcOjHVg8cFk83/Za7lMQt9M+4N3d1ayYinHetWHu7wis3YedjxLJmisP6cMe
G8cD89SJBgxEOQ4EnAAD3QPLjdXQsp7lnr0jdTMjYICBxWDF19pJjHVDFDJDB+Zh5KCqbWBKHAMV
z0GT4TxOpTdsqDDps+ItRKBJ5bQd2K4zj/hlWREkv8F60PXue1S0yMWI2kq7Z9YJ260Mn+GwULPm
9usEr9CblzWnnVSUytQiW1niyJ9Zi+50kigImj7RfeUHd7DOSwQBlY0FH83Z6JNrHH3M2itZFjfU
QASq4ABb6132blR422ubKM7BGI4iH16MC3iMfgc+miVfgnTbtIHHu+MlxZ22ATKh4WYg07RMCbRD
jCNBAa9n1JmU//CW5jm/15Xp76a1nlmR140Uz2BO7OMw41YjWXobq68R/AZwDfwxuo/AhT3zOmuG
o90w9lbKsplP6kiLcVvgStBkED/mqfE4YYcnPj45aInPLWTon8kkETrvx3a6xEQlrPN4kRe6DKoy
AGXSYkZSYpPoSjhoqT5+k9ZCugmrg4DShXHDPMCC0IdN2nFbBsJYpXSsWk6XPotU82xtQEzAYSIS
PKhy25vxZU6525Gf86Ap52dBTmg+JMC75XCsE44K2zCfOd+CddjoGzv3gWXmDxW7VVjWNaLo2gSG
yTk+uenrAP/SS4KLK6xPVwcPaBaTp1R/peGvSMXh8px728vc4tlQ5Oc5ms5GwGDYHrYw9GpiBU2j
8QIXRR0H331du4jl4cIVDAqSiEgp7BY0Z466dj1/XdkytKramg1sfjP4+G9oaYDzAIzqYlKWrWKj
M9hBwacTWLEB70EULRSaFtVGHcQIhh0ElHXEw71ftLYWlb7UvlSlRSDSuy8KRm9q8YZPDOs9eP97
47j8nWlqQMJJnyXM0JW74N+zEL1yUr+gpKS3LqJPA8WSaIpPfA1b2AIBaS7huWt85c2gWWoxn5u+
VgcWzvNAnhmBwsZE8DsOhUOBeVaiFtmGFa8II88H4JViEw3wR5yguY6a/JQgiWG7pJ8iBbgQWfnr
IlV1TZO7sVGM/ZFVGuaAXqDuCDrzcVO44Ca3gWJAEJF1DO+cQydMdMtre1Q/mkg/8pjty+DbGgcq
a7nBpUOCP0WvZbv49Av0bz/++M+///U/P8f/Cr4LMNlTUOTN3//Kvz+LcqqjIGz/7Z9/v0SfSF+K
X+3vL/vnp/3rF/19v7nf/J+fcHnYPv77Jyy/xz+/IT/3H7+X996+/8s/NnnLUXbXfdfT/TcI+fb3
D+cvWD7z//vBP75/f5fHqfz+24/Posvb5bsFUZH/+MeHDl9/++G4v1+hP1+g5dv/42M37xlftgvf
8/d///Tv96b92w/xF0N3TOW6tpRSGZYlfvwxfC8f0eRfDIVdw3UtTn0GPMr58Qfc/Dbkq8RfhC0N
vspxTZh3gq9qim75kPkX27QEH6K5M0wd5sCP//mz/+WN+9838o+cnPOCAKHmbz8Mx7J+/FH++Q4v
f5iyLbgfyuFXERTC0nZ0Pv75fg8/hs8X/9FgsoMd+J4DsH7URXCsfNc5Q1rNd2El1CnPONM6JzoE
NHu7kB8EhHMMJOl6WJ53FYFK6YwQbyGRHYSRu2fIvzutJudnxKe2JY2DPRvD+HPhtNehcWCsNmzh
s81gkDzPmLZcOWHUnPvQgNGqG7vOcS9WOU03sVGkawgapceMjDlX0zoecYlkKUAyKztuyQUgYtPk
ZIlTnbsYjnmyAsXqUD4QeQsqpDkaFYPL5vP3b2YEZnA3mByKjhGC4ir76BSRooqAb28XYwPXKkdm
PVckjrNAX2f1op8ffYugo0m7TFF6kVOQHKs8bw5Ssz4Kq8u3cKOB+BVO84U8DL+dQAwqqijdF+4c
YW5PMGlVebJFfpKuYSv0BwgAPNQMoXaJwRIAYCOyLj6DMLWfJKgjKAhsC09fE2sn2+k0Pm3aYccg
YTLu1d2wgHMEYvc51vuHtpDtUbo8IeuE7MMYJ1BYeyVxpA8Zi85VqrThBqhyMm4jg3oQe1R6GklW
OsVt+lNatrYelH8DvVadoCvdJ4j9aOonq93MvFRsyFFso7e/6VhivuZBfycrsvwQR141HywVBkae
jXbDliReaE7MAUSNTLdvyJ3idJYay2lp6O5BRfWzVnJojVXuH7Fg2NRB8mcY1Wz4aFGQ+M37kL57
CR3BDDyx1hsWCkmJFo0XPro2mgivKQh4mHOK+FRDn70hMgow8M4J6ri1lcIAk8aFQqhZ+Vw3feox
NHR5v1jIj24wnx2bJCHURD0y9GF+FAjGLEjBG1HkyiOQbLyUZQokp9H7LRBbcQSw/aTJ2N1pLNVX
zURd8/s/aahvKj8Oj+ywdomfRohf8v5BbwUy7IbCIiy0K1Yy7ajbqbryw09DllfY4kKgCV3+yO9g
s/MmLBhz182c9GxTwZNsDAuhfUf/tY0IvqCddF70dHA8esnma3msElRThrNxp2bY2LWmXRI9ecqE
bF4tm2WsyYLBGLtLNqTlAdcP7Xkw9BeZkAU4je9mVXYXy+bJBzvL3LtXKKlfGvuO3e9bPzcWX1rf
ZWfkhoS3gBqy4cDdosGYFtZ6xsg4yi+AREknx2fGnufPF0WWlnXumEDYvUkve9JtoznZoHJOEUJC
b45mxKZOApoVPO8hdMbt738NCZqjXppoebExdhBIDmnp1uwo5vpcwJP7E/mTzchLs2Bk8IPrVG0b
vXhiNMCWw9SPZKOQsO00sCz9tj6V2vb3G5lqgzqR/bUxRerfqax+dtKSOpPN+2OtVweS+rKd5js0
ZUvfwU0xrSMTQhrlFAs86AEY3CeQEEBxjGuXDq+OoM5pyNI6ER3MunVicaNl9adNBPhOkwPyRscP
nv0lZOL3jKDPqIezEdQMYpiR2os2PjYD4+kUlOGrqor04poJ1Adzvuo5jKzKZl2UgzI90fSUsObl
gejUOxYf06ZQ7ndd0AKD+0GtG3wBlDnYmj3tbT+5uMwDAaxmaGUbfQlqzOAAs2fZcH1Gq6oRpldV
DEXyBMdzIwhfbvTmOa2ix7RPPl2L/L3K4t0mzqNve0KVluFjlW+a0eQVhOi3Zqg0b1okSKbRWndV
Y00nrUDe7TQspSNFQcqSDV2XTHNmz7ACkHd8u6N9meIs/0BwyzvNbCe/JeT36C86P3qzAoIappJp
tsY1xpq1MgP0dmwgdlXSfusVGstFnRdU+PW7Dm4eqY4+GiuN8U6ffLAjCda9lr6HGn1OHHbZTuXW
EZ6ReYuD+VDNBbFbaFLjU6VXsHwHG8bLhLReJTpzIWyVJYbGXZgAjqFzRv+WWfhhM4S6RDkw7umg
YtAlQ5hP8DWRUUCw7XoaBofgpc4bdVocYY9Ag5+Q6TngJze5hgct/GWbKR1ZzH01W5R1tPgIC2CW
D5RmVRHcxWqPCJzbUDLNoYfkzs4tLyd7Mq79hxDaCugXSNhc+mvNsXALjcWTEbkvaQr72gjkhLKL
zEwuSTV3yaapmyOMfbVHQXqLKVHYCe21nW2s1unRVZN+EyF7q+vpUSslfOaMaFEUvfcibF7bfh4Q
vNCQG66G5TTbieI1x8zdtd295kYciPNDms33sH/v3XFk6pj6az7vqbKwzFbsY0XrXFSZfgB6hxHL
Q1U/T1HunqYQbiXDQ4+U9NuI7GDNKI/pPLyaaQCNsgoK/A/YOMyqAuyRsTOsDJa6dmy+dan1rY0T
WWeJtof8isrLLgDLUflDblvL1mwXosUesIlJH+C2qNPol+0Q+ouMsXinrr6rydIY4voNrj6AgSB/
l7J2tyqEeT0nCLrbsEMxZyURkVINmZgma3wnc7ZzGl55Az5iomg8Bsj3SHp9fGo4xgsuDKGAB4P6
5LIxiaPSTK5SprhmoeHIxofGptEHTj7y3rZl5qHlxsYSQ5ano0YBNDYb3lR329UV8+PKhjSmnP6S
4BEqklAdWW2oI53epkPcsOqcUR2dtJqWbIlx0ZZg4ksYHgzljJC2JV7TH345I9tKvXaJQCxY1NuM
5td+1ZyzcWpxspQEP57swZkvXZ9+StThnMq15LfCdFn7nqI72zQ9ekW7ODegRRFjQR+suXQgiif3
VchVE0XlO4yzZ04RfIt1wMq2uIMv2a4GZ2d8M0MAkx3M9FV+8mYPin/1zjEyKy5DnrzADal2fJ5T
hV055DiBs9Ocz7EcnmTH9pR30rlRDhFYehce+2Fi8KMjLPKbud5lOOUY7+ARwyCvV+wMybIMLNf1
nEpYq3aab6sSKorP/LjqAiJgbJw8DFOP8cT4xLFztWNyUh6nPjum/sjFbmG9I+6IarA1Vj5uUBMq
E+Cz+X0S7SNO2ifbmREBT4nj2Q1ve0OtQBXDY2iZMtn4t7V0PKURs2P0wJ+uz862jPrHYFEnF8aC
KKo+sAqpTWJDxgTl5FYQiInxiDd25mqov/B6ctM7SxpdP9TvFVkjuTYQuuuTgaRHGChCyaYc9rxz
kzQuWKX6tnVQnXMyeNXQMBmexmCXZJY3wgtEke8f7aK5V25lHoq6eJqt/qsSDVAqM9j3whI7Iufs
xa0BPZZnYDrMv1Su93ulY9HWannbEY2EjAbJY5LszDE07sgDXrda/zKiQ9es4ZGE2ZdBZOjmS8Ys
CXFJo49aym9I/NPAE3Ao3+kyOBQtvhFXhcxPcMylLAJCvF1bVgJYeedlqzNGRP+5pgfUgLsqtnQP
oG+16jFeYikgTa9Oo03ILW0/9AmrrS5R2W5hZII1rw6Tad512fKeMd7qBy5VfWaaKNv5drDqY8ny
10GRyvmNwbsuuZUrfMvwMKJHKcKDofznEK3dWPan2XVMEnbKV9Zi8FsVh3plAjUA5BuQFFWxu2QW
0EMtjal2p/hZYxEPqbfdaK7jrELWSgzH/ENQavhPWTd5PYsUgJPdNQri94mjSZGMtG6H3kMP1G/t
sKmOTVoAD8Xx495LZwDpEs4P0YBdk3UoZVL50/bdO//alDPL60GeYTRjRkyeiyIIUA9YVyRyGNCT
L7dgk4JA4H0swUW17TSt7A6HcT7aw1rU0dtAu8LbBYgE7fyzY2r1uQafPBX2zznL3lseIuuaF2RD
9uo+LuABoR40AC1mMJty45Ck7uyxIFoznRjW0F/A2qIr4GFZvYY8Lio3/uixHa0RK3cnv2gY93l8
1tXwlwegzaJoZsjHSEI+Bkj4sowsPJB2cWi5eECo5QgwOKe0U0T0jDRRIKHyRnxoOjVs5+sABeKW
SqE/WZNz62p3FIJLgrf9TAzmS8SVPy2uKkOgs9KWUn/IyhO3x7yJpXOWbnKwEPbtin66t83KwgOQ
P9ijuaExFrs5HDakhRMfWAOEnrM3jMMPwkgeuqMS0VNABzq76TOl7Hqu0hhPkTOvAMi4gqQUU80X
kV1QSp8Ti8DwYZJfoH+PpVX+7NwpuNXy+j30NcerXQZc6cBzq+j489i1I+8drNUsQPDkykUBBoxG
gvbY1nP03lfRfOZc8ElC2cU8KCIej6mYsfc866N1j6iaFsigrNPSyLyhhGSSq56RtmE60sSJLK/O
jB4Qc2SHTh77vGTeX2k3nTC7HXuLivHXWJ8VAdWNqSOrCWw4MiEPBg2yhxXYi08KDSPm2mrkzi6q
m6lsoD636W0edsMDust3VZcs7wgndsWE0nHicPRtnTeq/FVIg7beoY/nNURizTpuRNZZRxz1tq48
HXwrvENyWsi/3FbsIHzyLnZUbj6SMLE8RF5LHSgbAR07Ky1JFxuXOHXIW/Sce2NMwf2U9hcLRNQJ
2gTaneRf3TJf+048FHVyyY2aT5mcXVdjtOPPxyx3CqSG06QwQF3La5E0DPsPdsE74zoMRyE/ezL2
z5ZPQKMqqPgt9WJW+zRisKdQiRk6p/2AtgDOSb7XQ0rKoaXmJp2KumexWqMY3+ul8LeG1gIGhJ8+
py12/XybVRAR8iKtt87sPiEjfTQ6Aktpo/FNIM8lj5qnQ10QekwNYlvU7lM9fPXt7K8y17ng3brt
CkAzIiW5qCn2cHkfQkc98LriE4fnnHTQtppqZj/PzVkb9qebyVelWx+TAQqUO/QWJzUj/xmxcJbv
epO0CzSBoJtYAgjf4gqL4ltpciP2qBgmNFe9fpQGrXsjsjciXN90JW/LQBLNoHVvYVR4I6tL8ujg
SvGidJQCmd/fhb7/0RssE1IXm71Z8fTWp/Y2IACRHmyv68FTz+R9pZz2bUrCI7umY+r4Oq5VE70i
DIq5CW+RVmxFlSAPRJGxKv3EC2D1boZM/yDjxr6Y2hk1Kio3JlRITrDJcD1GmvsZ9ZDEI55hoaEe
8qj6BDVNPWX4T0Wb/1SZvM7JT2TQr4GAxNQF/TeIh4BQlfXs1FcbR9qmhGnKsEp/g+oN8Ybl2PQQ
ohLZlG34LMK04YaGdRhMj8GiMqlyuZeCsXrQz6+xEb4gL8VI4gRHAHLVIdXSfYdLS5TWbdwaD6YZ
PCLo3Q49G1EY9jqhZHVNIKJwqMlCPd5IgrNWwn2SYgESkgaxIQXGhlnJ3Va7gNxBl9oBeqgJk1Mx
54euDM55EMRnffgYJbUWAZ5aQqjrFJMUXi+l0hKjFjJYQLC5iq0YAFAOCzvCKuQzlitDpHOYGY9s
LMDtVc1GKYoPSwjfy0fOE9PHd+RnaiP2lmCQ7oAiT6wEyZD+IMaMtt4UaJ4tY6tgRyF14poOKyA9
5mlKpvt0Up5JREIe5vcDbf/WqDpCUaKOGTbPa1NvvrSGuPhgtre6LKRnjRHjxSnIMJyEZORZxjXh
gQraO5xne92Z5Gzmt8ZEzlWh4afg1lqbKQbrQI/O2jKHESMs9Zj4gs4i0wvdLspVkq/Tflj1Bvb6
3iOPdXmZcrFhLmSnk3EMIvRJc5rfwXBATDAi9najz4CFmm9X7MDs8okceVYVJBGS2X6fDpo3ugWY
naiDTKT1wL7DTWTShFNjX+VARaNL2aw7tmv4dNjIyxhDxl3+gsbuDGOzZ0uSosoW6zioN0w/7vTM
vF1uDTZ4JTpdB4t2+0oFuXcTzUsctTMG5DvmUO5NMb3pc7nHrI6BkHwTRMnhixOykKFnu5pcZJCJ
2ZdzFZxtO3xpZZ+deyIZBIsGTErmObeRyzsQRJEaGFCFvLwCEyTbas/37hhtMC+bsCToT11t07SG
8kvLtHetTcEUZCH3qvYLbuKm0Zpd2otraYY3Kq53xKAwoxFkXk8xhDDf+ZnhadOE8wBw7qPQg3Av
BBpKs2V0NT6WHZA6uG3EYOTZZ13qe5LsX/ViYESb5QcdyUAhL7FBVKsI3eeYpSRuHvxd9UxAAqKB
jd+RbWKlDFWThQ2DPkKVH2bRPEWcLNuRLa4zWJwsnNczVmIvnVoHXhhBXoTcUPHEZHFQLJn+uJr6
kZncHKtNuEQDyWKJBud9yLEhEylVYlOPtV1GykOl/MfIDSBSZFRyBd+xj6EAGNr4oadd5OUxSL2F
XjNr+auIyeoB4YdMM8UzltjmocQfQMXJqr1q8ZLxwDTVFrv8Qw9XziOXC2nw+KB3uJwB4DUU1NgP
8KaNPCEBGUgfJAHuIfTTr41rPE06zaYp1SuT4xc0xd8FO7SZLRuSOybWM9dpTG6gSABsEZLnpAGe
6Z6XEX7kfZFqcptY1TXkOe+7PUO56t7OtfymdD7tCFNO759AuZcbsmMRCg9wNRnnIdEQA71UT1Yt
DpAVq/+ERzJNluMapMR1kF5t/4H4OMMqbqG0PksdCH5BpiC63HOf99OeameNvsI8kj9nHusMrKad
xyR5VrgkFgOW0Huv0CcS6QiJpY9kO9w40bGlLmJUOW7abrC3qidLamKHOSya0EaGz/WcDseUdXEQ
cbCySh6AI8T30cCTz7CkuVVpu64Tgo11xNROfGdnHUv8sTxNAXMpV7NeI4nOVZr1V1Tm2zYmdVnU
DUIKCx1DT8yv1ZndXtNhDEpUa+C7H0WehDtJ+4dYBm0keAlogYC2XOTot+10zwwfLb4SHK5pinEp
bMtVGZq7pBxP04BAoTirkP15ASDBtR8IxiJbg/apbr5Uy8pPC5Y1raCBD8L6FvUS9jZX7OsE9q6c
b2ySaCiOpbXOMIT1SMJYaMhX6dQPg0lWn0FcwcDhPNr61iT9OM/KJxM8t9aoW9e2EJ/ijwmy96aY
cYEvpBv65BUJOBSPmMynAXYy4Uw0LIV4Duvupzb6oCBqY+eG/jms0hvRoFmsGiTdLRycoCud9cSo
biM6cZfwQvUpfMW4mrY0ugO7dvx7rGGD+tgGMP95rm3xgiNo6v+buvNYjpxZ0/OtaKcVTsAlzEYL
VqF80ZtmbxBsNgkg4V3CXNfcgW5MT3Im5hxpIcUstano5t/Nn00WMr/vtemn3xLzP1BqDDXOztrP
S6RydIGF9tO7IS1vPruE1Uo07rwxQEvexxYvEsE+vo9Svw7JpGus3+hKrtIVIKb5fD8Ug4NaNeBd
21X7FgVh5I21AKVFJEEFBtEtyWvrf7vECm5hUGrao4GEEWhNZ2MMnggh/3TwqZxtFkZsRElMLqTY
J7EW5wcHF/0llYwRnriTORNoW7jr2Q04ioN+PY4W8Dah2az1yPHWdDhmNol/dQqGRo4QybOol0hp
GrvfeRE8k5GHiWTh3Onn33Y1HU2TI7kgqr6ezmPg3CPK50a01V3QchQ3bx5hmZiLkihsCRqqZry6
WPWo4U0LphcS3ueChAG18A20mu6OWG5JPj/C6YNrCOwBQrwhrnM2de/srdSjC2BEW0pXK/lNM2lA
jjbg9/Jk59Mjg5l9Mk3noe7SLwYtjJKcdMQAbEpK+RBjkL/nkQU6k6Z4mGbn05ImVYn2sKXNTofb
exZOljI4VKQ3KQQjbEiyjbIAGQTbXHKwvHeHzkQsH+vJh+Q4k6v3NU6g/gvLA1cyYd5rPy3HqmP4
Mof6G67vFHg0MDdsIFobnNFw/EwSJYlKJtmt7nCxRUlDN80gFyoEXxq3GnYNQZGnkfWWNHcOn6mR
3yFf883SdrRlIrQXPQh2QWVLkOoC9ocM+SZK/UwlX7Y5ddsqr8geaFRLDhsWAcDu3/RDWvuFqPqN
D6tHsOAYc8T4n7jtUK5Tr3PT+uINgzghlLW4djoWBxyegBy/v6uW5XVJlg9CRh0TA3bimMsmleOf
vnbwmhaULpeqeu6H/i/5JHQy9rW5589gyffTrRJE7BFOOtxLl6BnK/GxrKXYLmW693n2KaBt3tAF
4eIQWDIxdG/apBlQkAC7kBlItMnCWky0n0Yuyl9FT+ognpP2FOiM/iyB6jQF2TMGmhO8xjQP5Opc
xXRU5DpSEPLCHaitkWEVnNAxBCcqLi+DlzyMqeT/UHhXbEiIiWNKD1y7HLdGYtcngtX1R+fGuVXO
0h/U0NJlXt0LibPBKsIpgnHY23nKjBcmiGlJcIhJi6Dg74Mwu10Gb7t18uI5S2emYizXXRNShDtM
yEqm+J52y5XSakJJOTCp/+rgYL3GjgITtJFMeKhUWNitRV54NKf+69i078QOGBH0Nf1i+kUU+96n
97Hoyuc6q89tbLwRboLuqkn2YuhvSXcc9mncAGN45hxJweiAoXjXIMeWce/AESdBuid5i3Ku0tmz
P93VIeK3utgBQyfbakVvn1akIFF5soPlhScPgAkn3Ri0uu1bhnB131RZekpMYtlJBBjLnZO2HyUV
S+wK6Vdam5c+Nt8GXSafDvJpxPawxfasIwJB+vsqfVElwmT8aO9lV767Lgt0g0eFAEJCUyF+QwQL
uPbzbm9Z3ZYl4Bn6EKjXko8hcOYChLBZE4d44KDe1ERRbsqa+7FG6FRP64zGUWY7OT0WYz5EdQd2
NELN7Me6g7yQ9rdFMKtD+NUd2q8mMkvi7zzkoaGVf7jUr+H5JmjHGrkETOPCCvI2SJbtOZlfAkcD
WWnwSV4/eWFl8Y70CmImaX4FdKAw0eEQ5yaKJnO+4m1IH+rZI6O+oISiOCCge6VUpLjxO2BRcvNM
d8x/dS6yugZVFwdGT5/LivaPcIeZhpxn6JOe5Dcvajr7nZzrkKWBmoiZNOibBdIXioZetyJwUB0z
3KPSJFCC2KhYgR53VbExekoqJOq1LeVD98QXELiniJdMJyxBrtPQt2aSNeA7zyzZDUbr8uJ19t+Y
iqKDK2FGRhDYemEfLAZ0tq5xjD3rGnv2H9tb1psumKI0Bil38sPk0NzNI4aRZ0lvp5SA4FLly6mo
nuLReKrUcBABRUYq4W5rvAP9NDXwvRMcCuIwIr7FX8mYMX6Mk9pnBHubXoUdH11SAdGJ8BlZ+jpf
McqTBhGksCN+8Kh4V62G+NtW1nUhtcPzKhrzcrZNktGPST2He0n2MGHE+b6z2j1Ku/dMOz6n2rv2
gATDNE/noXBu+wkYS8SoiUNpkKLSGOcachOBA2EGVsEsOKZkNJsqs15qy92I/HXMveII4c4SuXa0
dATjDtf+o7ea1A+rWME3rdeBmdbN+GagSLxNPedPFhevIqg/HFTx0Wimb/5CnOcUkmTvB6R0sQ2I
eY/LW94UGiLoxj+5cPsNfcbUG3dNeaB0qCPPzdrMIuXN9ViYOPNUc878Oj7nhtcRU5LhiM96rQQG
pC5QUkpHADJZ2fNE2s829tHKeD7voJr25hGooiOEAC+rOqPXOcySXA7fqf62ppvsbdTyZCGlLz5A
832pmBTqECNf4hJlUw/9G5nFtBj1UOEWjg+EuCBFI+FuHZd+OOfnQCGPMaiGZO7TIvpA23Ac9OhO
nmEn6P92GXnjqPT0T9g9B14WH9dBXRskf/6IFYoGMO1eXDdzilrIGfMvAx1hJIxXmnLiB5Nz8qb0
1rOcUBjIdtj7LYb9RpHMhKAJfqfmHxFAe6Dq3sef2vMazDjn24EL1+WRQ4CNb66lLmDT+dYLKted
lEDNgRoJOIGHIh7ADRCg5jsm01+40YGW+yOZ8fg6yWikWK0Fmml2pEvU+CLYMRiL+OG8tkYIdyHN
adu31rxXlEW7qzK3CVv6pgvhUbw447l2xtvS5T3jtuw5nZZNpyCCSzMfOEDlNSCRBmaPcNSotCw/
8lr7XqPm1tIFMKIhUmZ2hm7qQUAysIkBRYFnYgYPU+NvZwd7PAzoSyuJT0MjrXHl8lyJR7fHmzEN
GOL4Q7zPVXoqVMNWy3FB5eMGdPGv6ZHcGQY+IgT2ZaNlDWBNn+Ae0OVYRAiav+c0JURavCvb/URn
CgIj3WmHjTXYmVb/S0oKACajOdue/9tXgzybWUwY8wi04egigMKhem725NGoyY2bpQ9IOI9caght
Fzs+iDW/z0rf3ACYPQYTz2VVzC8mE9GGUKWABdZEyGhcY38quZ+aL505sSS42onUARVWgN4miS48
8R4IMmVH9ScC1G4v0+RTmendMKtN0QIyuRUdXsbis4n3JJ7upoqHpypI0Uam7yRluEXOtq97kfK1
ltGSEaC2eIA9jkI+NbgdRmkNBuUZIKF+qZrevxIq+Fqx0CZMNgU5aTKjmq5zVLDFQX8wW3+4dlSl
sKBeFzPAmWFUy7Yb5+PKwHYlsIfSoqm2bkb4Y8N0CH+gwDEigpqWuoQAg8IgNz2RW8drvtM2piQp
LjaZNMMT97ePTxDahu6zBw9X89aWwWMxJPU5W8d7urQJYOj7cyxAk7imNtiKHjscEUh1fEroRVW/
5vVdffHIWNoA0NEXIYY7txnsyOmto8c31+q8G5M0hRXl3qahm+GU0FNoSrTkC30A7kSs2Kh73eVf
QHiChzzoiWqg3ooz6x6n0N4mxoDIK5DCHIC4b++InM2iAWuJP9I0muS/Z2N+wSsaQ8VB5VGL9SXi
Qd5LPLRIusk3JMB9u34vdKu5eT/dJhP9RGPGk6v54MykGVe47fi4aIi5DzvA/DVuz9loUqyIX4KI
IxowOpMA/xJ7Y2qzj1jI87y+3SFWNlnM6CTozZDzSxCITXbQpe4pe654sMk+ibGYB8QjoEvZyq75
Eln6jFMhuQljGAE/W0+s5Q1qK1j30r3wbODXrpnNkyG962DR1kaLGDPeeGoZ38I+Fw/tSGsPzeI7
fnaQmc38sMQ+Nx/CR7A4X/f4Zg67w1rwrcpAFELlPM85EWdOOxxIGP9QQWGc+1oZ559fCVdBzplu
+Sfw3Zh6an5azGn28pS7Rbj3u2+F1uJkG/AFM7ndBzFC/5sYZiPbJJkkIAxA9IREdclAQDdOs8tq
ieaSz2FzkNN6a47EDJL4vPXyGjaIrpkVpuhWZ2ze+Lk/HpMepgYT89cc2/mHQWhJETrWI8gA1omJ
uJhs9dwn1Rf3HDF4momwOzHrRTh+3Euat7DqDOTzkIcEwvXzXegRaDDM+2Lw4ROG9LQMKKqcuBnf
hDK7yKitBKFlnh7MKih3aPt2ov6OTf+TRKSaxC6HYoQwPS8GZVmkTDi/GDqXiOtpPCSzaf9K/WUf
zLV6JrRboBDzPwsU6LDx+ZHFpznGC3RI6yGdqp/KUZhPuWbHXP113acm/cgyoxB6BkHAb0DauP/q
kyi0yVbrYjtAVMYu9DyqIEZFcHwR++fgaXYBbv2ZvFe/kVjc8de7uNE44Eqsf+jU2jz9Y5AsRvHN
lcatB+JV8iihX247yeCOVTqh/GpOzpKolpscAW5krWW7DzqSqZosLgmvq8u7bFjLOzsAykLs9JTr
3/18yFoxsI+Dx2Y5U3ehiBEj8qvb9I1zqtgAe6VbP1T+FzoatG3R4ixzZELBYXxKTeYhJzCptu5c
GqWq9oSeCIWIjSR8wpbA+oSyySGwIx/sh2mxxhc5sMapKQtJBaFMgUHce53q5K5odIjsMo4A90hP
J7CBqweNjI5+LCPhE7yCoJfFDEmSqDPrmsTY/THFwaegiZfodu5jk+vQcgfSuxZv14txifAV1HsR
27c+p+XizsUeiaS8ymD4qHJVPzscAhj9/B1BwdUp7b/Lzm7PqbzSGQ7IFoa47+x6Ptt5jwgoS8F1
Sf8le6M7lcJ8NGy+HKLFX8n0iskC27QujoZBZITGAdbiku8iCYd+I5SVHF0yN65zYhXXPvRoekUb
BI22RbgPuuNPaoeM92nIz2IA0XUwGpLtCYkhe2fjc9SpkMgIL3feC5EcDDs9oqkmIwX5Qw4ddKqa
a98Eb1aYvUnJClvzfpqrmgRs6ZrbeLP60Zzn88l3CHxBwULukSLweDJh4+Z3sOBN05IE2i88pylX
AVhMsK0Ltm8Ly/qNN7WnKmyRHdFSkBTGR14f8TiQ79d2ddSZc39YwvmjmsY/KB4b1oP00tnJLzPE
rINMfaJ2Ve/mYrzi+x6vxhx0OwbDYsONFCU9osEkxbnV+n5CwoVLRztod2X/mp003ztLFkYwDN8d
AhdSr6HwA4kiZ3JuK39COYOEN1Y5bjLaplipEIn+NkihidoWIa5Pu/VUsK8RlYK33Wc5TheG0GQ9
Uq1LF92feS15sy/ZS2hi5If2PMdWvjXnisl+5Oc1klZeCzenu6OPsqFEtuxvPUX9optj0Kd4dTPN
9n2c8H7we5esRppxk5TDedx6SA5vFgrZJBEJRlbP23ix72sjv0sSjCwOm3cuYpRqwbIdlf86jMWR
/BOKlgmaJfnYK65uOj6ETf4WoNfcdry5wsefGjvTyADlxu6cdOrckC73s1einHuaofwcM32Uk3N1
K3LKMWw91A6CFa864NUhBhgTUoIHmsiyED0aIUPE2aA+tLdWTQm41aaPbQ2xbKLzBfSkmze41nbw
sYDIbfDqIfwYX6lE+CXmu95/CUuP2gPU3KfeK/74KosY7bGpMKxhrTBoFgK5Mqh5ERXPkglrweMB
AN18DWEMWAUy4Ala44hWe4WUSPYtygk5KgOQa6XcpH0qJLveGA9nsjbaKPBxpxChulM2Sl2hifH6
rU5g0+UgkKt1hhPlCD8iqP0WN2FHPs7i0bZMfsImTORhTej8btVIeA3oUIU7xpYupUiTgVvOQjC9
DvuWGoFchHcoVTmUWos7XKYr6JcIENFONFvPXNjlPNz+vPgiTo+147wKLtR//1BJp8TNOqwBKs/a
v0rSMc9hQgWr/h05wf7151dpFv7Hr9wQjR1iZDCdBcBeNPWwF9Jw8UflVGPagX/J/di5LdwEJbni
/UkE6i0Gunm3OClUuP7tP1+o0bx1caeeqJ8ysdCOyy5d0vrWDXq4wqapommk9/znRaF+9+nFROkI
9CU64T/E1irvBWe6l62PBofiA7ebfVjt2NhQV5By9XAkSQdJL4BbKcWwZS90rxJvnT/Jt3pauoee
ODcxpuVRBWZ7CtNPLJzVPbLhKMup2s2S4LqGc/Oejvlzuy7DbfPjEaHg7qh8XU829Xee7R7+6y6j
/6d/aP9Vaw9O/396iP7VQvQ//j8xGVnW/9VltPmf/zZ8/be//52E7qz7+le70c9f/He/kWH/ww3d
IMQfFFg+nuNA/KfhKPgH9yHOIZe+T9dHR/lPv5H5D99hssFw5NG/4nr8pf/0GznCN30+n+0LX3jB
f8lv5GIrwk/0v/mN+GSAWD5Lagg55un//i9+I59Nd7BYTWQniEXw5uHSBelympS77dNFPrSV8Xs0
QeYc6g9RO2Thg3SMzZxUw2HVy/5MwVUR1+0rzqajQP5+w78NFUs/HMtxpttrWXbKw1DoohyIQl/W
UWxXFHHYPdzwsNzBsRFIn2WXsFTQZrEVhS6iVzPRcbPm9OaBpWzD3lyITk6woWYTrQ3TzVoKdXVL
pa4JAtNtbsGyY0DGQpT4MX8Rl3koe9BYY2UlaUHS1+E9dhAfk1YoP7z8zYYTQ5LT/6kQY3JaiTvF
bHOaC9m9tuZ1pFwHCCyN1sRHt5HccyV6x8F2GyAf6ZFboEOnFJ77vOlyOlzS/3ihqlzi0+VjPYFT
yB5yoiJQZqID2rm5cncm3mAMLtZ8/fFF+GV5MEhYDCtmTXOl6bgP1DVzXNrM/dK82IN1iFe6hSii
9K6uabQgBmlpnQcXwVQKzMyuI0GRcGuhkxi3aNfQYdLDi5R3PFSB6C7VVFJdZa4FZrHsJQVeuB2m
NLgUgMJ9kmX3aaucWxTg//47xyD1Ps/qlZ5KdzhyTp0HGWYXia6cgl7zDenYnlq88FwF7SeUUPtC
mSDVh6hJYOfMaFSJSdqPs6OugB9919kXJCX4gnNVXofk0XCWe2rTjAPjdrP1S+lEq/4sq0q3/JGL
Td/x5cfAU8nJBtguf9mqSfAX1/H9z0uKvyiiAQ4BYFa36palSt2ya7r7jhxJVLMUCd5Yd4ORGRfU
yBc79xS6AAwZJBr54xUxzK9gsl/9UQ2UKsvu2mGwZsMsg143/PnfIC/AyGP3CE4+oeyt4dlFUMTn
hRpf9DruejFIvz/ERKChGMnLS1yQztN0BX6hAqcZ9vjl1FlxvEdoDkSVpsYpM30GiX/5PWHQe6OU
t7ZjGuefF0qkQVhL5xJbSXf4+dBIk8CRVoIdlisleX8YKTI9O71QzRruykF+jWucHZbE/fSxmZPx
xLZw69cqvU1eV5/2YTGtv4sBJU220kE9tY1xk/c9ANwSNiqqF+TWeOvDMyb2f31hwzZoL8ju/vnx
pHCCc1fJ3x3bwN6cne7682KotL/auU+EUL4SqBEsw55Yms+c7EFsFgjoL3YBO95r8mfU5E+1+IQx
4CQjIOM9tHBRj651LNM+idIWJ4YjphdGVopLa7r2lOGD7ftGJ66F7CNqnZxN2U7jjtw71JmtCLa9
msJrzDbc5aXDflsn2wzCEUbAV+HVLJIYd2RMYIs7PSrSbfbuIAjZ40q9/PwqQFlIvAQKRTgz8xJW
FEcOpYshIulxrgUCAWLLP8arxBNJpPntzwtRVcWtTXkObBN5VHZjE0BOI/ANJJHcE/0WU5ckQxIv
k96JFuIFyLqj6KmqWmQsiy3uRZeKI3IW+0rCu+c07W2JWRgBWHYms3ef6xmq0dOU0olhB6VnLPjw
Khj3+WygA8kGlNpMYyVjWaPns1FPatW4/AoY3UI9w6U/05ye6/jSWqw5zHqDnvoyPf9VehKsa/I8
mQwBf146NRs7beHy9PRYLupc6nkyZrDEIElblUX4kCmiDlhvbzOECj2NmiEu9J4BNRTdV5JcVz23
unqCjRllSz3TorkAShxg3No43lQThdpD/QfotDqh7WKVrl+t4G5iUC7HV+khNZ71BF3pUTqNr0j8
gsoiDFbP2sC/j+QREXDJGA5BQZ8qg7kKFO3tHJyNntl9hvehaA7op0+w6A9usabwQc7Vt+XjEFbH
hvG/0/wSy+gF9ya4V3fOU5Baqauve5aHfg9U62yxgb0JVgu/uKYsGkUX9XrvGFlA7Fy8EoewLfRm
wvRLUBHLyuSXd+Pi3mOS1y0CxpUKy72v9xtyG1LWna5ankhEJ99Xb0LJ7N6jLkfXoJckEtxQGnla
6XCpWaMavU91erNi1b1iKCdznKULJeM51lsYor+XcCSDLBPyT0EZfVyvR5vFzWeBy/QmV6eISgu9
3S1yQle3elEV/7YmWlH0HhiyEBoCuWuHNY5x9nbVOyM2AuT7brtZvfjb1Xslc3O+T1k1Xd5GevPs
9A6a6m001XvpyIKKRrPYIJDsdqneXsefPbacLkJvtpbecXuWXcXSa+jtV+bzH9Q/6KtFf/ALoEPy
3JxNUUOJGx9L2EYdQOSNz1Itat8nWpY9uyYEgVpzJOc20AhuJRBv1vKS9ZxE8lZv64be2wO9wS96
lzf9yKCuk/2e6oOeKgAktFWqonlJ3oJAvHUGKTjlegqIB8HqjMS8SY6GTA6tZb7LOByRWKEuHSuH
2ip6KzTm4Gn0YaSCCzAi0KjEovGJAaAiWHwUWyuVo9ocMmkgo5jC5OhQuMR23PP20ajHCPyRkdOz
scOGOUweGgCSbsExNgb2I0q5jlod9D6djYujJObAJ9LkTDJftsX4RAp4fy1Hoz2H/neuy6myGs2V
C1BTa8Qm19CNxnBwDxd7jvhvD3jH1DjPoBGfGejH1hiQodGgXONCPgBRp5GiVGNGRMxb11DjSItG
lDygJSTRZeRrtGnWuFOtESihsahSo1Iz8BRogPfKsg3/p7GrXKNYs8az6Pl5cAG4Uo10wXwvqP1B
vwKNgxUAYnVugjAbtHzCMKMo07iZMEHQRo2lKY2qrcBrg8bZtORiAHhLPBC4ZAKLqwHllEbnbI3T
SQ3bFfrFZLByNJr386FMI3ytxvpCjfrZGv8rNBJYBSCJcLZEhLsyPddpfJdq5DDWGCLp7w+EBTFt
1vfki/yJ1+FSI3NkiUfRUnUclxYWcTy1HLgJIsv8tSTY70y3otqlJRnFVHCQQvPmNc7FUSyngxO+
dgCfGEoXcjnq10xjosnDrBFSPEDbSmOmAvC0A0RFrnjoZhp7ZD/mmLdH3ofxp0WQwaVPLfVMg8/e
1SCtO47joSFTI7I45n5lMSMv92F2rqW4V60+LgjftNxv+P9db2cIEN0uBRIPkgM9Yl20ds741jLa
bCbfooUXrmKtIOh05K9y5jv0SeHOmHh2QrM7qWZyL5OTo/cW9H8bbnby2+q+9UvxRAiMuDEBE26E
kPZjJxgRh6L4mCbza5rRw1W9VKBdJq5yjYXPgOK+Rsfx+hRbC8AcxPg2KIr2YBQA6pPdt/RPr3Rt
oYQBzOt+jdkA9j4UZRQKHNvFajGQ+Vj6OtPwTg7PBHzxPo6fBnRgN2jYgzY1jlgM/qCaA5QhdwsW
wHRpG9C/cjrUffZ4CHVadKgCOIOwdnfjLIqo7DqKm1qD23XCQbgAdkNnrA9wzPSMhKrctUZ/EgaZ
AF08vUmTs9foZYt9JN7kppPekXa0mbgOEepdkbei39K8BwU3wExWzlaPDItr/rmS/ResNLnyGM0O
BPhqJ62FNtOpI61GuNARa22wz1GbmODP6ipzX2o2RkHLeJqfgeyr4J6gHzV300LitGUwHaRTdWfT
JvnZK2fE28jNHoFN1kPsoD6vxgpLicSkM9PBxEJAUu0NWiHILzm1OxiJnRW7EEth+m3Pa76Luya+
KWrzpV5+w+rXuxTEaAxLTA/WnampSrqnwq0Dg1XAZJFpSdwJ3NakSS7AIEnf818kex6ciDkQ/WN8
mQL9crx8DoldnLh2CAzioTBh0Ujy29iwao6m13yUdZojpUp44KKhl/DO8cz6NUD9snX6VTvHKa+n
u8YeIb/SZDzTsQQVDK9XaoLPgenzNeVXaO5Pk4ChpgOlJgZTzRBqqtDluFRwh4MmEU1NJyb0OI6a
YPQLn10BznHU5OOiaUhTE5I9zKStKcpVk5W2pi176EtNY/rwmb0mNnNNcZZwnYEmPev2sYEDrTUZ
Siz4f7xo2TzKtyRyNXmKG7tGuA6hmjR4AjTFGsC1upp0xctmoFw+s0uC8GpiNkHYO2tGWxEdCXFL
LCS4dXqn+vAP4Vzt3luKT1+TvSRkCAzw9lNmMpe3RHimdICteY+3sPsi163cT82tNzGtVZpMtjSt
XMMvh5poJnvrUWrq2YODBuM6eJqUrmCnhwxKeJWVe0L/T0osFLaryexY09qWJrgDTXUTdwF52Zxz
TYJbsOHI7EmJdKm0IAoU4r33P+MxeLfm7OTBpbvWLoNZ7zTFDnbKaaJpd9R7W+AVmCcYef556C0V
WgyoeluT9j3s/axpfKEJ/RJm39QUfwDX72nSX2j6nz+0RzPy1ZJydZB20t0QuR6perV3OO83pZYR
wE4E7CT48Vr7vtJSg3G0ER1U53zajqYtrwu1ChYSG3QRAQ1cBHijBpxOhAvf8gPkQUBFS5diR5dA
YpnbFTl0Tk/S3h+Y9VqFZGX+ZZWs5AG6lpsGv8XGRjkhUVD0WkpRaFGFg7oiAHhpUFsEqC6Ull+0
WogRaklGrsUZNiqNHrUGoUz2xmA/JP/Q1lRvQ7pfbSpozHhjf9tDwjepypNjFzZ7e/bdTUg7NAG1
5FygFcm1aKRCPWJpGUmvBSWe8Zrg7o3WsvoiwDc5KRpm6hiiI9ByFF9aGAgLgqY43yY+iYckcan5
SkBOcY4XS6u2dN1LZGQWiR5lbCAcWuzdYIKojBJz1NC+WSXYxZJ+oiJeuFXbt8VQVVRYhDBJIrUY
Fzfz6tYP4YjZh+PLvUkEaZTGzHFV+mIXxjGR1WlymgcShK0hN4+Eebb3lSjAqnLcp2PV7obZgimh
QjIyazHdNHljE3pmtS92QBJ10z1mBFlJc00xT9m3YVwysFa/4oWqiH56JK3kpS0b+6xG8TatmUAZ
TvIaobjNBn/EdO5CZMJD/7mswd3gsKWl43Kk8/LFysNg79CcrnuA3p3J+uU2WGBLEk92XqPVHglf
ST8m+Z4B9bBO+V/fLnL2E+ezAg7ZUuSGlG8IrzNqq4p3XpQaQux9zMIloM5hsGLaAnjIYGnhtAay
sb31cbRC+kVFuKMW+7EgT5DHkiaGFDUD5U/rQuYd+QJuMTxWSvD5fXAoVFT7xg9R9ATgRBhLI4w9
L53WtJNp/0qh9BP89XnB5lJ2PDSECnIxdu9zbCpyFszn2kw/0soi7Y50YwL+IfvELwaXmMNDV90b
MdAeykJ3re/cAeVVX9csQmo4VgXOE8siHSh+8qSwo8n5SgznXubizVDfokVyZvSousW9F/romrIa
73dyJoYL6qFVPCgO2bhtuRs8V5642qiv8OL7Pug+k7lP4eA4E2ZvJJMLwueQ1eq25MDZ84kL4uJr
HTVbHEjSpXAy8L6qlrRBYWlfvuYCVO9vKqfRhcHusq3Ydkh1p2spFWi0raS8oZ0EXKXVOt6FOkU5
gbAINLdbIyM0oxf1Ng2cT1BOzkI6h8m/cF9Vv8x7TNzVxi2p7wn6KYLORGpUlF9LUqFxSe7cxb9z
R46WpUv+rmWD2wPHxAYV2kSAkeU9Na7JGxDKPtf2KJRzWAXAko8Q81CcJrfcMdbmZTWVOqaducag
tsJr0zOqJb5j1vggLI7VfO4IK9Gi+WaeUUKtfb11jfU77n3ELg2+epNUuU0lLIdUc3rDO/r5CpdN
VUrfuJmAj0lVIl9ZgbmhG09Y21zyAQZ/hzfyb1zLyBZ9e5Mp7wQpeVnH3/26HvpE8N0VyVGivYf/
MJDeU7wVyVwd6zk4GJyxiwWeXLlZyEZYvy6rkDeSH4VE+L5FlkfKfWIR1oDuIUkC+PPGGNlamYoQ
JXDNhbuwvbRbl1wPir7T+8IYngOke53zwTd2KxSNbnlLoLWrQ1typ13PeP9GxcnoJtnZWPMvS74Z
hvvhJCZhhMhW/NQi3qCZOYRLkoKgod4VwdvUFA17Z6jfOYLvM+6OM3B0wea1hmSTIFXkeiRlbvi2
xfAUoDJaiuwtLAbu1+bPVJiINYe7wHot4+Rsup8iQcgi1meypw4WEVNWN6CQtNUea46DCxFKPEm2
LXsrvput5coPqKOvdWoPSOZ+EcxLVc88vWVjDgTStpu5dih4n1CFCM73xCfpUwSUWVbqu8Ydd7Mu
/XtKW7hhjBCbDRq8YAl3vYtILwTlPXUqhqI2HhEVpdvUzrx3M/mq5hnobVs0JRpDKV4nrOpum323
bvdnzeat7ea0X7Ne5iVWCn4CpvdbVoQwTSZwg5PrPmzzpspwOdbJMt0Q87Ci9EvugQ7sSwgFxlli
6SMwqMgZGB37jR/yyOLXXsrwI7SaeVeYfQCFTXNp2iK1SFrrT6pIhmn0e6Zxp/s17dFeNgypPLl1
hYC27XICmRow49T6O5Y+6TU2fSqKDVvSrLJDSiTBSfEHlGn86TWWGa1yRznY9zpnj5lRYlssq+8f
6f2UmueOW3Kjaoq3BfXkNo4blfLzbCh7sjt156WY1lSLv8q5VEVJ0GiWEdzC24kwzPe5eU1GN0BL
lD/1xlc2GsA42J6oPUEjHbOVS9bdKmnPsVE/+2X7Ravzk9WXVxzsXGLZQVUxLCVnpJwRvK7B2VpR
MxlOeutO6UHN83zDw2spjFpuqr4V4DiQwsU0h6fSIugy6KMyT27pMqLPA1PH1qKnrhmXg08fYj5j
3IxfZMrmy6c9p+50sWwU8xMLjBfQTa2/1k4F30QMBV31agTTPsQ3eVM5HUlWc/Yssp79A7jUsXWL
eoXS2wyTq8zTDy/NcgqW1e9ydT4SS10WwUWFKv9QFtZ7qMJpW9bi3SAmTyz0zOWkRW9JcoiceTrE
W0uyykyFTvZ/RC/C9NvT+DsPb02dn6bOPAuJKyvV9xIBYkGLVwj98xH04UnW+cHru/XQwZZnE3I+
K4jICohKOb+TtYnCznurkL9SfcstM0B7Uw8MxMgbzW3XP4FMHmqKMWkbGKyJ/biJh6jPsRyH7tFV
4uBBnZVEnFUJimXtZyhyRzB+kABdtdPZqtZ9W+e3/orh439xdB7LrSNZEP0iRABVsFt6J5ISRcps
EHIP3psC8PV90IuZiOkevVaTQNU1mSeFH/yNtkILZD5lpNl2NirbrsDbTRr4ehxQO3A/z5Pq95Y6
DzhHQKJd2nCZpt/VQIRmUZYBeoT04Fjd12CWhzgtcRgaIS92ex8LIF1OcDaz4Hnm8teanWKsJK+j
9MpfJ8hhWYGbKIxkrVfnToFrj+o5xAeJXyfpHiO3R99BPIcGuQtAbf+SDlQehdbDH6DSCk2InsQe
rRIxmwMjiaI1GG62AsKSTQ8T6e+m4kZdhKspKJnlJUQxBKP1XDDtsIcV/bO6UK4tEfafm7Q5RPFw
T0bzRswPbWS5SSpYKeSkETgDyzOoPpBtf/A9LtIhpDcj6Q8uuLvQSv1prIjajDqTvGIsF7biQE5/
inoXKLlynuojWuxvmhs6IoDGUeJ/s9xABmlVe88fJKYeTgmZxBCNI1ZkOe6jBrlR1X2hBH63NMF9
T3MAlOXSiZCia5a3l/pXzGat97xrjfctoW1Yap721aBoSc03BpTIq9LCXPrGzLK2L3Tva3NMf41A
ou7AtFoOxZPlpO9CvrTUado47qULHbquVLNknYrffPZVY0SohDjIOqLOD+xjEQCdCdE2do+RSmiR
ZSMQq2kuX8rnCOEJC8OcEXmS/2IU5N+HUVZjY11yxqc0pemYepvRLoAsAWhv0RBL6FbvvoHMegLX
Kyruib733qTo7nae78Z6+mY+7mCrMYgc66cFawTCOU0IM1mKk3xG6HR0QkSHFu/4WQEyQHQpNXc8
2EEerKHokKmNy0CEPnFijuPvml5bCUx2bjIjJYz0FGIwWmi66Jg8MrRlc1Lr0wtpUpRg4Xud5c3K
F8UPSUImhnRmAh3TV/A/kpwIReM/p682afwVNeI8MWB2e65b6DZyz3Z+m5veDqgkMn3d+ayiH0Uu
xVL1yW4wviWiYrtz7mlWkMEQHyoc7mSOxU+FCbbCqHMWlXGyS0vSjLNULSwzRBfm2iT2AvQrw/61
hPxXt9WrJwiELDV9i0vTix6iLd4D35tVjwZaxhKWTPMi0wMLe9TceDkC4zTE+tmr3A/cbDv+1bbk
8Y0b185YFIATa500Wfr6QM9uTWu6XSjSIEIYNwepdQLWuXbne6buoQUwYn0pWvmlR1OxQZoIJJOi
LZu9JgXH5aKiqvW9lrWSw1/2+LFCCwBWzgQlGApLB5twzyJiYaXTzpmhLhUP9NT5tzjg2M+Ud8on
oBoN9z4UHsxKtXFjD7k07XBXZC0UROdrftRDM3+pmnHCkkQ/AFvAj6ZzpVCgZtaHhxAaBalcmCZb
FX36ZaiSr5wguAUKsCOz1oMnWp5+aAjBCJOoKoPf3OditYK15Tu/BHPQ49rVY7B67qBphWCdaY/1
VipA8aSiZJvRgExPtOBkoQj0DJY8SVMVq7hDAsVKTU+w+ZbO/yOJ/ssQihFJqRsI05KFHLNwR4AV
A++EI7yNOBjKPnPw+2hnpkhH9J3XcvAu8UghDGHD35h9WiyjOn+BmcV3wvLV+U51G7V7w1ZlCF91
BeehYOTJ5iy+jgEKw4QoqrSCwNMqDY9OLF/dhko6NCGXxwjzpjJ87XId8lPGK0miHzKEt9YkI1cx
5d2Anv/IKyZhmpq+IHJyvhq3JK+7BaY47oW6OHiudjcZlMNckkbzkQE5Kj3aV4H8KiWMqHZYKQ3u
1SYqcUNLYZC/PP7Z4qrb7b6LQB3Zk9gZvOG+5r06XbAeq3ybxwZarRCztpQh0ZY5Mg8+pSynMnWn
naoweJsjK6zGtn+Kit1RYeVrvcfa3ostAZkO3tJFhLd0PeqS2FIOjIVejxwasTii/IxRgg37Wpjm
3ijZFcs0WaSaJdkUWGeRpN1OuPkXIupiPeTsOkOdlATAWUBjKEtKMt22hKrPMy/kyZrB+zwWuPMS
uBOI1EhfbfKDa4C8nMAzThGI84qJ8fCIOmIUjLTbgDogBi74mkZ3nfguyUlOzkYHyyIEQI60QSHA
g2uRJbtq0vh+iT7CU3UjjeGRRGDxAh0mlsx7IKmYN5CmZjGYbhpY6FmEVbgzLNuImUHwXkLw3kjl
3uvJ343u+MT//Zdk9qfc54ILUz6MptpHpd4cmZMmLmVHQL/hC/aXkjfatljlEuCBgXnbEd/JyjF8
QNm9ivlWIPcdRQk6VBh9w3Jq7MeYTi+t0XL55v+iAOmZ1C6dwxc4xDxrImBNkQcZJuh5REZlhYvy
BAgnXOcTCy2bEh7rkYMN1jBWdZuwCW5fwrDH1xkWGNqm/FtORGa0wyu2XEhwDLhRR20d1/0YjHhO
U6oXMmXuN4X2T01hbpoGcsjE3pWEamOUPhJs+QnIAH+Tm3+QhrqtGo+zGLGOAdSwH8M9axnOE9TD
murObuSva1teIp6iSXfiLa7lFiYua9A+ZklmB+C/FWmfReN8dcb0lpbqgudlJOWlPqV2tO4sdDMD
o66p38dx669cJDg5ZnlB4bFQ9cbp6pOYfEKjuuKzM4ODxR6CeaP1yMXI4CA7eiG5JGN0Qdp0lj7V
ih4UpNokkMZBrRxLfFdTXK5dT9uHDBoWcjau96HxUDbWqDaGL4OOBKvYOF+EHtqUjAE7spmjLLmr
5fBoC+st6jGs5+NlZFfmq+K1LboTes5ukSbAH5TKzU0+aswc26/Jcj5AOy0JNQoORtx+WPj+KEC8
n7AMr1COI2LWXHermZxdENN03/wzmB2DWEytZRX2Z9MMiajoGcPVTXtIE21T+8J9TnCEL5t55YzH
iakZi6e2aKc9EpjpYHcmHBMvPVtWy3JM2vGqm1gCdi467OxutGYFPWHiGga6xdQCkpulXl1mRQvx
ozlMy1gaRBv0WstBIytrKFO1YemXQjcr/w+OW4XVhKxnK4OCJFZUeRvPiuJdNN9wloevvtafFAg/
jFvJisKHiBy7bVdzs9HH/xw5vVKy5QebjBlfL5JT77s89VHVrPqeux0W336ah21a15fY/CHgtWOG
KXJCbzMiJJgYzTDSILaL9Io8YbzMxHKBOee7Vsanx3Te1urXXJQnnbJznkQD0LDjDxUC9hUev2lP
inFmq33ml3us0D+JaD4jdKgMIodDVsgDrpge1VzzBhwA5m+arnMSSQIIc0t6GDZXDhgd5AXI4p7t
nO4vmRMimaV/F85LRJrwNouRXSMOrdN6P1U10+8cCYEDy25iQYebKwPRA9PtZnH7s+VzgU44vN08
fIjbPzv+nLzW/2Fnwhr8v/S3OrCDownyZi0vn3RmHrxInSCZL2vdIc0OVt1yGP2TF7wnUz4wFxyZ
0PjWB8m0+8R+QcL+xUqlWnvIEtaBhRgvyjk1S9Oalz/+yqf/5O5zoaDQE4/EehxolnHLsUuY9PrW
mZ7zFGrcm8Tapr79z3MwBxooWBaqyFNk833/JILgJ9IAB1FLiK1vP/rc4SJte2hH7hCfZbVJmRMg
NCGkRvJ0rPUpJ4FUM9ddaLygd8gX0pDVMxtMAtvvXtVPe9m27XZq3A96ymTvBcm3MPN1FCpBdAIy
HF+QNVoCOrGAvBq9ve0rUvUMnDYj+I4Vxeq+cG0f0unEkMX/ktIg49BENmgI7ZCwrbSls9VT2/vg
r9WZBziKrhPNSgA3DrSfRCxAXDchum478N5FQUJw9UhSsCN/Q0BJywC6DCq+LFw5+ksQYK43G6Za
NUytJ5p+u2hI3XTye2BnCIn9FkoLq0ZnTBigAcxtDJhPbWX8Q9SVbscJk7CM+GbDhiFBVm4n7yP2
gCAbYLTXCHi+HUkigh+iStSMGn26ob0T2yuPel48sxJcOCzroSIGh0SYd+5prtmmOyNH+sor/Zdw
JW1TQYQAd/TWu4xsOmfak8ZLaDW/kh48Z0O0s92iuemBxvcwVU8sEttVa7mCGNDOWTHtj9aiivUl
WxoPcSFqS8pMYoCCifnRFPlHxCmwqSU2ljTfSY2BmdVnaiMC6y9tXXX+/7+crqOgDRdNXbwZI91Y
nhHu5kbJq222NH+tBcVXWL9NXKvNMMIHiT1r2tg9q5VmCn6xl73ZEBLPE5PCRbNRjvZd+XI6ySm9
G9r4QdMrSWGtXwc447OVmxC1oP3JvNhZ+2X7psbqZkp4sHX4FrJRW2XR+I7noWWprgiJyns1rYNq
0NieMrUDBdOwUdAGArZ5qStGSWPtXBBmmOdQsRqReVpAynKPZhE8hQ4qeErNkkQ9TDrNvnagxEhx
0uX0p+MIycwvL/f/NDt4R1XyZprU+eb0NXnWE8uIbS/0dYICyqqTM6J5MmVT75YzX2V5uAefsrO8
4ugJn7zPmOi62tj2HIJWIYjV4eB0/XcPRqk98kkOyryxv/qXtcN7k/joBwcUN77apujsFnqI8AcN
Dt14CGQecRMSzeqizdYb8gXyVPszJAXHVDRPQXxvK9z4TmB4J5eZo+3VL0Ph5shBndcSzN+REbtP
k7cvWNc1jGJ2eh0KBFd9zQD6yyI8adFb2jZkwHPJIbtng6m2yVS8h/gMcW+ZX3qo8/z3SLxGHCqL
egyh7zQt11QRMiDE7u2TEEpgLpibGuFR7fwAOHb3wo0JyBMdOz3PbKhTdwQW9WshzX962kyLdMS9
V0B+OxrSf0HebJ1HlMhyNCTbZm4SlcmaDT+XOKvCDYXdF9Sv5Iej6qMotd3UIx/s2keWEZoHR/o9
c/N40ybsa1R3wYxxC/xn6eKFJkHtCxY4c526XjmhvuRwe3N5ruc3Ie2DCeutfMfNQ0lBMDYnTBhE
mKIjJ9yIrjs6esuZkHbfmZ/u3NAbtwY43sDhFvcpYLryFb/qL/qBkO5Xe+QKO3uXk9Lya087SIDI
lyMUGgFab5ZK5pM36H/jysaBu/DabANuHcQrGqfSVgQpTdm3hmU5p+Rwaw/NDXvkKip3pRoICOyD
i8o6wsbH5L2yybag0kM5qUBbRp14mOF013sbvJZ9ViNt4lB8t83DVw0TU3Uap2HTujwfKm8hOVEC
s48sB/81DEK6pminF0hkQ0P9KycaWLAey5FlPQbQdK8EqLXe0S8GlvSOlRLZO+DRFYde7tW8AFm5
D51KrqzEurayeIEe/WaY6euYDpJ1itUurTDDEGV+mrVb7vXKPrB8OYhJPyrRXQeXtCAEaJvIf7VL
9ZXo3idhSiVWo2zRlv86ZueF7EB4n9mNrDSqQUhGy8YpP3InPZdx9xJJBpM+67iRz6R3S51YocJd
oPvlZVgZFQ7c8F0zz8TbV3Aqm43NpJ/izWMYj9h2mXTqUvTMOBCyL+vaQ0v+/6TcfefsOXWVdUo8
/QeaxwaV/xLCkVXQEEHjTbW5d412QRif056pYdwjyM1U/R0YmFyZpioHCi4o8h0HWLasPLUNm+ZH
YsF1beMLfRoNpWI2VaIG8kmuravkbHLntIF2t02qaFAI8PqY+wsEQfAHu6tjuZce+XGudSZQDN86
4L1lA2+eBq3L14MYn+209w/9wHrTzip9PXA1ImDApa2aX9uJMcq3zIoaTS92adq7i9iI32MNqpNu
RuOpHZLPxGvHrXDIFgTCx+TT4Y1ksZ9a/8hbuNV2qJYps+3F5P85rBQWFUCOVaZnLh/HuO+qjyBo
L4P6oZvPc++mDPtZlt03khX4uPVdejldGunNfgnZKenyAD1P/qe8ZmGgido6c2ybVfFpBWR1JcoG
uiLtbc1XOaQPpQUnmZurbiAYfcydQ1CTGu1hnF7GlXwqBanfpuioFYJfPy1o8mCAFTkse2yRJv1i
vHEGHRjk2JTgqDN7w5D23CWc2KgX/6aMrF4ZxYepq/etmbw4LamFXg4ytjWdSx2OW99MPBAqTrYk
sZ2dqBg/XSIp93nT6wu2RE/sgFN2HuqP+n2E7Qle2gPIxUIMGrU9PykE6661X7+fnpXBC5s7aL8d
Pn5eejB9XnBmM+4dupq0eKN/9sUIOdtt/hBKr9CUKpBd8dr23HHbj1rO/5KEfNvoTUZ5kKPOz1D2
eRa7srS9+mPGaWp7f5ZZ/9OZ3MtIe4JbYmDKxcPnaoqAt9hoV7aXfqCAKbYsTEg5m1UiHdctUDj/
ZSRFIMw11JB6buz02a5tg7tb5CPflQ0Ze6uNpAjjeiFGW2ytCH2nid1grD+xcaXH3DbDSyyjzRAO
MWGw2WeJyCAJR5z7zLqeRt6mFUtpY2m7h3rgtco6IjbjyTyQOKGvHGdC8wTjb+mb3jXOsOAEfbxl
4YzOnGfGDrAiRAQPVJqbrzwrR3JB1JWMibaHU05oqr9tRHUqGVc030FtnmzVacRVCwRlA71Jifpj
bTdf0ej9kBgEu4OaA2PkueZk13Bz2OigScEaPqbEWbap/q+JZzCb+DXz/lFgbB1qd9viz8Eyzw8k
G+WBxB6NBFPEAE6JnEC6FGN8crpLFjga6ogBXzRhqqOlyufOs9wlvfq2nrwvV3fvVpXqO3yT96it
nuFpszAu8UckHY2Y0VkbhsbRMjZ7tPTuw9NGuRub4hYOrHRHR1xKneVJBU48Yn6Fxjp9g6dDKCUI
uHZMHpRltIac42vyKQqMlpnk72LHxgNruhcmOlDczEJs6m3nGUDtul7tMibabNyzXe02P0nr/CUj
UzArMn+8PP42UkTqRRu/E8wwcpEzG2Fs/6/vvtzePbmax47D3FcEyhEcoL9Uet5sTQn5txWavcTL
km+k2++HQnSnUuafelWKe8L+RSTVexmOzSGM+gf+db56DWWkVdhrmTQsmEnjROHaod8yx0vARdmx
gPT9nWnO2R0I9xeyVpC+tYuv5HzUGqQCo3XAz+kuqlReTT8EBFnrd80zv6ZkQtsHo2qeX8SIh8Uz
bHmSGrg7zMA6Gf34SkhMvCuYefIGkf3eX0HOkvDu4qUxpkeZm5hC0/RkyHILfeZLy7CNJTq+CAbX
SXsrvBJSl45Ih9UYCoI+I0+q3rZ6hGglkNveBy8mlLYUVnUtRrYHQ1s+6XW6z7XpD9YXjIw+3lV9
Py5aUE4eOYcLody/Sg6//AfQ9bLQpytZRkzh25qSJkjJDNewrMzJf42In0nE2AdD56zdrrmHbbZq
g+rectYyQwKUVz7KRLLE85wPM/Y/O7AIuMb9z0okF127pHqUIqzFqaHYJm2jmCvbf6ZtAi+ha1cW
EZ+BuRqUuGQd27pUeNd+YK7O9OgiMpoSKr88ru75VF2hTJ0CEhKI3L1A06GRNiS0A6TcjT0cq9L/
6FVEOCyIyxzIH4rV1TQS8avZmkdmxTrWXL6dXm7gq+1NbTij3XzSM7On9lg2Hbkb0YRAgthbn8qr
ts3XSSLFS2HkhG29tO0Q8ik5wfNVLG3vEvo4b6bwFEs6UCOv5PKepLh4Bpcf0Ltff8L2QHTasvC0
4LllC70y2uJRyvIPJuhrWxXGuT6kGYbCoRvKXYjUAKmeixFk+NAdiAgB4/Y2pg22InSv1WiuE4ki
Dl4JUUxOcjCaVMENmONIMdJEVs0NKcwvM4AmEJBfnsIS24rG+WtJilj5GfsFLeCXpcPjTwkydOMz
0i82hp1WfZJtpO2tQF0xvf92AQIJjNJAVHNkHRY54L5NFVGlwaEpyRDS7B8pM3tdFBSmWMnGvUGj
hoAtIG+EOlZX98aTtDzUBqu89PDLeWjRuQYAv7QM3A6dSF+KUt7tDiyVcQQzeHNakrVssKILQXJF
JU9J0kT7HKrUArbKhxVWzTKUFZ+Fa32MdguTRqXvDl3nItM5gBXkuUVIh7ws+NbxW2Q/xgByIrWg
rrkVZm6JOgMKUMZGVWx16bf71o0FQT4pFx66hJopacqkpuPqpfvJb7JUT61RH4WBIkv0+uugHa0G
YRuBl9Mm8/TXah5r8zMr7GQwg/T+YTO7Qk6yMqK4xuGJ/zzBaIIvZsP1sy8ru1jZJjAIt+cGn1cR
Vtuv9LgwoGb6C6+YmLBZymIgFR1TTnEmD9O0D/F5BH2lrrELscQYga6aacaTEroHBmg0RUEj9mHD
85rTUlAjJTtCuxA0G86vT+ry5CJhr1NzG2UVd5TKss0Q/5QNmZzka4ofapY0Utc8Kb2DSyLowkuv
AnAZjxh/ivKiYJOf6VLtdd0SZdkh525GAiO8gF+RQ43axEHeVTJYRtFjpSv8knCRs4CJe52eKkc4
KzdEgFvr8sydDr5bPNBihq8uMrFF6lnaJqgrfe8i8Qh5tB1f17dGA6c8xdd4sC2bmABkppKMFhll
0IGT4BXQsNZ04ZPpxdyjZvfPGEtGCHBB92WX3tkhtVeNZDPmr0COy3AeRUUgxR1DvguILQujibeu
lw7bqZ54+gwlbgURXLU/nXqbjBxMs1zxurMr9I6aYUR+jVd5q5T1OaZAW7SQjiPdlgogXK38YDV7
cD1nmpYyUcwbOvuTeanOt+3oT36q4SVD3oeyEXaZ2xI5WvGJON07K/cY2+0MIA7One9q75WCRcLE
1/TWBv/nrsnYGFY9ULhiOVJGYibBSiYTe+sYfD6Ji0bPzfNLXg13RKEhOsGYqasKNp7ZEUHC+7MS
g/nQudC2ZgNq2LPJLA2z6WyXmf802hzRJYVmL2t/z/obYQappAALNyneR9lQmoDC/NQ76O2qfVXE
q8Q0zAgMfKo6j/0KCh+SE797Myp2hdU54LpxvhA6z1a2u7mBuLqoJBmKGbdWTM3KGwBb2ybcOuRN
sRkUiygxN7E1vM4nU+Nhh/tBhybb5kUcfc/5ZHSSrhAANgsaDIhsPTvSELJ/2XH6sag7EGd/t9sK
vDf5R7EQ/hPzSAJ4ffU5MZnDuqM/Cc7opRnxAQQxH4XWFtBrQ0QZTTzcnEByzXof04yFhYPhie5d
Dcx90/nEoItsVK2WE1kcLnhYKEX/GNSt+RaJZBOBvpviaUdU1hPbjz+KKWNRut5Pm3+PdoeubtJv
dhqhOUPzp4yC6oqEjnU0/OMrHNdOUN+aiAlk5Pxo2dUwGQtgRyD6kmfadvlnakOw59D7x1pihdR1
6yZ8xXHXWU8x49hqy8hv6QnuZ+FNpyCfo2wSbphidOUKeGG+ErbYCZImFk1ZhgfXOYhcX2e+fMd7
oFauwK4tmeYy/KnS5N1Ks5esmCC7VWTt6mJ8zzLviWb4qo/9JjC45T+c0cH9O1xZvD68kmekZfGu
WbW7cOSQL0BC7al5UPXqMaMa/V5b6hrMasjGT74Dq7yb9as3IMniW703Zvee28nOD/J7MiFHB24N
SFXq2aYZrAfqcKK6JX24E3/nU0BwWFFfiTDKuoI4jsxdkTmHmndrzFlmk5FdHGCImyiBVGiVh3ao
t0LVT+n049nNfv4HaZ5EMzi9GYXx7jhMZe3RehjxHiHaG6or0EUxsXt+S0viIVPLBbMAo9lE7qx6
sex7Fd7DKXyB+7HqO+qacBaXo55a6nBe9K7Yqy58JovcFd0RiMwf6L+10xi7EZjtEP9Su2QscMj/
qjMqVyzuWnixpulYzEuzOrmNWG6lg5YgmEtTFD2EAX4IgTBXgg6yYfgx+liAqbXAombzwIW7SRTW
AbPkHlcty/z2GjpxtEy4sx0bhTEDnI1vQfzQGLM1McWE5Vuboib3KZwoEV1e/lnp0RsjP81tFGCK
s2ETTNp0SnWMHbFHtoWxNasgW5rYVabU4XL13SdqTWeVCSj/tfPmoINmfHgMWpa9qo+6XTU2nzBr
v0VvIfHiCiQoTJ4aNlKu06DV75IBBT2/GSTjYy9PVMBEiun8mmHqHCTZ2qR4hzc5eXBdM2aIXDpD
p2DNx+lsTcBNnzAs06NDVtf5rqmzVTMmXOuxtc2jtN33MxCWDBUR1HdrPxHaTsh8vsXA9GFpchsk
zQUsQ7CpfP3D1oFZzi+wM+La6cwQSKrc1IS4owA8xpOdHSXPPXg18ad8lqbyWIx0eCZfchxxkRu6
dXZ6lz0/J2PieVsjbn5VmgLIRY+rORyt7PCaRVujJh4PvZvf8aYiG3OJNpC8wy0cT3yIuwhFlG/K
atnV+Y3Z7UKZRCO05rgoFXtN5trv1Ir0qXX20vGFUh+xQ8bIz8CcTXhYeuQS5Pt8lO++OTgrrdN3
JZc4iL300kb6Y0SM1jFmNKrmGHfuGyRCWuQmRy+l/Qw6f2Mi5Ag+KgZAxXPQM4goU/3hs2nQQmW+
VN54sSvaYV1erSp/i3L5SrF3DLhP2SAD9GeMOnuoB8E2wrPZwfToKZibV/iXv0ujAT5aJC+tDb9T
ZZhzaF7x7URqqafeUXJecLlX7zZ0Zg59hip8PFS1vJHYjbM2igGkDb8F+z/mpVA6DQMZSy/QSxcI
BJqWu8zNMde1WYE+0173umyWdaDhJGnKZKsAIiP/rS957z5zRYHqVg0OSr4SnXU5gPT8PnVIDzON
atFBqmwxE6ZJpZMv7D3rP+zRpnh0TgPVxkZbXPmL0A6+Kd3RJlEAgd5kIsAv5Xf6b+uU2lIfxgfe
3kcdx/i9dTpVVgSSzAw2r3lTQ6IiqXv+hkYkhjsxPggY6lciBzDIHoU9Lh8i4rm20PlnRtMLp4O+
BPCn7ergX4meAck7mQau2+7cYrwOZnSprGzVlxmRbvCc/j+DqxzA/UDZbRbIJEbk0LO65Zbblobs
k2tighjCg0qiyV9TjH8RwevHKskbmFrZpddodDUL/mG/zHWdP4SWltTLbV2UrwNCLFJvdJ2OPjgP
/nAT0BMM7Iyqtm4e1e9ytOsemBNss0Y9+t58coHpSzF+RT0ucTMAVV8FZ4j9rCcD76YpmlEHaWIF
8wOpAEFOHJR99Cl7KYiQnEjxibQCoG0OQ2kjRcNuUGeAI/05/LIMPwH9XQkUpmOVE3Z85b7iqyUn
0cj/fD3/tIUlVvGQ/8aAD6y827vSCW+603/VFjzpIGBlA4UZ5kiPB97plkoG3jbHd79qGmcfasTW
QS1hgcn7ZHGyFcUz2jJB4a8+65ZSPw3llVo53mg0r7FmIergTgq0WRSNqUVmhyqzB5xU5tNkyKtu
MgbORmcXhvTquU5HPw6nyAw+iVIdF2YyK9dTwunwVLFZxl7LM8f41aHJu/joaKv02RSvxA9c+aFu
CfF2yxaawzrvz8EcwN4OZG12jZQM15kfdl4BKET/0suaj1fjQbexRQ+Wsyk6TIwVo2TL/0dCIUEw
Iy98l8S7/z/QlBKiLuSVYvzTVwxY0OE21vTTpIa1K4fxyyekCA0qi3hdwKprd2QqNxZnzLxwCJRH
M8FNUvvjDQLAcGAhvCt685WyGvd7RkRvpdn2qjs3Eyk+DF6epeV9uGnLwa6Yp7en1CTjqRV/Bkl/
lD/qWtgTNnGu0aEWp6xhqZekt0pjxEQ877QUfXOrBFAsyFa1xJRY2O8dW4ZF67UvRTegjAmTj1pk
2YmNtub3Rw6I+Ui09A2ZSBubROax4louS9PcapPNiM65BCPPm+27rHZV/wkfhUzI2H1DpqqvLTCb
bfIAioBd20Txg1VSMNtH60R8reP2y5LeYN0wNvUoNF2Tjn30yw+lD4gPwpo5bbXFVV3AYI9J5EUm
z0Py0+VZseX0RP7hAGA1qFkMyZSLJCHTTi55S4nV9HDEsv4mGqo8OyJBz/eB0MYoUYMouAQ4DsfU
f+CRP7LHxLKS0UxU0d2YgpeesGx8nxxIhvuDqe/a25Ag+ZuWpFrwtOQ+3xvdRjSuuWJC6jB2Ygsb
TEdmRB1SacHKIe1vJhkGSwY18arIy53bFAdXq+8GmcvlqBjgWjdiL/R16YgHsjfkCeA9DWjwLq45
wMHdA4QfsUHNQDyqQI/ZMqdn9EEycZ4ghCNstk7Rxjjpjsec/UdLwGu2ctkXL7q4GXASxb96gH1V
gfFgpjmKdWnar2HdI4CS4R3h4XpCPsxUgSVehPCw11ArM2jnOyZAm5iQnpafsHNyGnHRJHsEM5Cy
YVhM8SejG6iveBfoTJDdR2ZH0E2nvWEzvaumOJWR+JeiI0ekRSJinu891CM0IHOWQZf+GbX1KFQE
0tb/YnYPibI2joijV5HmPnUOsg8WzN1r2bNikt7gLaC8fA79HeBbuQJPtc/L7IzPON1YU4wQvfCu
XAyX+WVxFS92Kuia0wT8bp/85TA21ppMEGs6x4o/u6tYuxYTvQTzirl0CJ77Se6MkEWAN0Mi5s2g
8GrynMx9m6zg/f6lQdRtWDUYEXmm/qAIdIowNcnVwLphPwJsRwn+7DnDnBvrferIm1dzJWiahIUk
bAiok32Sfad+tvwvDVs/qZYLP5Tpa52pbSY9BZovorBMUlb8BTZuyv6lBf20iQ55bryj1PrKEuKD
5/sG41ttoDgddLoxWYObF8fSo2pC+onOCOl2VePOi4duThfDqO5o/a0B0UmWLEhe/ihNDSnVa74x
6k6sC442dHjH0uAznEXcursYPjUUjVXmY1f1EBy3xXSTbXThpcjHinE6JE9TL7Gxsn4JXNAN3aeW
ZXs8GTsGK0d9YMsqMbziUZ/D9ka1HNx0G9vFUVXQ0uuI7Dyji3/bcToxhrCI4h3hKihCNf+j7kx2
ZDfW7voqFxqbMiNIBhmA7x1k31TfV02I6g77vufTe7Ek/5YuDBu/AQ88EXCOpMqsTDIYsb+91zb5
/YigtGF6GFPSSg0XVwhAhEAZ+xWjKXiwSn8r5x6qJX6YyHxvjUXi9oq3xEDPyglN94N5b8+lg23Z
QQih7kzk4nGw0sfBZwBbLQO9Y5xNTJDEpy7K4ShVSKooTjeuhPKreCvwmxGSjOjohC7A4Uld5H5/
1Us2nu2MTSRUVyTWGD17mIo5gVznjk/3QPFRCO+bh9kte8+DbEN0ZOo7ZmG/TQGzg94FCjPRt+nv
RF9iG6L4ZMVDk51fMlYn7MTrOoYO7vtboBHPUz1xwPWfsKVhr7Qsc8P4FhfymzcTJzPJ3K49M7qp
KVZiEuBHtGxckMF/myR7xI17Y9DjUsTu3i8rUN31gLzYp3vtz8zUp/EUu/Y9MRmC9lq8kz7/Tovy
wojxZcq47nct00HONHW88hV1TYho27xW0z63uLDaCGdk/9Yxq17j6UFAlaLbApYhlOtQ4teb3mdc
5/76/wGX8H+FHPz/kkno/G+ZhJc4tz8/i7/BCJf/408Yofn7wg00NdNNmIMcxGz3t38M3037z98M
4f7OX5iWaTraEzbgif/AEVrO71pK/JJCsRWESaj+A0coIRUqh1sXjqbtOhRB//av/8YHG3wDckin
oMibf/vzP/IuuymivG3++ZtwPKCHf8URKk9o3h+sESn4wcKy/44jLGN6GQ1dfc/2kCZkB8qWHPns
Uv1XloyeUksyX0PU7XX3KeBjmSxSpZc1kLjDxrft3eiJQNxN9EyKiyQTHTgo2Qt19HTXe/eJmSiS
aazOGrYLjYrZcQAOFWGFspVFTGAc4icz8L3sZHgOPVKrsmEzcyxN5ENslVbAZhzifg29SiUNkfOo
1RizTCGcvS0AfrPuxhXiS6Cm6pLGMZ4HdTO06mJKSH0qRl6gT32GjnNAfDBzY+V8x3SLTzcacFz7
aJJ/tWq8MXZwthPslzY22yP5OAQhRob6Guq+ezQCQcyHPDbCiBN8Z5VjcAQ0ET3A07pE7TiJVtHo
M4JaoGcOVayXsAANtm+wHepc64OnmwmpPOiQLOVwmkKGbfFIciWonfJMSmw4WC6PIO2a8kIUBuEH
pLt0Z9p1jEif6FsjtC1UFBITtWkOewQLvTEYPTwZQNbwEMhxscW558alVsPyRXsx4le/5tsytgI0
L4SILEzucbEGe3b5FEPIpu3WtRoSwFhot3OmFnoxR1Js5RxCRj1fz5x3Xossqkom+VZ6w7gHyY9j
9W4KZH+FWbUBGA4xsRw94xx0gYEZJdXAA0abIhZnvmlrOzqSG+6OGV2GmFc9TgFWNrFzbzLqsXhI
yu1YpcQMpjJco9qWbyNy7TZCN77SiduXMKREAp3EXnAPfkMMARoaFrDFrhA0w2WjSirxzAK4eBZ1
57gtrQfXMcutjtGARWYZGUSXZZQwxM7JtOLpacJSfZyJH+AyG3jQjcWp15QXY0927E1bs2N69/hd
aVTIzZdxbgi3zOlYyi/N9ODbtl1komac6JryaI8uHq0kU9FDPZQEqbAhKeOhkkWf34g+pfazCRLY
aE5kkvItHC8802NZHwOcYWinjcOCHw/gqC9px41u7FRQ9duBsiKwOMDt0CrFMU7o2HXOKXGu+94E
HsDxypGvDrfQa+kCjTD5VxzjW3R/C/X+YwqWVmBbZqil8LcIKuOhTXHrJ/OvARsqqBdl0V4okgZZ
GXoU3oZMpcUXHUbMe2MaSsRrHUXlowOXwi/hvDAxu/aiHPsjh4jMqNeG5HS9Z0wP2oc+P19tfWJA
+EHR6b3dzKfxPM85cV6YTsE9mkkPv3kye6YRmKU4GCZZc0o56BSY/voIQ1BQMZNSLaYCXaIKsqeA
HMaeGJNdj8mWutGhSChVc4fmsZIzlMXMYecp7LGbEWSpd72OxlZOjBEtd3qz7NB9T4RDmNEZjoFN
gLsAHoNLEkW844RzWUwy3dqmJhNKA0NzpUsmK5JugGf0OVxVswGS37cxVHjtgwwT1O3WD/bKTShF
DdV1SBpgEOYDE9W3djlJBDOHUI9lH42phKARF84b1y+b6Sp9CZ3gVzaYb64jBa5BnZ94gXExvc5k
c5A7+wrDELzK5GpgQI3cCvJq8KPPSUKNtQcm5jFeqyejhxBl9FN2UNyB4PvGdSjjq8TI3evck9HG
9Wu887bw3W1KU0TQ9WKdJfGdakV550Bhe5BNNz+5RNW+ksDyMg7903dtlF/Noni1IECQQTLKkVx8
cSMrcOGPX6Kd051mrEe9TIvuZQby1BoivYWQFBySxr0dCT7jQ0seohmGCESu8t01I28/pHl2Hfd0
JDZFfzm54iFO9IMJBizpvWtrZngW6RyQkYs2XIh9N43UlKbqUABjNgs2aFWIjcMYgnfP4GjLDGmf
9+O5s0mxQi4Vm7Zwd3NqUuNgAP4p7JOt8ycZuwc2rE+ZR0FYH3/ybX9bBMBWRid3U0iVGZ85FWYX
GuMSY8LPvEouDFucplLs/Fm9lpShk0gpX8LcO3RpUWxtLsy9En1wSKueSpu05oRmhbwmtWi9dk5y
aeCg3Tttpsss9y76wdoKs1nlqr2wDWdNausUS5wwfbGVdbKh+5sWbXXNZXtVUGksa+slbxDQsikb
3ueRHWMexvnJ9UPaE2OAFSvJDAXewF5W3ipN3d1AjxHxifukT+iOgI98k00xaU8zJVIv46M5t2qJ
IP0IGNdONe+wRhy72ELtJWmVG/eWCdN2JCvrkaGOUgXTtEnuZDlxfje/VdlOT1jRqnsKaukUrioN
49BDVCornwozfOXRnBf38RJCUZQJrUqu1Fo0J0O7NJwKX3zQQv7uLh/9tBxLkj4vXnJGqByAHUUj
HaiHnA4rt9wnfr9uvST8TBO4YCgfkcOSDws8pCd456rxI0zmlykhqsmk9k0KdBuQMte+N2DMoWTL
k2AsnZ41Jc8fY1M+5oJsQ+Y05kmVhX/dToKiZuw/8UvZE+AJrfzUz8xdK4IeDFQiJCCSUJP0trXI
9qYuicapqyKiwiJQzK2+415zApdr5gxbqh1hnsvntL7UdnQV5Z99Q6Wu8av3rgLxsuBNA0aXSRDv
dVluG7XUloZHTZicAty3wB2PYc640svWVjVeykogwzxS5pcmb0XzUgG6XQwV7F8K6B/6KRLFVizf
i43tErOMqQJeGM8DBvk0yimVkHtEtdVyTuPCBTMfr5yQmkccoPXYPXVO+F4sLc3F+GqwI4uT/CiL
+WEYma9MBrQBbC8k4AJanC33KsqCbVxj3hydDZrbiX63LdROh467vA13qT65cnhWDRQq13g1Cgud
m8rIQWD7RpUd+osqfRcTAZzUe4wBDMFwewAytKJt9TQQSZ3dJyPGDopp0Go4O+Josl513dAt8pqY
2KMmn+I4Piz1Hs/BHuLYSg0eNVDpNmkjYK7BZpTGNrMURkFaoaL0LsPnozrn1jUBW7smVVa4Icxi
C2JhpyMeMBW/alkD4ekEn5JpkPnJqVoJgw3lhAzhrQoltHYwc41FEJ+KquBJoEkXqzPuRmAM1DMS
8xKniqz1KtfZOlSX/XC2Vfzc40q0Spx3Vo9s1IaU487Ps22SWGZI4AS4N6sDz4B1gwyH6xCNkBOc
m20C/T4NYOlQtO2429TmB57OLVDOGgTD3AOIFNZG++UFwbDN4OCjrzUWrAEGbRjeeLOgZGBhibGr
q1b99I1Qg0wSXBoJaTaMzPSn3jZu92BUZIUUZ/NDBYJ4LaZj1L4N7dNI3pxJDkQsAHA37EgxZ3Dh
m1QBV/YD8J13KN7jaBwFwMMOJYx7uRAHqrpu6Chc80Df2O5NX956jO5bWgs9MyNUHm1xklIvbEHp
J4gBcpbdm0M6zSpeXOA5o37zoPX29cD3BC9hobXeJfETz4jHtjO3/tyfw5J58Nuc4rBim9t2bABI
I8WeT9AcMB36kUv8Vdn4Mr1D3xmMV0hFO1cNUpDvksl1oDeQ3Z8yZuHZuWzoKqQWOEXrrgz0gwiM
55eFrOAqUEmEXcgOdJVBN8ENYMYVQ9RLCgSlqG41zQmam0t9NN3iSYsJ319GzAPGTD/N3VE4T6GX
MsUe1z67FdhWuwArypAdSueK5eLQjN5pdJM1vVFbD4BmOZH0w2LhLaBjNoVZQWRZya1weZLB3Hay
fAtsgduAOercX/jUP3u4JKPYBJvNOmc/OPa5ck+9eC8sAKncufgS4/m6Mhj4QzVQBShgllnUmQ5z
YRAl6wwxZ5Ly4JbYHe1dGUU8Qi4jjF8K0oRuPxIqGWz4sbSXqPZWWtFeBGenfzJobHFgUDi4ndjX
cUQrDw3+abP9GmLAG/Yh8B4TvHjUk/Or4H/kOMHuf53E15KrueG3wWnPHupyaBvscNme+qg7m8c2
eii3I4BPzNtumGwwcK+84N2cWTrgHPrhJ5fJapa4QKrrBUGrePPKe/QVrT8efC1NcUr+tWRtjcpf
l8HzgFGXL2szEgIZbGaUebYiWbHV2AbC+M6oBmroB4r9IETmj3n5JYMGmZMGP13fToKzrm1vlf0S
Zud5YFfoEA5i8cX+sqoBdBnui5lf0YRrcQn5gCaM1wgMZALjojQp9xnlJkRbzfzrNKfosf4UdOXm
dQmlqABCAsZgAtv9PJjp1lcPkf3FUJMNTreeCXh1EGDtyFtLEDmzah9lfwMVkyuILy51P4APnVMy
L1wZxHclfXz0C7ENsa2jgfLpcQnazJ2VS2FT/Fp4j4b7TKfvMTWBLrKEBFCIpwjjbQjL2m/0ruv6
5fVW2kt21A6AAbJ2iyfV4f247rMNNyFvMRn555EWMgAEBhAtqAy4Aq6N8a4Zm03nfkz6W+k3agaw
TaX44r/q6LKVirDFdRwnm2DE6EXNqxyN24RCMjI6K4Ygu9AT14P/KTXu3SeDYWZdokBj2ioDYR8w
VO+kKS5KtfH9/hO/8GGmIr5jw1Kj13o1yNpr130Y0Ojy6KPx3/Lqem5v2hATDoPg3CABN9577bA1
qMXN/OFpudJ1X298B/d92K4HEKquXVx6nMQAQ9JUnlJ4cyyIiMfmC71zcQLCICT214zjbUoYjbQp
mOFVxfxvPzgaRaO88zrnV1v7OYkwnllN1V2GHPiJmtXWPoID8ebgAyHqt5koMN9YxWL55QB7bFMt
SDg3GmZDHNCFQzig17O54WAWbBuXG4L86+eoGChFEe+Ck6V30El3oyZCnnphbiRIf92VJVS6Dx2U
WfiF1Dv3nnryprSkQNvH6dib9iopQvdRmEb8zqjwIqk7tnONQeq6Yy+61m3D3nhCU7VzjHP4cEwH
H5QV9dcs3WfwFts0TrD65vo16EGWMoC9LwMjOiQ+d31jEmhxaTPgvmcfEw8jFtv5NrRCcYc8ivMq
Hb9iG8WpGxzrwdfJiN7pDdQslIfUN6/Cesx3ypyBG7MrBF6AxdPky2gwviGmwjWUVwDOtrKJn7zS
OcXWgtdp1HPnOVz5lCLQZvEO1/LsyREzkdmeCe5QJ9QeNY79UAfbwu1Plq+4SbL5O+p7bExOk61d
E04BKkq2hn6XreqY6l9djR09z3o4J1K/MQjeunO6BA+He1W4DH+bGlqdo5+DzLjzaWPgYRDtysr5
NJvppTMDbg3/WlMbTZXOsZqJCLIpTGmxZTRXvYSt+A4xfuCeoZdr9hesjW6+EZL2sWfezpGN+VRO
+OALdIYkx/dseEhGto0BwrOeAV/0WFlYg5T4lQ/Yt/jmthwq72Vt/xrSd3eGnGH1gCesXjen2i/2
QwOmp3Tuizh71Wn8WuVZ/qo7khdsaCvSXG7bXgXOEFGFmQHn6ft07NYjlrjV4EmM1mwfNzZpmCvT
ZBMdFxXGjQ4GSVW5FvwGQawypt1w3TUWDXl2S+kG86iuyGYCXh6zUjS4VRM15SZPzf7MEQcarn6I
qRVEPlrHZnuKw2EXxOlJWs6+ohozkCOlUD3jRuAYJhSJzh5BYhLnitaqzcZDnHAeMfXirynsC6cH
zavIZz1HNTM/5YwwMJEzcJ2az7Kv67NfW8FFM2XkxmOnZhqDYb9mwvraefF82bEdxMi8Yy9bb6Vv
UkOQNMgwlZPPN7rQr+C/PRji5i+0KeZv1VJ2bxQ73L/hHnVt4S3JPDp4Znc7ZQGnL0eopccP+T6R
1jkF27qfFD0HBgTzNTe/2kXL4RbvJ07XqTynts24vemPXmHPl37HwCpY+s05sZcX5Vg5oD3idxCe
4ov6Umzz9jkB88ppDlVqwjtehcsTN5rZ5nGzEtTYmz7HD6teZ/lSlgn8gaA3l/cmyoDVVth9sP0e
3YYtQhQecrXIn8Ry+tI5g/M7GRFDLUo6X3Pq4CmHP8iqABvJtrmuNk3HVLqf3nBgM7zq/fFs0iex
Bwi/nzmj5PWwN5wGDw/uKWgiWe+/9XSj3LhYSViYAX/fTxWGIfNrcJx1yExfwBKicRoq7qvkieom
j5l3aSWPjXju2ETLYXiPO3mI8uG27VwwX5Jva0ZRTEB+Z9OJrvcXbesWZ3mvHpNGbHOwkj5qZ4gV
38SU5DC+rIPmQ+IUX4+W2R9zu71JZut+6EBz/TxFbzM0spIlcwzTLQToldWNF5QS3EUurjkmYFY2
Yx/ARDzq6jy6iyekuIJUfC7pkpExOOAs2gUBFHeJY2WAqt7SbG4KziDDFdeiZcgHLM23boNrU1bZ
m1vPXNxts52aauNm+bgFNqQgarEhSKL+xjCcbZV1J6BlhxojLewnbhi2GfPwZtvRk0Z5AkNw2zsm
YWBcX0qO90U0nUBcPS3fQSw5J1riAixbXKMU4Cm2Sv+OQ8VV0t9PsJfHxF2+1XxLKmuTjM4h5ckb
sMzVY2SeRRmcc1Puu+F2STnQ+872RvzCWrWa6rgnhzvs/ITqrKSlk7R1b0Z4a3USXyiPdMySrhrY
KisyDwmOqdmc2XvQmiahlyHizTlmsypZCya1nam2LoTVxWGbLey6BRk9wZfGJL+KXTIH7fDADG2d
6WJaC86+JRKb28LCDy8IGn8Yk1wjNGw8tlau2rZ87DGk7qIAhNHrbTWxlog0u8e0uzGQqNYaiiRx
F2qXMjyWaCChCaCdkzvVNjTxBerNtclaB8Ct0oZaxSWs3x3sNt1aaX/UGXUDFJ+CW2EuWJ+YP2wg
r3RezTgdg0CfsfkQ2z5cbE4FDtDsI5tBlyR1cB1N4WHRYMuqwUhMW0HoFTwqLbmlJfyhj+EvAcoO
iatXb7V3Hnt5rdwoCPdeMKQ8ucaB4DMSB0s8IJ3yJERZEmDumGSO8EuwsjONtCylnuOgHS2Ovug5
gu/AqgZpkwPQywg3jhdcOdy02hswCZNJM0HEMGGg4yH2bNAbhRlQ5VkqI053PcGxT3N2xXM2Mcfi
RFROlXNVac1KABE66Ulx5qLNrtshHhPOXZMNyDTWmcERUw8jBYDsy4OdF5MN5auHz/4u5zABQOfM
xkS5bNaz9JLKdLGDHYvlucEnyiCBOFs8WfuRcQ3tDQ5AaULEfsRUAHA+iWi4klnQznCjnBL9oMzr
APACky1OS0FrGx9M572BBwlXzK0SmrMQiLvRq4mD4yg6mclI4GeIWRYhaDt+guEzxJQjskZlCTop
/cRv2GAW5s9oOwOHtHkYaZRc11XUiMveNyyHOizUQS7qomnqFtdn58/2va6mjARLHxpZsDE9pf1n
WHVmd9F5fWo/MO43i5JO7N7kdOpAhhoJGbORB6RvdG6X5pvRn63u5JnTgM0HtyEdKL2f6BvDhsi7
+pn1/m1g+LcBocmA8q/zQVfyy9sW5WeW8qgts2hG+2tdWWCUbE+Ir8spS6a9HQ2mdx+WETxvv6g1
JmJjLtSX3SQw5Ul8jBljJCRXPlnMfjQzBhdxWNh+hVAFOSM6Y3uNIrgRrU+yxGQf4t/4lSkIQNsJ
Vy6QKNHphNla4+Tkq0eDKPRtaTiTGJ+UKhnWEX8QnXsftQxw9FWRDYltgtgfpFOuq4bI5eiuoyRI
ZbufqjKhnMKxvYXupuLKjmfG5n6umXD2U9DFTDz9QFHJ4KPHtCdfWi04Fq9wWo54RTXYAOmMWn3F
upu+GgRzjwbizp35BgV5z6+AmWB+lfOOZvb7rYHeSjkpfbnY0017cYimlOdcj34puwd/4Hx1amNn
qqkhUl1AeD1kI/RBfjqJsRlhztIcO0I9DF+2M3HQX5jujbuHSZMH97Xd+W9J38IztoZiNL98IymS
dG/roO5BtLKQVV9R6w8oRb5XThkClavBBKKnlZcOtrhmndsEeM4lNHnk5yh2kd24b8mhe/qjjGqz
2EiKSRpgRWAryVebkkXVqBq8T20r3PoygEMWP8KEcob3OojZtLRdSPBNBYERXHEv8XrWzE+d0Sqj
3HzgHDmQOAxcK7zJgiTIL7RdDaiUdQRm3Yg7XZKb6lpqUYxOB9Rz480mmiNMnp9OMFryOFWdkf3y
QUCAgMNbNcmPRRhuXup+RmZXbTkMf1z5//Vvl/4fs/LPopxqFsv23/74r//r9sXlVf76U/981c17
+/6vn6ZGxvXLH7Z5G7XTbfddT3ffTZe2/2N2/5/5l//4/vkpD1P5/c/fPosub5efFkRF/ldbgpJ/
ufOXH//n/7a0R/7zN/CpH4QEo3//P/7wMdjW77bwTMW1IoX0tIkf4Q8Xgy1+d10kBZdlgQ1UG+Ix
kL+7pvIAe7FwEAQ0eeGGn738K/wQmA2EdgliKMQS8Z8xL/x9ZWIpEpgMLcuirZEnm2UvzobP97uI
8zIv9V9EVvsG3WsMiwx15cxcuQHMCacAROGGwxXhhD8KOf92Rfx1MZR/r2788xWB1cG+wrWBXeLv
r7g8P2NwZJgRGSBvcePIdd/ReKG6+FdupdHGgF0hXLoRa+YRxnL3ZsQBe4Nqq6EI7ixJKHkqFeZS
9nTEr5Gyp92kkQpMEfzidGv9H9bv5R39z7LJ5R1zaNX0WkqBS9J0+eL++hl5VBdWCdlJjkbulZXZ
V4G2r0bewV8ulj99JX/9ZLT97y8EFkeYlsP3KoUWvOTfX6hJdBRKnEmwgQHIdxThbNW+841Hqhnt
NfI62UnCA/AJKPcosMm65XZwO7SZuDhxmtp3ktBya6VfBo1wkxP6J61nHAnGsksM8pYOAI04YRbX
xqQZBYRFBqF4by99x+1QX2QOqU097rDBYd2vuuqYg1WvgRxMPeOykrBOZRsAfTVRlopiEteg3q2j
sm4zxa8ybOPFrL2ThWr3mN9B7wLs17CpTvaQY4DN0YuKNIkvgwpoaVhE+2oY2J4t9o7Gjz/pkRXb
RItzHpb0BarqbeLwzHgbD72dhDSA+6axtkAbRbWlGI4VuyGFd8I+jB/nQVelMyEGcngyTXWc62xc
11J729gjNU0Bm/8JenJT+clt1vK7LHssJQp97RQY5DEe6wL/cugPN51oDdivOFHopYB+GCxqqInF
PvDmghoKvW1CdNLY5nyfSxFvcrcihD37t7JPn7o2f0NnRtaqFnCeB989jFW4D7MPHQc3BAZINXvO
OYJoli0xxDgLiWxUn5kM452KBs4PJOkKUsDrpEpATJpE/pgBIVyk5WZsXByPHoNjTtI0xGdow75T
XtmYC/AhAS7sHOuyDpMbAN44PCbrickZiPH0y8xR++zspl2K0DWPH3gQTFDmwr4MyyY/qsi9BFh0
58l4T8TdeA0r4xBDaiA8yDTcjOnvS4wWZrCRH3xCmjh4jNsmNzBThzawpjYJXlNUkK3l6+wI68h4
CdhD94Jhe0r35VlpGpqc5T9zDIC8OEIdSOK9+RhOcIjKKUD8DdpDa1FF8vO/xyl+VBUFt6ZjOTdJ
3n38/HXaMdOImno8/LymCigVRe+6rO1s8donA3uHcatoQl1PE2MnppR4gauvCWzaVs8LL7otDlI5
bH7YIuklclzN40PrVM8WdmuL5qpNbEhsxuqaFLa9tWe7XVVO8VBO8xPe08wI9uA8FtvkMigCBbfK
Iu+8NGCsfpY1Mn/E9+JfAbu4osjuccMwc0M4iivYcsC6yYL1BMLmwnySy6rGJ0hmKbjILG4/34h+
eUjVHBzQDEL+Oy8bXJYGuC8+HA1eDsJuh0gS/HJa1JIeaDCQtnzDRpkfH2L7MOAlrcYm+RVk5Agm
j1+UmWwdukSthHVKHAXxxGzlKgJEuZZ4nAG8MYKqgX5PqmKbNu6iOaFNoKBGYXIg5/58Wm1p3ztJ
QVnF8rZ9L3ov8nYXdnyGEgs7TuOh2BiVDQAfC/DIqYU3WSzDKqbuTz+fNVRREC0WCCQGb9EY/Vp+
Xy2OzOOYs0Z8ZEEbXiSxe2sVPa/Ncvvz0kPBJ5GkA3jDWOwp9hGrttbXhqtToFUOn3y0xO34zDqH
cdDyU+uMT0e3vKWfv4/bj7I1vn/e7R9/UXYEhRoDVDVDSL/a0FD5i7bVK2PAHSv40GiCxbNmTk94
755s0V1hWq/wYANv5QHZlKM8cF1z3udzq5Fi06bfNNbyRkPzKXXFta36x3IkLh1iu//5MorqMSj9
N34bcpVsiEFCuxul83QDS+w4j5iQWfo+sQR4y618Ia0JSbvi4i0dA3OAWa71UHtg97hOvawHI4ev
mz8a7yw/XMvAsGC/8eZTDgQ7jTa6Fop3XYUtUE6Rb73lkrfwfDHO2mFsfEuC+j0xCro+DEACho26
qsKMSio22vbAscgl52qmUI7ZWrLF7cAXkuJfh0FxO5h0hBT7gpEbvUhEn/yeIp4UXkrB3TLm6mFk
JeT5iRzw5Hjjs0rk7ZA3u6zkp6e0NsdMKCoqrFx111F0jnohhnWf1bfuaFwEZXQ9Uz3Ic/uir1Hq
jfSiWEavdDhQGQGmFqnReh3wp0B7mmhtUYt3QJxoJ77og1TvwwjdpoN7rETDrzMSyy0lWgiIWH8Q
Bww5bEbSoIe1rO8TtGc6q5wTi0C5G2s+hZ+POMS4lg7D0Yad1/RZvw84aqDM9a9Bbl3EUVNhjebS
DWtUNGQy0EM0fDpWvx/HfYdXBvnK4LD0aPuFWDmN9xHSEklhZHTBfpzHaQhlv2IOtlZViQvHOP4s
JAT5uDu9/qUwfBav8O7np/y8XBibd6Qf7uxlBQCxd2ULLoWpuYgi+A25imyimHz/TtISJHLMJ5xT
ND+TzqFZMdp3SfeRJ48kJnak/KFwjImG5T/sRUnIYM6ZJxeVxslTHUUdfsdlyTyYpG4xjRAOgvxk
J90nRTCLjzC8+/nbjmJJuzBBo8wuU93Uo2LMfUlnVhM5rYuxkhvOnNze5Yh9DHF0WSZhv5vAEKdb
YGR6D4sWaXYBpZb9eRwFo0dzCDZJO7xhoXgF6spEOOWTN+L+kAUQayqzK3dZbjoHG7GcoWVAboBv
NM8AIzRB95kEYbejmdzcmuabSoyAgBpqlEuwxYwZXBa5sHZjcFPVV3U+7opWVHuc4PWmblrS2yVb
1YBSyBUBsQtK3ng0UO1KXlvvFHc/iKAAi/ky+c67Ptr77vRErJA7i5VwIwuXwgzlXZdNqi+6t8Ev
nk1MHS1c6T2+wu1g8R8Ik3ZV1olF4sHl3rnDqmjm+BrL26b3Qpsi5m9bFVwVVb9ngwUmyWV2TdGM
XCFGnYS3PAOa/o7YcH0xLNgQN4Xw4zP/LRfqOmhra/WzcLnLfVaI9HPUNn3Z6koyf+Cq4PqcSxGv
o0e/0u9+seRRE8ciHwItI1n+GykEY7NliRdEl5bi4gMYVSz5mBX7cbEFZPz6MjQeul4KnqpGtC3L
Rp6qkLYupPpRyOoyMxHI466FN51yYS8/LjbzFzFTFet2Um+q8dW2eE7y3heeGsFVKEYGoMvdz2N5
kg3zTz5e3ckNHZHpwUjkXUB7G0J4JPZV1wz3tGGNF5OfMb2xh3u7ibydJXzqbtiM2nRBhPUrdlSc
z0CLmeHSYMPyPa1Sa1QXTHTti0w2zyziNFZXzrFlisCZadfmTn1phQh1I9G39VgXl5qGdtEVAKvu
hr4NcCKHv0a/Sjf1OBI5d529aocjrAOm5xC/J+chU6ZYSR4JgTOVG9ARa6f0vzrZUCtTfbWeTM5p
ODGLpXdD063hN+6phkTHxBA0WxUcMOHwxOgU/4B30pHGsij+WQctwqPogHS0CdXLNntYXbOj7NAl
10p1I3H4DVbgcBcri1GGyC+qB4fN787tITKowkD+xydqmp57XkbOHmVL+MoZJ5avhhdYJE54Mria
I5s/LLUbFsGgjqsZ6/YmK2Az0chUHuGKTxStsumZpjvm6YcQNZqAarPyac2uaA86WQ4MY0qzdnrE
Q9lKhOPke8aEA/mOSzeM0i17r5xDItHJxA3oVPIZM6Vzeq+76IXftN8EZovDkmXEHxa9dTib/vwo
/aZbCmEZ+QHKOEjGJleQtakUKJR3JyBypUhcOdDiHbC0ee/F/T4feCxQbdVQrXJSsGM3YxCJNRzg
8GpgEHE5L7niCoXFs72Kzge1U9ht8GsPR61Ia3sdHzx9UpAS9l1NpFH1BIRcmIh0PozD3TCxrCLV
MHyVJfkfKyVSptn49O6Yn8QUE8SJmCL1IYtS2trOTigEvoxrtDGt6JXehmevi36NVuFe20vtwCA2
qJs47m2OVC7FP7SNI9kJSHCroGt/9VF4tyATVIoPtmms7yHIuxsRDvcGVk7YW8aKFBupu1nhaG7w
U2eg+0i6Ju4hyCksxpXBxN+9lj8YDU949yx458S1YRjgJTmlcww0dZJXLM97RlpXbFIUQXEfvydA
bc/XFLaSDP7vzJ3Zct3IlbVfpR/AcGdizpu+OPPAw5miqBuEKEqYp8SMp/8/lP23VYyiFO2Ljr6w
w1FlnglA5s691/qWNNtqW9ecIBgM2KuCHCw7z/HFho27m+ySB5CWf5Ja02NSf0uCAKCAre76slMX
tQ80qgIwsLSvdb1ThEPfInAELpnDO5yxpHEf7QNpES8s00/hPBj7Os829JepG2q7gZZROmRNKuPg
0GRY1XGLiMKITlhMP7lT6sO8QbMwFMi6Cu9KmGhJejgdm14mqPqM/CzJx177+LK2jMtu7GpocHaO
xzExupt++S+r9NXJHcfrYQEOenVjclYK3HNWorOYG+9qElWPiLalrOqZOZk2fedB6PVoeMxRuiUU
ENRQY2XMlypK8Zl4QtdfHP6ZwTkg9PryUIz9yRmm8tyPylqrrl083JCYVCPEaYiR1mYBEGjL+ZzX
4UU7JBUOqC0x910PA2OWeviExIWRkE9jZU7rQynHTWH3V1EU7HjK/UMShvcVM6Dj7M3yJhtVTEjQ
j0Y3/qlpfhglUUopGlVSNEkGrdEKz8AwpkJZq5aEsV4VT390Q/53Woc/dw7/669cVP8He4um9UuT
1CNhhl+L+OvPzcU//uSf3UXxd9t2bVuZnvJ8Rzr/3V001d8tz7XpGHouLEhL0ZD7Z5fRoJWIrWoR
MvMnpun6y+Tin31GQ9KWdJmp8y8lhGDT8/4njcbFAvWvJpphShurlTKtd80zOiBmwjNILL1LcNHc
IMDGWBL/w073YVdxeZW/evV3zcSkx8KTLtyMyun2RoGlPw4R77FZiLWs2sdfd+g++g7v7F16ojRj
jku41lwl3/uwbhlISvMfd/yH3+GjV3/X9UNF4Ppmz2gxt5r8R1v72QuYxvLh15+dm+kvfyEayT83
L8EaQvyGoImQO7lf7PesrmfbN46+HveTHklBS28nVCW/fjv5517mv6730v79qaHsGfGUDS7fxhz7
77Y/E6/ESJATAfiuNozqq8hvPUCzVTtsysqcMfIW8Q5k7LwBzhbeDQrB7NCP3m0ltL399af66DYR
f/5QhCWzkQDMWG4TUoTS6TYsKIWWrYsS8/bfehNzuQI/ffNGiW4Ah8apq6ndAwMn59YIHSKPfBg7
weCWx1+/zwf3i/muZd9lOIaxc6FSzNviZgpTTOk08X/zU/15MPDf189c/vlP3wI1HakNI1slC8ej
JyACMv2+woR5N7nOQ57G4jd3ykdv9G5hcLqcHu2A9m9w0Lcn7oMXKG+TSPsb8Gp0nmP3myfgozda
7tSfvhEI8ZrAPSpnx9XtDtHCXZPND2kcPzct50G/Kv/Nb7RcsJ/eCFOamN0ADVQvPOtCZveLRC0U
IiLJQLEsJLR0/+tbQC5P71+se+a7NSN2rAA6Kofcuo/PaLQ26UTvivBj4igC70WK7Mu4KE6HEGt3
bdAOn23GBsPLr9//o5/03aKCNcLFLwR7grS6O+o3UBGlvMHxdAN09pgURfybn/TPBtt/3Y3vVpOo
Q+JjN4yDEzSvEGjj11BFtPbq6UtnISdkEH50h/w3P+sHy4T5bpng8NxPM+NthBWSMho4IAKO2L4U
bZnfj9Ukf/MEf/Ct5LuVgoaqiWKbwXLAiWEzqPS+GrtdGZREkSPLAwDWc2Hr068v1gcrsny3XqC6
UYYscJ6NRJ9sgjr/HuUgPBKn/s2SsRQsf3U3yuU2+enGT6AumJ3WAJ5KFaG+RYB9DOU80WsRpCUw
CDxo20fxY3lasYbM6J5J225PS2IkXddARLfpYILMS7vcem3TdMbKpVPS19KJD7xSY6xfiScWu04F
rrlxw0x+V0EbbrVsUDVlcW0QPTZ07lMZLsMiOFch51j6HEekAdOGFmVzHP1R7Bsb1Cf2j2SZKzk9
qXpdNlziiq4mnDjnSQcpdIUeA4Oz/vXvby0P5V88rPLdSse8pCVbmHVhMOPCuEzBOCO7T6OiDo4R
1tcKjJEflHhR7KPdIKdd1V3CehXPgYGc12wT3M6ZSL6WUa+8T6lorPk8uenQcZau+wK7gGGkZyhk
ZMsPlVnB/DcEDsPaMSvjWJUWXE+RIrdZOX7KTInmUGlfd5mVZHSBSxgtSefJ6WI1zhZN+UPSNycC
xI3iTASg6Vx+/Tt88HSJd+tw5xXQ3zpkiWIY4P/D8BeA856bPju19e/e5IOVSbxbg1N/pOksAnZ6
SUGoPGTI2rhgwGEGpfXn1Gq+/PrbyGVR+IurKt4twUyvIOANyM2cmSO2geyzdITJyMXbNxX3ekS8
a63ck9NJLAgYxH79vh88a+Ld0ov2tI+H0qS+ChBRGYl+K/vmXIvqJi7Gk9bGNRBGhvdp+Jun+6PF
6t1ly7IoneaILyRT+355L4oP7q/iJTGnXWmP286Wv3mr5SX/4ieV7y4ekctEv5aqWGVtMr+QboKF
IfSynpvRiH4zbf/gLpTvLhsKFpONGIW2mbgBlLDyABcXox2x5BqK6K8vkqk+uDv+2Lh/WhJjPDLM
JxhF2e1sEUfTO7cO1c5VQSud1ieJ2yKzr7MxZKIHEHhtus2dqIjasVA4BqGs4RZEQfbZCJWAFeG8
Qu3Ld5XVR/G6DgJaPYGYMI43/YRrx7jVzLLhP3bjIcKIuDZFKNcxGcW7uYlR306IhjU6ibUVUCd0
WYO6r1iyfsVIQHuc4HOJoIoDoVtE210Zb3oy0PgXI+ytOMN3JmNvWyzZXyosw+2scvjbOhq3A7lu
W8IUjHVlzDG2H5+kSh/kjU+/AkN2rA+mAX6IQXzxmZRr/9yFyU2pezB55MBs+xlniEtWwGpIwv7E
4PY6EVO2xgo3PIg2fw4m+aNmnrLWfs89Hl76nkZGYCCAxcMIPcYMBvwqzhn2ZLpVYGO2ltN3Twqf
PT627LvVE2dF3wpheNPVWzaivZOnD/6SgsZhSKPmJWjPHAN71dY2M8XS/hJX/mtSYeD2GAzsdEmv
yrbGhODj5jGFg3oDCeKTzCFUu+l8EgEeGBbiG+kEPHpmdStyNT/0IAsPnEenFz/I33RUvyAjMyE/
eu0DqXzuJZ+p3btEyOuIvW5nz0xwzeVCVgsEOSdHak8nWu4JqyFlMwHHXLY4tFU53noxbKu0NB8s
BUcLwfUNHaNvkUaXDb8uXkPzcslaoHkqKlBz0DX/oEzooz1lpEnYgnCbGsdDiqfcGkklzREQfsnk
Yt2Mmf/kfdu9xv1Qg8JHyTympMUh1rNpTAaYQ1QHtq1KeozgHeEBYfxq66lcWZ2evg6mERJXZ4iO
j9t9pQW28BaByalAoJmw0+YOPQpQM24VquTI3+nKBjokAZRZlfto9010zEMAjsnAX8GuxApR55ii
rAt9byyM/kiauoeDjftCQlZuwh3CEWCmPsNbizHz2jES59iZnX0FrMPmf03OWqUs1g1q1E3NmPxa
Tl2/hs+SkCckfpSqvhOaab/UtPpKp5KfBOk3d5lgzEB4LfnxCkabZ8ziAECe9F5Btuac5N9lZ31z
XXi5crmD0NMDv8A1vsq6+ItkNIbEF451FPE3VRKA/oYmv3HBs6wJUAAcV9UvrXAjZsydecRrzwgp
ogs5qwBaoVUh+YAAsDZGYrxLwtY+j8nc7g2RRZs6I3cI9G8GB5IDDhmHMcE8Lrfg5IY5WdsJSQxL
Q9XnYwBEj/sDYQ4+Fqn+BdpaiKY76S6zi2mmpzvIop6n5Aia/lGaySuQCJ4PE9pTOExQI5AEH2kk
m8QlG4xpCrp+KSEcZFTlJ4fpNWbpDKOuY6ODjBFEFFVTXrRPSYOu8sRCi9PBxftrVOhYS4AcvL2D
37ZWycWxo+B5caP7sfOIlMtBZsrQn9NmvtFe/0CmC2ws4X6xcYgz3aR09h2cLm1DOxoe+Mxjg/cV
8hnIQrodG76Pu/v1Wr5sPn+1Kb07gkhHQxLE2oJHDQVmlpJO7DEf/jeL83dHjnpIJj+p6UxIor6v
de5kx7oMzLU3x9ZvdrwPNnDx/rRBTkDs24DUQurGfdO1t9SO9+AIEIAJAwlOHYRrizSbX/9ef+yk
f/GDiXfnja6MMqPoMFQ2EQb+QvS3aYXpYnLG8qCrgO78VEQHcrEPfc5ob/IysgDTCcoYLkO/jx9/
/Tk+qgTfHUqsIB0tcq3Z7Urrapz9Sz7684oAuSt3DpGcGL+ryD6oWhZd58+nn6kZc9xAlJxse+gb
2sHzDjWbK1zBcaIA/fXXAWr1Uen37k7M6pK0WonGwHeCHMY923uz832E/Tsvnoz2c56yBSP6gLN7
tua4OSK0aKcN/PMZtVxuDDkMPyEAHFp24jnQBtJRXgGHtbtHPB75gE1oHNBh2EnS3Er03ZgWliKa
Ib0LC3LRECpE45LJHEL6AQr7CHrGX6K6qyK/IzcnrY9J43G+Q23Wf5JlLuWpIsfau3SZGsJth1KZ
BTWHwb0HW4r+x8j7gt5ExxnoOdFW2o0nK2k9q9047F/xLUrvPn9gM49HzJSV+8NzWvezZVqQy21p
igckSPOz1/s7BdOQipintElxcrgqmT+nuWGfymFGTtmyu+37HIQIIycDbdDgSDooRZDXi7eawEEO
pYQeblKMEumJRd9DWu6lJJ55lecE20CyYLHC94X14PgVXn3REka+mjtGi5h4KYq2GkKqtwZMMboE
m9PROthQJ6Zzq4JcrPvYR5LYVbzNtidZkxF35wwcTfKc3cwt7LjZU84g4RO9b3FiZNCDG25V6jRt
D32aoBFqiCuYsUx2PdHbydQAZxcZTG2Avomz+K7btMfeH8/wXrlwofb3XkSi5li0j8EUvOGzI1Xd
I4vBKdW3ip187XUqInOkpMxrA0R8UXFoGzVtAX7rE4EI8Xkai3wD2ti/eCoKr+pxcJ6aPIx23EFf
kat9B630HT3IG1E7Fafv9AZ53GMEZQY5HrIREkoyCaRJEEWxSl3zexASeVd64jWjJ1Fw9AdbxYwu
JDZicc5V2Xzj03O0i+7Q9vIq68dbZfo3hsOgmiy9K7KcUFfY0yUrk3KHEj7bQBh4i+wKVLph/iFz
ionOtDkETwcrQ63AueltIDN+xciDizD4TCMBsoHfLBfQpb3rHRxCXaX31NfRIdWOTeqT9zmIPb0n
LS7dC8e49Q3njsAr9At98ZmGis1TTkmd+84D5dhjaE6HKMhfIEAQTuvipxpkH60dit+xbppzFIME
a2rmd8S2flJkq9ZCfK8b4h6Yhvc3qOrwqPTyG0w3Qj41e+qOvKop2WgIlBWksqw/NP5QfMKYXLG3
lt2Wbf84FMmjD9ZyhS72JnTqA1FVSHVG7PYT/GrAbCS0tSLcWSQX+oO7ZQ55qWb5hJb1sW6ci2YX
otoFx5Go8VTZ/ZsYFuQ8BCPkIxqbfpWmO4Ezbbk3Szo1C5O8QfGSZ+F67sE7BJ35xU3QAJvDBP3a
tQyGnuVcmRxFglz6xzAGQToPoXE38jz/QIaSkNzoWLFa2R0GHp4DQY5Ov+BtFiuTuo4aKeqDlQfB
F+ZeIMUCQQNwk1NcPLaNNy41PW1IpxxZf33L55o2ZWFskkg1Ny3q3D0m43LvNzXqqAQcF5z7YW1Z
PpgtBFtBg88zcn6Miri7pCA2yBpadWk7ooC8yTFgVSJ5jAhYiE35lLh61dsFVOU41ZQdxrjLh5gA
tUKg70j9Tw7hdcTcZTOtpBwYSR7ceSmDjcnAbSkG9+JF/T63F/fwSNCUjWoqyAmkdTjyTsRcc0/w
kxserNfIRwEhzdDceHPorrlCe4TzP6BZ8Ds78psDTA7Sa5fsbMCzfASiqlMq88UsW8MBW+Pfu680
YYCEjgEiUV1wJGdr65SoOSs5TltdcF+0iWVsdQVIyMNjhp5ZJ0dOxz36wuKhr2wuj6/Q/GWfLdoY
e1TccHHmJ5jzAGioxSFF4J12c8XJazZOVWVdtGl9G1IY3f6CfipYDpQmYFEN1fdIule65dgV2d62
jdJ9ichnqKtL7gKvidFLhmg/QkCEcCWKDSRqH8pCFG9m37kWRJvgaONAAqttH481eNxQcwi0ovu8
ViCaW/JMICGBVEBZUTYTpvqlN5hlrwW9LO5Y70x2ySGoyKbgcV77ReMeeqt85TB16wzeFtPCjWNx
3JlJOigM5weq1y288m9YA1KOXWTIxWV+dpL+LoFOUY7Wg9F7e/Ajnwvfv8VjCfOira8jESPTAYk3
jyjVBD97OTR3JF0B2osnoLveYK2RGGIbLoPPk0JaWU3Lc18jW5FB/ShH93OtnD04lisd9+eeY1Xc
gyQtW5Y2nypxi9d23JCSnD7j1r8fUvdC7m3B7InskAmdMUgGsgU699wG7WExB+VDfzYJVF83xXAF
IM+6mdPopk2jW2PsnkWWbL243sRBcy2lRNOH9g13WM95DXlQPLx0EybXPDjbKoeZP2df+rJ57HL8
j/OQEs9QoWPg1OqV+UZG80lH3cNAeMAm7OhTJR4R4fDielkX6CXJU2/RNZMqEkKwI6uesUm3Uymm
RJ/fHo5HF710OAOvLcNzTp2bhY8FjPcly9oG4uQ1brwx9fDM2rPEAkYb+JXA96bqvgXZREvxy+Cq
XdwnV36IT6Bo77Ic1VMdv+mANDH43OAK0xdo32c8VWufLPa939dXnefeNNVwTzuYJElvO5sZcYVd
+BK1zk2TNqc4Lx/d6EvKiTmajQ2G/xsTCC6g/nUour2vSEjs9F3iCoPhiNoFvXM3G48+SSFBZZHV
gbioIDanLm0PWwFN3qK5JQoBdNtO287eI2Q0Z+OHH4rmJWzXSUsEobnJrOsCWe6qn7PTYAzHDPwV
Q5id3xLUksp9KwwIVs4OjNqRJE5oHBPWkHQ3kSjkqHPPnTkmDxjKUIrA/Svyp7Y0jmmDksWwLgPH
cbO8pcrZ+la2tqv0QSUQmb3rUiwiLKhKoznvVVNcW0LAZomiiwJRYXk/cPgfXRKH2Ny4K44dEDGV
qCOaJvgsZNyU06lxMZWkIYftBA0MzwBM3uVeY6+DSqQ2rATbkNufG3gzRf0NFMmtGapbN7bKHaLv
T21ezBjACS6A8neGTMFHitvzKE8ytS49x8WAANU21NeULtiGF6eOs4uyfp8FGmsrVmLCQn0Xilnt
bhuDugkAXWzcKHR8uSFR7SBWIzJmEhk0LtSECexzb1+5yR2duJ0kPDPqXkc3+jzTWxlAb/e6W1U9
CY5mBU7e4kFmT0S1xq0eP8sqJqfhps6vJvOqswxQbjSk8eb79XAts/TBwd0Ml2A91T3vR9KGOmt4
qbF3De511WCYGMAWWf1dxhTDFxl0Qh8Bxae0R/CYKERkh8K0wEOl6WjMK1xWIylPbo7SfjCK1lmV
1pwHLAbO/BiMy4E7awMxH5WNzfNZNmM9HQPDP9pW9lBBrT5EJhDQdIE5ZkJMO+IpmovKbYwwjtFv
EQntQ6Xu06i/Nir3NTK9ry6PaVUvgdt483PJXeeJp8Y1VmhFy53qimgbleTMxhpRhtEkWJnANVGq
BgAq0LGjfsUWM6YcQD0gFiGpPXZQ1LewNq4yi9Gzr0DFhCR/yEoER4DMUPrNLgT6Qj/JdYkNnISG
4tBsS22vorHZT1Vztr35S2SIZ+rSuyyi1hLCPBi5cwRxV21z262/ZrVk7Rq6Xa6L6EWZ2XfbMqtP
3oAGsZcQG+iyWj+iwJYbW9Teyh+LLbQ2CF8Cz7NfhQdgEdypk3f2LIpz8ub3eiQcRcy4ToIkRwEw
df4JfEtNaOHCX5okZL6wAMtQVMNzHyafBr9GYIpMtqpv5dDj8CLPvkQArOJvpu9+T0X/XOD+QzBL
VwmxAk1BIgvBFg56HVr0c/xizK4BonrIBAfKyUXegFteHyKvAcoQVa89LcAsLONj5lnFbd2nYtfw
aB+EJBsH2Iy36SwGUZXh1hh/iKn1s2FbSsyoWTerNXbmWyuKqETDs1uMh6JOHtSkxpXZssBp+8GG
w7t2OHPobvxqtPoczR53kcov1BxAgcJhqyc8S3NUvPaJn5D0V18lvX1DG+hBp9nJHsdtYXZvbWec
3EJezUX0qcqdK9spHohrIfiFWiG30i+Bsm/8paBVMngNvRC0ru3AHxz0tqzhspZj/j1uwJ533l5H
OgfJ6t9Stn3jlahqJ0a6lR88xr3N53OrGoli+NS6YbTRbQLCSLAziziPT/B8Fij88uJF1d50gPjR
SdYGAvNMnkTXlK9zlGkcx8ULhMEHUkHWnB/gg/R3sx/dDaRHVSo9DLm7ifxq08XjZo7ya3vyiXef
gAF3K8nmP5XREh+zGVHBWoN904l6kxnuuoDd7IAWqaEzABfEpzBucZI9j+xHPj8u5SsbenpRoU3K
rrudhLGf6/Q4Zv4hN/Jt6AcHl6hivDcrXeavkGIpk9IQ5R98YgaQxStKmAX7lj4ECTrdrHR+BBFN
efacZV2u8CieM+pHOgGHyAqhdcTWpe3bJxUF9Gf7boeZmu4rcQKtC/OfJqrqzRUsHrKVqVsNAlGW
sPiyfQuh2RaNfa1TtW69ci90tycB5gTi+RBmby7E1EReYgwBC4tRGeOJNLzn1rqZsM+hmXHDhzZk
oQlO7G50bsxrONz0Mes/gG4QcyEj0E/uGW04N8z8KIc+eeRL1yBEgmnBEAxXy9bUm+KNoysHrMUy
58YIHr3j3HkraxwuuoxQfHIcV8TkgGZKVLlzMuJxvOK+m+h3E8umqegHH0aIEVzXWoF6wL4qnTsH
8JdXvcma02BKpUk6YBAV25gczhXumE+tuC6NZFvMP4Jq4AADl2j4HIm3DLixGNNdD0oplM2hhbzn
AkCkcX49hl+yGf6v+QWocLKBREoGRr7KypajW4vAtJimfRXmT05oOeQRkTFMGMtORcV1k2HaW0KV
w25DBPNqdHK5gxJInE7jQCkhWMiw48e6Hu9b14OoZhPOhrPhazh5zGcYpx8UAIArJFjOgQsAEzUo
yXzyBygpHalnlIHAM+IHGsA4sypM6TTz5vDcEymSJf5dGlevhdUBPoncT0bk7l3bOgW09pQLpqiZ
XhGpXHWheW064jXNzCP8bIhezh7R2NfKmXe1G962PWOk3tcHorI+QSPmVOQ2h9LHGGoF/D/sY1l2
b1pUtxWggtUo8eyQM8Tz0tJztGbnswFQIiU4dJ0yfMPK0YzXeEMjVDEDT3hE5rLdB/M1zan50fWh
SDsYYM+Vk1B4AqVb0sraG5GaJMsGWXrIQk7RTpFlTz44p7vSUv2GpecwZeBamKkl2zkvHGr99FPA
2ZSo8E3mSALi9MnzsSAwtpil2g1edaCBRPJPssUgu1WqWgY7JzSM59aN98C5423Yyx4UC13/Nitv
LTwpzJSvbY2u1+EaeW4kEPUWxxi2/ZtZcEm/4BcuYnguRkiycQhs6QekDDR05M4xgelGggBveMrt
9tCAY8w2kta6w7EZx9Vm1DPdfn+yQ2ykPQMOJESlQyfD1FN7ympsoE9VF4Gl3yh0JAaWl0C0ETA8
DhDcGRUgsANU2jHfWgW/CW832NiDtTQoiSySnx41bAJ2wDhxEY2PtmgbvavavhwraBGk+MpdRphn
MH3pFUbEaRd4YwPxmBTmhiwAug4LWqVpZjcH7WNDGSNuPYKO2yB3jWeO29EgvIueB6vWMF3ZzG65
YLZ8cr2o8wgpbczXHMoBO2boRLp7IDKq2Bn2aB3mVtq71MuzIw3ptDyiRrSX/kQjBiAz42MjTY8q
eh7M6uxGA6mBTsk3I4A4xOTn16J5SWKOIxwfkja+cTDHRo9CgRo65p2LGVflimkoNzyuvZlAXXNL
O2PC+JOJVm6ATyQwBoGpJ8NBGFrIAzr8Mr43/RSyjQIzVvPHXh3ds406DXjMWHlPaso682XOPazV
kKhjJG1uppsNXGl4zlqEA01QDHzkn0mil1dhqeNo7UMZSI/8B2JsVQmVPQk9AxTLSo8zwKA9Z/o+
T5K+VqycJcelm/vpKUM3OezSmXfZjLkLV8jET+vZwUp3ViKvMc3jHM5nsDZHAhd6xl4tT4/D1Nln
aIopw+sHOld4Om/LPprwlkylb43fBp/WGzsOrk2Arr2hknNDfLzicNB2ocJJOyFpWZqzXJSVCZgq
vxfN3AQ15Iqwnx9FWOVE0g2JAvkRqCRNoHJEIxcTkIWYA5iiCWdSvZamRbtj1TgjMYr0SWqbju04
STN9bvIW6yq9osqK9h6jakoBkm8mvl4+AZgk3Z5f+cRRDlaImcxLS7Xn3MoBy4S1n1WkGgosv0vc
QlV0mxEfX7cWA/yiUwJQB+qjpZLx3rfaoX+IINtYt2Vq+C4FcNDHl4IDuLO1l9nbAYhL6jx0WD7L
R5pV1rgLndy7EGHnqnNJjor3Q8UGRu9Kzn5BB90O2lsb6D9b+OQPoNUEZ6NvlSicAdFUW2LtaaJo
+gb/0Gr3mSUSvW6JrFmshR6uUJ4YKve5lN0Snpz5V40oIwDGNdtvk7R80yTYVV7aMjBfbEWzzppj
j+hgH9F829FRgBAw0iJlqUaBlDfWtQ5lsWbRcJ6rXtonWTZk4NpN6nNCdcVt14FvIyXa3Gurrr7P
0QR3rh/Jr8VxSDW9SienIfHAUPFNkxhJhDszNLrnrhATCd5mtET1BpLFPSb+cq/tSM1b4lSbxcMD
DG9KcShR6+bliy3hBkYT/RjsPqMrDqE2zc9VPNGTwR0Kjk57csuBMth4qmkOmZ5bKgxXMuytyXM+
I64aLWK3fHmbeUXt0BRVnOnIeyMwvO6T58BWhre2epO4STix0Vsf1d3F6Fpx7F2ruA+Kyb+aA3/8
AuOD/k7Y01xaGbbrEa5az/y0rWFeJ7DpW+p3iKZ7gD3qKam80iK9R1G21mNO57h1jWpkDht7wyus
MT18aZrY8zhdVW2iV7Xrlf4d0LOu2NYdDr5j6tvRA4iuXoEy6PvxlJcLpns2BMoT+Mmo40pZhOMB
ma/vrImDgNJFcj1VHSsIm3eBc9HgaF+76HLpQ6BJCGoEK0HcB3B+1WhH5wERfHYocpIVEYSYfr7+
m51JphTLI+zH8UbhG0VlF58C1Z7pGEXrv5WMoTUL6MILJjwudT67hvmNJZIeiHyQlXz1+nb3t4rp
Ei1jXriYo+PATlYRc9CWiCWTbUmV9DdCMQIHd38JPhN4tSRWGKj0xh5JjQUjle69OmG6I2Yoosn+
j/Hb/44t5f+i62Shmfznz8ScPyFtHhbmzH88dG9f/8TBMZe/+ofxZInZcT1T+D4nfmFTL/1/rI1p
/x1eiuX4ENNsD5ICf/MvvI0plA/hhNaEsBV/80/XCZAcJXwsJ0KaCDU80/mfmE4sd5mJ/msI7VnY
XRzbJbLHdOFv8Y5/Hs6mGlJv1nafCKqQ0CO8KqsfdId0kulYWAdb2Tn1a9QbQt+hjKJnHIeB+Vh7
dqsQVVttSTwE6huCGuIgqjnlpgIRYTKkGwKrUAXnrqXlVT4mNT1IVRrQ790W7zYu8SwF82QDXHXM
EN95BqjFQKqfZxkDujyV0n1zo8KBrWzLiPo3Tyat13bTlVjpG4zOXbEOPVkghp90C9B7B9CMB/oV
YKcNRaF2ku4h4omyae62MNVeZGZb7maQTgWWOLRHCnaaxcaI9ASs9mzQjMnJfYlA7kryfRSpnJ2U
nJlHbRXhtwDv9Xyq+qgqt3B3yIEIkjhuvqk476ZDJSnvf1RgLoh9i7RC6+gVFUK02cFMZ9CTlaWz
a028yEwF6ZygbPJpkxZ0otNdmrjNxIahk/xsJktFPxsdLzEila/vcDzG/pEdxtbIBgzdfgfXkYWH
npJgWA+TwH5GfoOBjphyer5ybEo8lrcRUG2HrL/Y29ojRq5EfxwfdOel830DWwmgdx2irUnkXBg3
wnEL/cSm3gCvqCXd6NbO2ivPWyiq2qj1+MWTOQRSa8DAf+w9Jp+8vMWBc65Z226ESWF1yWkczAcC
BkHMNYbnP1SNeEscpd+UilDQBG5Nme26A0v76HXTY5YS8rzGAV/B3lEWQ5VGyYmjKPB5f9tXwA13
Hf54tC5DAF+xxwPU7RLe65HLQvFM7yqoLiUE4fk2w3usb1rlxsNVQAXLbgiI55szcxraa22KZOv2
bfPAEwt51ykY85DXow3E5p0042NXB9Jel1bEyBrKYeDfDFIn38wiLUS2F5EHZBmjdaVf/dwcnTdG
6ZNCrZGadbtwsav58yhipH/oFtk08I76AyDzri+d6QLmzosYz7V5zTQdLuKY3GGPdOdiN7p25kWb
Capf/S2IIjcFmM2pKn1OqqpO9o6mB+/vprZp1Fc1NMV0JBoVOSF/mfhMytmjfRJfMQ9peYlCJwiu
iW30hL9PJYpxmtEZcqZljGfCjV0x9vQY+tESNT2xqR0Csw6zqGbwKZ2fOkTXjvGcceKScZt7d22A
aGFrzBrIb8MjaPW7JOp1RoUySwhZjKD6ZN4VHAlo49ShWVSnUOdkNLY2+TzjQUIRMLZxBJUk5Om1
G+MMZs/krBbyuYpyF9dxRDojdKYgvkux4rGZQrquNcN+vHvTKeh80/mMYkTPT02Ny5X+v9TDdnCt
sts39dg0w64YjLri2Vcpg5xAzvNpVlUGG4HRmNr6wJC6Y+rS3rzJCLS1IxTfbh+eQo+u8Dlyo7LY
wdNAramd0ZJv3lSbYHdSByhk3eIm1QwiB0cfSQg2kkdWfTwjDXPb4DkbxHJbZ0XsQaXP82tk/HH9
Eg9KGKcCPaS8c4Ns9m50YtP/Jk+H+qFy0aJgZGcoemAg5uhT2+tRX6VDHhX3JictH4xK7EHDsMGB
mfv/R955LEeupE32idAGFRDbBJCazKQucgOjKmgZAfn0/8nbM2bdYzaLWc+mrK4oQSYQ8Qn345DF
R/0JIVdzuVVjEFGwBOzNW+2xWZRTOPfrqJaUsBccBdvG0emcEz5hefQrZAZnj2jC0QlGVRnNF62C
/0MO4KTYdvLyU6uybd6vHJP3YsltN5jAZ8fh0BIKGnoWdhNUI0RnHztaJPDPbYkZzyG8OQ40UlS0
60A3WwP351QIq8xBgmI2ttM/18hyQFzPWdMGsUM0FSFISeZBhAb5tR1MviPHsoYN98OE0GVEVg5z
t+/6ymZGaLky/QYdh6VLOFp5MfOWNQUXwPiaAyFo94nKDX1XudV8EHKYTrE1XSfWIJ+LmzAd9lbA
jY+IZjUQFkNdiJcU8q+Hg99Yia7CIyn1z8FGtRANqc/2h0TehCxQXzAwMj1LZs80DOVhKPXiMM1p
7O49ekwGoUWVvMZaXSfHtDalA1K9tus9cJo2C7l0k29tZJJ6ZPhNnqNurlYWrS7uJ86amqbGUWve
3lJwlmU7TNiITcUwJtALXtWrIfVBi0rJgvzEFEXX/1h89s4vtJXRP1Wdqr5QJKFnWl0dsE0lDH5x
UEAxTNk1Z+2NYyuhESyz8nzUNE3cX8dlWaerwZ/O36+0F8JUUv22hy25+EM9cQRqX64g57YvZJ7S
drWGeEGshJ/oshzN59HVu3zrLZ3mnnCukvlWGD50at5eDZO8lrXswora1Oto6KfFPnvYWqdd07gI
itx8LG8rr2G2Q92QKwz5Ic6NqAdNbe6LEvtt+B/V2PXfhcx/MuP+W9MHNJAu0rYMKAiubXuABf+7
vJFZoRCsrl8GerMi+WVbSQFAiiHFQPbvygC9F5tY55+SgRFLQv3w/3lF7KD8/L9XxB9Z9fX5Nf3+
lw/79kv+Vzls/YsygpxK13YsiyUVn8i/KY+m+JeJdsBi4eTDg/X+g/aoGeJfzu0sBabND4Z+swj9
bxu2acKNBPXhQ4gxHJvR8v9TRWx5/61TxMtt8Zy4jknhLTzguP+HPrNhZEPG+sSIO5Ywte0WUrdX
ZPfkA+igv/cLirjTXEMQSUHlboikYNUWD/leixlXmeBYyRvoIsqL4RKbbrnFkESSSNM225ni6gJn
ndVjId846ru9N44N0isAUkRRzOnyJIGio+pABweb/q1Ss72BMZ9FjM/YGan8kAvWWfp6GdM4e/RG
wwhltZZ3ZWs96KuP3neQiFQykEjg96YAwrxjScjUJUA4y+PfjOJnmdr8BWniTRnTORtf2tp5qlOO
azdtLwU7RlsQlqlSQn/AaB8GoyQl2mzfgOnLp7novwfLfGkLrT0MzmDuqtzYCpEjzq4Mgh7iyrxv
XWONWIUF81yfMJGR08Gw9W5iVV7FiPK0jpOFHvs9l9mLG3961V+PvOhOW/IPnylmC962h8uymEeF
/HVHmA6YCFHvE2Pu90M6DMRzVC9xoc1kcBc2Gjz37+QkDUldWOK4WWVQLWA2UDd6aLKEyThiGQ6i
9gkDCglnF0+ixXrNMCZ/hFtSROzZIIIXI3mjTSm35tx3J1GD0et1gEPYBu4KRHaQOPXflI/juBrV
b9LkELCaatibflndttnsK2pCKXS9eEHFYO865aodJOhq49KtbCfZ/jYmIsy+WUssI15+AIZDi9Jr
DOqTJXnyjZGcSaMSTwCTzrJjEJg5g/U8oecKYtW6L+6sDngJvrom796WkoAp0u2xE3YkL3iDFVVQ
rDfZP8GGSfqh28ub6/j+BoUdDmIQ02NfPGey/pNiyoYnmaIp0+Sb0EH6AxLOA9ksKBDeE0z90Nqz
KmoTlEJUcl1kjgXRZJMyEHg9JHZ/Mu1SjzA2NrAV3aiiqmfolH00vW7vZF0dsbO4jP76+wypRLjo
cFtUmn84lI1QcliN+Z7L2GQuD6Jc5h3Zj4j7IXZvmgWrTbPA8cT2tHEzKmZvmsBYmTvVwgHLLD6y
GfEUHZH4nW8WhsFpyFDxfFwdsf1TYwzYz/PA20Z23Y3AnzaVd7X5p43mILToOQPC1cjqUNFSXGJX
wtBLH0C+yXven/Q5btQDVsmPOQPvN1SIpefVTnaKLA02Pi3kRAOEils85+ua7/1MJ2Ryru778lKP
8RudhBexkCHDvrRz3ChKHStoZxsGxO5mNpvz4qDea9p6n2et/uCkfXgDxkWVpna+3h87pQT7IPnE
SxczbeNgsAukcmMtzgjWTonD0yjS0gdLpf5ON5cEaaxGpZ9zeoG7US/A9vjrJrf6R9Cp4y63ydKb
Og+yJhZaXfevi5bR5zRjt3Ur9XlzxrUA/kF5Dtslj5FOzAkyKU0eiYRDnbI6NU894GSPLLKWKeqJ
IVT+ZjvVpZr9KnQz1wJ3z0mla+RExBNpkpLPMksK+320u9MtZyNza/vZUeV9zBmzTg520tbDp6wY
V8IXK+3xi9HDF+JUFrGZfFR5/MwcebgnoPKSO8a3PYzkZ1d6d+7YUs46k0RGaUGH7WCHXZQXjRzR
TeJXdMiZMW7GwbKD2DbfWghbq1M0O59kYYZfW7foH+c6flarol8m8Ruhc76V+rJAVrKYlOHWzocT
vyJd/GOlJ8+N0qot0udqJ9riIqF1blTq5VcDcfGeyfMdbCUC1cFt5iRvp6P53d1SbPP+l0TUp5zg
MqHvWrSblGokKc2aAwJw6P4i1mBLxUMeGvMAZss0skBqHUglAoA5LG8NUvuiNeMDABzWpx0YvYml
V6DwdwRZTpJHkdh7mPw7lZNhYoBwI5OOCCwEv5zjO79wH1LSPHOC9bQVvhLEdXrUPjRN5h9VYjV7
3y3i+4bcpgCVGivqpmZUXrLCHQtgOwOGrVt8cKE5R2zGWyqu5pJwRIVtgxpR3nt58roCDE3GAkKU
3YQ6fvtrMy0hGVxETBjkuKCtIHrjHQGNxx7c1w5Vi+I4mfsWhKXNkqO4X6EJhWosJMMM195pVU5E
Q6dt0+Yw9Lw9dlx8Gpw5jWsRzdlt58lzXmiRHzJ/2Vb8TlEcU/V35sQapr/h/Kbpnd3KZ1VrToRD
4C6DNBA2hC5T+21JbR35MhEcuZ0VDrWHU892zl6Lj7pK5tcm4QWpMlCJvP5L19rh2k6/jIwH4pz7
p3TU2501DdUtNCqN/vmZbyHWI+4LRuP4OsJlC7BTk6+ae3/Hur+nA+/OrWr3JkcVbh11ST1opZmw
mROkc7yxJsboBK2Mkd8QSVaV7c+osaHWUaPSOiBzy2IVwHgyjkxRAmoFFMTL6Gxj42QiKC2IiWH3
Q9gqbdp9b2relviKelPpKxHWAn1i4eVfuYGgwMAgVzWbpWp+BYahbmSDwuYq8jLPYzU2/WWP/YI0
d8f3rH23Nf3qJemNEdkC8lpvQfDVeVT1yR3Uwe1G609q9GQjdTTfnRV5dIbExBNoZKOGHm4xxI7f
aqGrk+vJbJ/HjmiuLHOqfS6H/tJ2TU+cF1lnoHpUuFg2UVix1QW07Kc15rRemuUyVWMXIfq79rPR
b9XXGidqMy303f3s/roumXiJx3ap5vBBV/HUzul06BSmLK29Mzlw9q7T/7Hd3Tj6/cbrLCR2Mj/q
05gf7aFDg957Bza3JCY2oerkvag8pLoTK2s+6oUYHT/u+a+q2Mf5zwg9N6pU+adpRErxtfBJWvU7
YQPcCHLS7sofe17etaFcea3Mz7g1yGlt9IudMjgTCVpPXbnvtbuqfaYnOzRkYqqLx0WlNzMBcRjK
n7ElcbjH2EYLWair0EDw4zK2ehMldD6x4FenrKB+y5mH7eMamTRsfGZavl1GlTONcBdnMjCQ6XZ+
DA58p1vVhAu6uX0DNHS7okOIkQJfRQW9Ga36l0+nAWqMp4S9rJa9YOZM7mqTxi1Drth2HdAsbmPD
14KCRIMIRRX6ZAxpRmr5m1zzio1bVTLKWPWy9azjg86pvzISSFxKCDevs3P9VLYs4at1Wj5wzH1z
FZPM04JAcDrktulnqzj+ARyGU9GeJ0HqbDY/AO18uMUlrFLVu7j7ra9aH08QL4E9rzbcu3a9zxP0
6414cpXwQ1PHBzsJrgTPJ9wTEbFvttGwtj9AF37iF0YdlN2Iz3S/2wotfkjFd7smZL9hwb2rPpeS
b1uSHhwGlJjFoA2sxrWiOagHWZzqGRuzZku0rAT4jJXWos5E4bI0UUuxFbqzBYKvNZ8Z5wwRScmX
xsj7y12dt4TK+Wbkl7dwPM1ocQtFmtdV0ajSMmi1+qLltuKm8r4rQZhlLL7aamzIKWSr3XnnQhtg
oiZ2srWbHpstv2jM6ftHQmN0XIUb0deBMcVQx/M82+oe8jmBlY5kMMLkyl3nCPSuRHJEMYgShCKB
QU+xi1vIywIjg2MOX4V2U7vb1rvOZ4z0hAqURIVAjRlyupEo5HlBtpOhHvBcB0Cr4UepcZ+tjR96
q5CsoJyj1fnpUwfRY2trdhIwA6oKD7GUjoBnKrInIvKGgMmpHZHwsXGF/jLnIt7bNlLBdRqGyDKu
dsqqVfXT91r7xqajFu8m4UQczIEyVLwvG+vaOt2dMvRXrSHQqURZh7FA3yhZvEvGfsKIL454o5dY
kVZUFyJC2k1szC4DMqQ4K28Pm2JeSc96HFCCnBxzCkvm+OfYLD9EI3+gva0BBMAigi0gsa9MBxbA
sIEbDXqf/sbOD1WBp6ktusxoWKarLpqtXeev834xUf62Fr9lmiBcWzu57crkU0ifcDjtvnZVoAnt
qUuBFycVuVoelzFRicjN5YogOXb4g5LW2CfO+oNz2kIV1V/FUv3CteALKmUSaskAk3mg2+lRqK1O
+SL6boimOUuYWTcorlseXrNLf7KGTmAymiRcb7dJ1slNWlafdd3qOHwQp/CsIcWRkx2Wqbcvlbbg
kmoeCbppA8VTz/S/eiW7Zwr9vvqaC3HIx2Hkd+NpGIih0jLxN638cVuLQWNTORyH0UJ6z/lg+Ynx
NPbosVJGTOjHuGgKBlJ28mfQHPeA20AeukLb4YiMGdxK9TAOyWdpvPS9sxlJfucOJKJwrfxHm1Z0
M7vEX6qeZz1XI0KPaX3yMdcTUOiST5VxDLZ1KramblDBobNzGg4hKpxsnwmXRRBbKNTGwIS1UoQt
S6QHy5nUM1qGt67T0aEM/O09TExJCT4oY96aLDzCDeqwcnJv23tPokBu97PhqD/pKNFHeMMfnWjA
PfdjQKGFck8rT8b8OjsM6UzRtZENNYIwJPdTudmDewt1UIN1acfbQNAW4ViBSrXm5L2RWEIr5C+b
0qrCBtViaKEvJrb9y/bsL2v29qs1z6jY04kyGUBmYZPS7j9q/YgFDGAp8mlmiG0ZvxIKe1oSyjqm
3gR2TWQXWcuhjZHBlMhGwzi34DFzld4Bq/UQnSOVHlnXYB2qd3OBdwzRDV3qzHfMa+S3PljHGvck
/oT4qmoGIeZiyyCRSDgxcGcCVRGyzfF8I2YytLYjYmcRUbE5CKDLd4sRtIZiy5VYXsCOlK8Ex4o7
69SvCWNu9n2+UdsHnCHh4Nsz5xcecFsRM4UZ8ATq5ru2O2OfI6AOmDOzbVjxL+Gt2MfpMfZQhfd6
LCO7nu6WBiHcxDSXZeBLPMTpyTXw9eQ5bqRcvlP9oS+ytXeEsMmGZDyBHjNZXzxppVGblXJH9UAx
aA13quyrLXjgs+nMbysxvigC0ohxPlHvFIkXJyYIOTHZ8BWu+NvP4lvEFMCZhVxzcB/yukCNnNOR
LsOJCTc0V2+O7xGmUFKP2gXnsX42JIMDkeM0M9pvt0H2MSEc4IPc6e8U7XJPcqPCnwctXyAh9W8W
6aWy9lnJwqd2TPOY9yif7e6KlAYzEzaPo3Iq0DVAggpFJnbMLkn3j4zAuOec3saw6tvHf/+gW2WE
0uK3Z6ug3fLzahVDhtB4WdzpsU49f4PoRWM+M6/RJAs2nrOhtppw0wCJRnrxnE4EGV6LAvEchCMA
rrHMnzR9/PYn4taKxf6FSnuqpS7h+FTUHlvUFs2+6qc8WvzX0TYFy2fMlutKWdo2174crm5S/aWq
wygqvSwYVg6zIX+GWEJ422BfB2e8X3vj1hjNqHZGLAhssTdjyTXJ6OJm6zb8hwmoAyJkjJxS989Z
R0iyWdshzK79OrZHk4eqmhO03DSLGRBPG0YqyIIGYwPAEq4/ejctkwS3K0EQfFetUUugBeojP4pd
3jmAavlZX8xvWXblFpjrs6oszAx6Cu2/3pdsAW8yeDsUt71O24slomcf71h5j5tsKhiRkwQRDo7j
h2mD6NCw9HvhWmSYSKTd6BZ5dqAgwYWuw6ZIsaiXj4NWHKlmjFBwSjHu+mraosXCKvH/SKq8Wy4d
F+7B77nCERj+dMTPrxZ9bKHWep91L4S7v95mo4cBjWF0i/kE9qVjBSnmXTm3hBcPTh4QieaAXkEw
nubeDgliTa0HPM2cTHJZq3Qkk70ARL94f32WYLrRLqj9DprWiy0F8smy178e7jgtPuHuJOVxNYJZ
DCsoculu8EAzBTUv/hQTuafqLwkCubXmj3xADWAQeiN8hiyz8cfPJxxBc/5LK748LGiZo7I8eU3F
z+t4a0oS7ajrTrDD52ASBM3q4B7sm1c7bnszkDrUNNOnFhBTclxsp2SPTgc0CRguc7d+J2WdUKfb
9BAlXtxhLNSunV5VkvXnjH1B5MHNqsF5pezwwo5WLkSbH6KZBHAhrZ927NTJYCJgr6xClpM0Yj2q
c9SHE/bM4z8/3CJg5DhX4VjYHsrt9jVh0rZVWdod//kBNVBTbv75qWkCVShvvx4DoMdO8lc5C1WG
IAW31gZe6L47E2FW7kCdquNAS7LtbvYCWWG4bp0fxs5IMafuTtpx9lrENqL9qTy1mYlGqVt8aPhJ
EZGho8TK6pVI2Qg98lVkQ7pD7WeErQf8ZeRdG+ltNnGPObB3562RNk9AOfmCB/Ml9piBx0hQthwN
oEN8wtOMlN6EqUyfr+C3pcl+dMDgDaaJpJOu4rEWYmenOI4WzzhMY0ewmGH3kdM8r1nZhOwE7NCB
kQ1pA9t4F5v6YareS06FiOguO8gBxaBAKzzCwNZzj3pruyLH3dg+EoRFk5js3OSUxf7HkI3NsXX1
GpGFcWSr9yiw4dgISXqbtM7JPQ/OWdRj5Pis8+PSQZWvIf2vBNY7tdHdARk/D6tEfL3rbympZMwd
ZjmQACqsU11VpOoM9tbNyZhj7hvog/6KotIk0ccTu5p1A7J7bvbGjkTdeZGWyvTaUZZvUXU4m66t
KUFy7Ph9W6Huxei3i6+d0JLjsABnm3yobVIG6cqASTCD4JO1zq303soc2lvHh8mc0CbKHUvMUdXN
N2SZjrQcBl4Id8CfEGXAnYsm1B3DtnPnnUhQkDZx1m3r5TKnLFUBKwViGE+Gixib27nvVpqUwPWM
PRs8JHFqICOJtSHhGMT+WNDF0c0RfmtqL2s9POd1zLCYwWfQyjNZmSkEbpYa903qWeE4AFwpTOSE
I0FxKURQwBOMC1AE40irnwyzGiKxMKwlwiiLiM8h1sNw+l3uWm9pY0RlZXavtm1unLbxgiZfHwqC
OvaFP+JPiM0TT8trdhO+6KkTf+iDvyVA8SK6xbkoCzFBPRtWgECDXYfmED5eUIQOVRtYCG/vEV6/
U03ZAZkJGMBkNAI4CjtD25vM+DdIPYaN78irNQOFuXmHwnopfgsi2dPCg5KV4EZYW0prFFAQFfRX
N5/+mBo7F4cR/zgazt6xcCSufAv7qqX1Lei8iq5/6FeLUApVX7NRXobZIQgK1t0+hQeuNTXaw9z6
lRnIqKpMXzH9bgtSQvNbUzGk1We1uA9lhgSTDevG7i74MyX895VPMMd6QC7PaOmhW6drRL7PL9B2
/5B6OPsatifeLEiFMhuxeVlvQ1gMQNiKzP4oUV/sx0k/Y3qitEuzOLQNdZ8TUq/ALwSl0WxZw8M1
srC5llOWBNXPjHU2XAqcY57Bfe4wgx9ESzIuA51Uvjqm7PZImT+ZTj9naJL6elFhmTU2V/QE7LDz
XBZr8ptsxO+EhmADS4GIeGZrQ+leKJqdTa5aWF/mnWzAXpkUBmHm47rkE9oJg6FxVhCFWkzFrkLH
HDmSEKr71bKYWAvw7TWQB8mEx0m06R7v3GMh63kHUlBsq+Ks1owgkFQnlLjkdI7jLocJFb/3+p3j
rMWfqbackz8TL5MygLz0NduZ3uEVYnBXRziJ+DjNKn+o7B6yR6190LTxvqPGJhdB9/f//Mfs9n8M
Wt9fTffw7//hn3+vugwLVGne//NPfbrkD5rd4BvZOM1QbaEwkjjRZxAWbj/4zSsF497ojPRPLEey
SOQgHhsz77ZLwXBcJk58FKjkdwUMw4fClaQkE+55QB+BkO8WdzVLecYG+DJyFu+bSbz7i91GoySw
pPTvvTj3OUQkhhXgAPuZsItAuwPyVj3Xq5leCt2+y/muP6cOaxdQ00RsMfJeyCrw4+7gIX05+Y5F
2GTCV0pmiYHHhwhpNTynBADDtdjpyNx2ovRl4DTyV/zlAZyeK1lfSSEgChy20KFy2RbOI6+HZg15
6OZCfXZFdiCt6bfrwbMlC+iEXGC9n6kzE4Mrfmqzbuc17vfYOeulyfVdqk3mZcSZuCELiPfO1UgM
87L0AlUvQcS0DEeyBL0IydcWJcihmurh3LXpvrYBoqD6IkmDFSpzRptHinSNO3dyhyBpYjvsTWvL
pNM5Qo7H4a4tXZg0br0T6eAgJFflbtaQXFWI3BeIBURwVUEP0JMt7oq1YVs2urtf3US+ODAd2tR1
Q5r3R4bdUdoznJcGo/qhsv7Qj7l3mu1/EWuA2Apx4vFmRlD8tvfK5DYYGfF9K+IRen/6MAl3ZaI4
R/YftmAKqTfGM74I71rEZQtrhD98KPqUTJg2MNgeGyZGiHJ07/EmWIE5ZwjN/TU9VQw2jZasC2sh
gAsFyKNVLy+mHS/3lENkhejJT6kpbi5UajsdgigD9ZuekF/bG/lXqWfT1tHGFY0OVD+lk5SNrTrZ
eMU0hkYJ7pzuAK/36PAVZyRDJN2vtCnj2i7+AeFyo9h5qDS0Ve36mwm5IbfjtsVk78n7zqamiupE
lcfB7M9M/PCirv0SDR0ZpehepkB62Pkxp63WA1mpZAQJgt/EapoHBcaHfdH6SbNlnbR52QLh4wrj
pkgRUIbXcSirOzm4Yez2v97AJ6GTdkZMSvOhNW7C6mmKOqxSGxZZituQe9GxxibSi+JONCUxS4Wr
jkgi/+pb1bcHlvKoR2uegBLuiKn+5gl5o21ZtGHKmmbh9mpzgkYc9PzSnh6bhYk6Zg96EPOsi9Y8
YE8gzomwNCyovBpW0Y8HhhjXvjP0rcu0D6ppe7S4QgXq9c2cxeW27uozokE/SEFtbmzNBb450TPX
n96iDCRfRRnICc9dE//yN1xZPzgF9B0wdDWz2G5N2NsAxKgz5yHXkdwKgbevFil5CEwKbS9qV+0T
s8xjLVptx0rJ3blCHGVZwx1QiX8oepJz27aN9HGSm9w0P5b02yucItBH89vUzSud9n4svfaStNpf
Gk2kb6mHpwh+AMKQ67KkP5gs50g3uvvKeyHpF7pa3ThbdPeEJ2Fr2fQqO/W6cy56Fwd1Yr+7Cya5
dQ0qv3ojlw9paTM/Y9LBKo9jeQCeSBOEV9rMBa2dUszdGJEGrsJyv9Z/XZ74kLGi2AFSNqgU4luI
sDC636QmaRDKyIO8MT7xOX0T9lFdFpCHJYVWsMY+IwOXvF6gikdJHokbW/49YYQ7nFJcNdqHGpA4
JNZZT1NYBw0j7IS5UzBmzln5XYhYezca1ZnogS4q7Vvue577YTnhKrQJ5KG2TKlNEgAC02YV7RCR
gXY/JGURSQyUTVV+C9VkkZ1l54HtDzFe5q5hGrMxgCPkK1KBnnCz2l7vWlZ8oS5GyCOSGCgJtSCB
CWkZu37k4bSk+9hV8xLCkhnoediltg7gi/4uGdu/MIvmTe21rwyBkoNdeb/m+OYi1Qnp7/BLcQ/6
SgUDeuF/dvqGOe3dbnq0WHVvVJ5GOepo1bLQytowNrQ0GEm+xILLXqquLSrw1QrWlWNtOkqdfVcl
cJ0b8LWo4DDgNiWPYpLPB7NPQLfFNSw+EW9Yh0OJbhiiSv+cQAcJMsadTZab+wYRxWY0sjvX8/7q
ZDEHmZ7lO+nXQBKW9Ipw9A4R7J96ch/5wzLKC7VZpMQgTNBBuCYeUULWl7EUvPrDAwAPhrkYyib7
d/ZpWDzMfHxEmjjAePbsKfCsvt/Vyqw2FnQcOsJNb5h35uRWW6MDamBXHanxeKBrxpYF46AQ4qjc
2G56MHNz25kOj+kgzGNvPvSZfq5a84kcnmmrpd4LYiPqWY9MORt7i9a96ZnGehyFcbgw5PBSySxk
ZvXmF/HIkZHvTRsn6NJJFSA3+eWchy8GFIDjm9bGn6lxWaTd6Wq0A0iQ2MG89qDXNdv4tD3MTsJk
wH4UvvjwioRSdxebZDcR0FMHOHLm00zP4HrIHirHZIyh7Rtd/qBUZC5jTYxC1+G19OOwZC/vf6tm
qrc6EBbM13kekfRZhi2xSdpN7ewmvGRej41YjFArWGYRP2Opc5s3QDpHEIu4/e7G0v/ylQePop35
63lBPCzun5Zg3427TqGyF5sv+YV7xtxmDlgVXYF6bLmwNsSfcWsl07nxEOF7rmE+Dq4LPStGAg5P
hiGsR2fGOtn1F7xR2fOs1/I6ALZIO0xi6Yp2WhG+NQrynCoCVN0Y5fGkJTazo5Gc2XSftcX6WotC
RHOTfNS1KwMGGKTO9ml5SA3l7mhJjjMBXJu5nwP85yY2wgaxU5tzY/QOkU8zSzOM20iQ3h2ShfbK
QycRuycp7VfD7ki1HfjZNCcIcbOyCsocHlmHLJ5Pimz6bOWM7otZ/tE0DY9yp6XhisZ+33nLShCd
nENV3VbriZwf1gq2dulwu8RuGYGrIBjUDs1W4BTveN8MyJigG0LfAl812+zFFnhdYVxiA3MwmmNU
39Qd7mZ3EPbWvKEpMwJODpWV4ztfB/xS5XCuibTAYF6wUESkU8RN5CD52ljV8iPm4p4HGxNxrj8P
cfdZ5z0nHP2zwp3MaWT0HM48MUuxzihYrbfZ4onvsM/HFU71lOeiiQnTsqqvtai9sCvU0zAwFqNZ
qXkUAvQtznbQvXhjO0h13bwftrDENrqnVw+Vb54wrpHOJoxXo+ToAj5xHvSygc6H59IDwbcXBelq
jgRlUaNjAgDWBUYBgMSdJK5me8I+4/I6rHyW0yDws2RAAToWELOKUS1IpN9e89dImJe5CNuZPm6n
zPmSLA52g8DYWznz3wYH4B7S3F3iaZ9Qn6atrxp6CT9HiMh3jFSLnXSf6I3QXK2iuccSvF1fuuuS
z7SfTOhRe/QfwIAmCGMua7OsJsjdRJudUo3PVYNSbHxkqsJJwP28abvpwaQXi6Tb55ENF7gv7XK3
qioNzVmSwzaM98nsuUEimBwOevHdVPmezPEhbFvgwZ1TPWoWB6oLkCSSsHq56SnK6dieK8B8x7Uz
HjXOtP3qP8azefKywmAhWDB9bh64bLjp2uQZcbqzW6AZQhGZTnMv0jujbBqOCEfduQ13wLwep3Ve
8RHxavZzcTCLtN8gZGtjEDgLxp8YrQRZKpiAVTaEuuWRtjwPO0tvijv66OKO6abYmHr65jM7jbzx
il7avDRd95D1uRnWvffgdG+JrD9cRcUyqZ5XKiex04ZnsLgN6bkMtDAIvkGNKrY1w9SgG9TthMJo
LPAP8T3LLpjxsmOPwWSP/uRHkM3ZTLeANoxW5QDUhX3R1mWGdhi1R6+2Lon9xUYZnV2q/5E1ui8K
rJDQP54YMd6jTdsuBpOouDdfdU5RrezvxKzbW+SApIQYoR5XH1YD7o1F/dVtmgef1yGtKQBGcykv
jpfuLCVj3CN9ALc8ou6g5ojj/h4l3GFy9bNeOg92WrLbd30ttBy8o6luuVtt6fGLFoj3qfDnHSHH
rhdOCQvLwXG17VRoP0bOdbGKrDsmhgonu3sbENOGI1iq0FCzc+TkQXHvRTgEurND1nXoyfK3VGyC
KgX+AoMEIwvnoI3tHz9D0ofMfp1uHnLLfK4XHcfKP1A8L/2acmcJ0oE1RMelvxWJ2jlmdco8HZ5g
ea0MmW21sSNbpwORUXF1rCj9N/MwMB7Uf/MqQxHRAagpDEA52BGuzK5cd2GR5dx7jv9WWuU5mRtt
r5HsCYA7lRbgNeE8MqJ6IJx0V0BXrnLyqdcZF5JHBboRkj0BPezdUi2v7XxyYRWg6iTrzPwf6s5k
uW1l69LvUvOsQN8MqiKKBHv1smTJE4Ql24km0TcJ4OnrA31v+NwT56+oUUXUwAqKpEiJBpA7917r
WyumuavtbZJ3zXaO/buyPTWMOTZzGIMPDLiYqPwDcmiaGJ+O3/sno9XHsortnW8Y7jZY2+qV6Gkj
+dMmS6afkM3gpNUgOeEb8wnBaxnmiT9RLEeh1NmfCyMqSzqyTofWpLCN/DD2AVpk6eGKKMQWbjWd
JRp7Xg9pWdDrI2iOtgmkE7LiS0u893V7O4B6jjpVf+/DdSLX0x/s6rTf4SL+njT9icYulRtC/Cg1
nqo6DG61u7xX1pQffXK60xhmFvPraJpnRnikMUTUw8ix8KtW7FHnEdGGWZbHwKn0CxoZ5Jg4L+ga
uRtbML/p2+VCTBdXJcLdOTG2k570hc0UMEza7rbDwW3GAQ/F/UXiDdNZHEB17lK8hTC5Hd0+ziJ2
j+hxdxaMzAOQhvfMp60vnSrcAZX/TGzEDFN6K4c83tW5ZZOte7Zcd8XXmbdZPahtntLn9VJ6RI08
gF5CE+VhnHmfWWROaYAyoFhOMzI2xBPecK7hu2wZFR4htHxaA5ZKgl9+EHqInJRQW0OYKsrcQR5A
CN7hPRtIT0xrdunFW1NKEBS2uMSu7CKThnI3jHpbshjvfuiMaSOGzPdK9rcGlo57Yh+bvc0ki8w/
9EIL5JBgUhcS86qNtxik+VX5q1vm+W6wx5+tkTCiLKrbuus+maw/tSQZGw69t1KtvBhS+mB37oRj
dfeF72+zbvrC4g5MM/wSqpyeWJWkB3xcBXKR5G5mwLJHgYt0uKvPqX9Ik5zBQPxRLhJdgq0/Owxd
aEVvzRJakMrol8PFTzVa6xGQ6DYhcNG0/ddC0WFF19fItjzZXX0nVnTJQO9jm9L4M9iWgW2FV1w+
wtkH2G2V+7Iu1hzaidOLKECdIHxpvPwHbnlkixo/ivRDjG8LoX5e9ZXkSGKZUebWdd+zvOcF5hng
dCkjxkEl3yUJyqE3ondZGgIHMdXRNXyvCKWOFM50ICLZF5K+271nI+JZ5GfLpdGF8HJIyR+JPK1w
opfiyZgIee1qw9l6sXhLWvkaJFTcOMwxjuX1hynmW9OHDVWzc+rS0aHWvtihf6HnBcS3VmNUTHTy
qQ1fRmMyduZcvZdhiyhVpy7nuHEBG22dOmt5x787bUkMj3HXhBgci+pYZfolbO0TJyAL3EiNHvsa
nHDn0UcbckDoM3G4kprKc5DfNZnNoTdPzKFtBDfV7D0m/WQzUGG/hG9IYC2dseqmOz4nDvBBE3Le
7mga7ToojvRS/GcaxN2WBIPHYYr9PZeD40w34Vg0KVCpB9+bgYyVS3oGXoJ4Qg9Po6YOsLU4mlzM
GOAwXE27EMdb/izYKFz/1dK+N2cri+xs2Gb5XcKeIHLoLxwdKzlbKYhkI+mizmxec2HHx26tLaW1
wzsXvi46fxDZK6xiYjSpmDg4qqe4e2RvSLR9o95qW8RHtnC3YTIfqyY/uA27VWWVz500v2zylNol
7YzLlHQn5vhfLBOsxKizXxT9b0s9PLcBl+Gub140tDq3nV9yl7O+jFHHNRkcrU4c06C3KTFwN48x
WgNAJPBTODspob74cXHjZbVehzxPmbGzYhmeNSkwlEI+IpuZAqo0ObRSNIBmYn2pfPLIGZr8Whwa
8U3jsHKkFaVIstR7km/3NlvaC0QRGmk582ZMsj8m5d21o+9dHOuUeRZDpwxCXIysi4wqlFESEapO
VaQwb0bUO4zpjq3TkfSQ0cp1GNXoWvwUkok7Zk4wFoIwboQNU9o06If84ibz0teWafbWLwIcMWb1
1BekZYyKbGzC3tQm8KF09eOLrIoHJ2uPs5cYN0vVfTiTxf+ZLB5qZ0hOZv/u5yk5tTJ5TZrJ2Kwo
lj1w6WOsBLP7eL7PwhLcZnk31WFzKJhFawkEUtqJ2GSOtu/GtTZeO834bjHROTSVeoIasne03cXA
cGLW1ovT8uC0picw8zoCAHcPblz+HOgVBTnNniQW3c4F5Wsz8zswBdzXnnhAt0ZHb/4xWJZ5GkEP
ATQ/K6aAp8wc94Qz+Mn43Np0v0gFuPiufh2nETSZCZxnMBYiZp1Q3/aiYd6LH2/tXiDE5dpUsNhH
bCWRyTbIV3K7gqfrDm+tdJBNjdkvCIdit7S0Bpbi00xwX3vsUe16n/jkMHn9AHZXP4nFtXaMRopI
EwBAf+mmbWWI9sAB5KU+Gzg7OH0YJZMfskfep5EH+zR/87MSyd4Hosw0kqSanNxm/h/3FaHanoWI
sQZofltWL6WVXAa7CHchpfw+qGOYJpgFYdFQly71Vwwbkv78F4Rp3SHOskdtFx3x1TewMcwDFkcL
MsYJDR9NicVUjA75r7OHGuKnSk5Tmp/5G/vjxBvo7KatjXznCmoduCy4JcN+gYLjHQvDpcNleN9h
QeOoT2RyhJmTbFNM3P4k67MThHCczY49tVzu/ByA2EiDuMBuduP59C0sw8cFDKsspLGWI2rpWcM2
C9fYQjU/Gz9FzBE0D4RtxLfhc+co+4k98lmgmmnqkPZ52se4FLCmcGiCcHbiY7iYYEhzsO39kLYH
11I3VDVyM6TDg+3Qco3xZ+3K0WBYD/ecVsMjQZbDQfXktJQ+8o04EQ0C0BZYDKiycen3C8hWEIxo
LugTTUb/HMJOmx2Exswh+BfsnAqNoO+GzDMwCJ98DL6tOd2ajWBz533DFoWC3/dfpgRiX7YoNqMc
75k7/ZgCUR01ZfemAjEJELNjLVzAso0C8J46or6CYd2NfuQUtI+79GsQcL6pgJreQ6Kpxgt5USCt
e43BI/8xarBKWl/Jc+fE6fF5FuHMhPjBMvGNSptBTgD8YKdp72+uX/KCPcfi80ulannJpDUy7RQr
fqh4RUBBf3OyFDp7KhodkkAyrTtEZivnuAT84lCPRiA1oVGjdcSrBLEa59ZN2JLGo0KRM9qktWji
0EqQVLbwzjdxP18yeuZRTlgQAnniMji32SzUd7JP916tb6xsMHfVuHxPA5Lc8ff1UTa+jwhiqaAZ
u0PLvoOee/YCl6ZjEz/OhiW5Dul9TyDQBQ6R3YXxuVq6N0Cwkb9eu4XU5BDQusG6y/o6m3ccr8+F
4mQDjbA10r1VsX+CQYcIDkPFfiqHExJ+FuQRhNbcIanE2lyNK7As1hnIYVHjfDLLnUcMGjovePt+
fKw55DZh6ZqnZNavMfpitqp82hTtiJWEx6fdvRddj/u6p/GLwXg74qERnRFsGajP29FUBRk3qHvj
xkWA5XSXGau/AthWD2wwHKdcNmSkPRpwATZBNtzjxFQ7BKKElRDFwiQjJlcZBPZyCmxY0WHhotbx
6UXBlZ3Ok898sVXThXHvDcatcQcXIQV/lMNon18tvxaAXHXL3qlFHSuRStGcPrCbZ9ePHB0VS9Nu
O9XeJ1lFknP8pAVa3SETP+yQ/jv6+G1RqzuqRcZKKw/DCNTtAjM7CtwW1qHbPwo/vsSo3QLFOEKH
xZ7wqDvEJPm2+Y6kNT/hKcCP0nbwWDlACCCcoQGXfAiWv3Uw/rANd1CotWxaBwKm3PpmjtcO7jye
+t78IBpvuOHk4dqXP4KPS4j1gWC8VLejtN/00IUn9DlwN1ss68m+1jZuQJl+Y9yy15rILa8pmWC5
pNLTQNzOKWdbXiv8Twjs1DB/p0260UvfsTfTbEDlA8TT9CynmuE78dYTjIWnYnkqGerKnouHPxYh
qq3qINEC2tZ4z8D8YM2VcTA8uP5tEZzyyvtOvUOSTcdGdWj8b27rQSBSdE9kjY1g7pT1cP0Sp9bT
3PZA0REmbrwd6BqPJDI8PAhPS+RkuKmK4hgEoHlRb6M9J3PAkwZKMRIIqnK4ZV/Jshui1bQNBFRJ
3BLKQETHZGP4yGv/GGt65RTEUZHRGah9n5mGx1Ef/CuC9P8NpojE4s+q5neVSf8//z9Jz4br8197
tv9XKSv1/a+ObZ7+268NpAidsmkGYRDQ4zHXdJzffm3irwGMGD5sd9f91yP/zs12iNS2UOIZnoud
23FM/N/dikr6H/9NmMF/NxyW2b/83L/xSv8y9Hd/+/6vBn/H/8/UyMAIHIP38APDcRwfYNzfcmzm
0nGGmdQm350YYSI/RoTLoAULFPuboeDa4ATG1qPc5wH1TcEM2NHb25S1PV9A88w0Ne2FejspLt3S
FJd66N1T3Zqb613XLxPGqYvfLeBx6V5YNN1y5Jc5M6sO9eu5sjuG5MysJy5Ku0A4DgRmGtTnq8XA
7+iiNd4XL06H858vxUC7prRCm65zSuVSl7SUAcsoGozX26OmwfH7ZqNrXFXtZEZ9ac/nZhzms3bn
1ZejPjOHoZITDO45oVarUuPBJZaD/U6zQxPiY++m3x4l5JluRx9tczayKfFWMarZLock4OoIe3LZ
p7s4Je+hg2YL6E/nxb1XTeaedX1GOhMiWrVHQWHdMuWkwqa9zkx2Qt8ODIZFWTkfVpqjj4RaThaH
G1XZ9BAkBkr14r7Rnss0+Vb2FkxWbJYEemgImMWJ6Afy0szqG31FrEEx40YzHg0UYznT7mmV2Fff
QirWvT2cafWpkpC+irVTOuoOR+learyHmfGGuVvD9+2iSd70vv/UAa/YfKAOxXYRJi+czU8hEUcb
x+XKKKzyjpwD6uFpUjSgyuVQz95HiRufRbkiIZ2+ydWiLvEKTL3SkQhsxr8umg9ExWwhhfxggYgB
nKBPzgH9BQ7TcrrkxCMwcF8qhrOj2TzG0sNFhr7h1HBhpWW8Aw9ENt1i3yVJ+QJc+lzl0t6aM51T
x6QXnP6iZvWRb7F1Iq412wQxijTM7q8OoJJUJ18WUbw07vg2SAmmDytuaE+3njAwdWYPSPcfLI9L
t1RoIKnD2Y116r6QoAeK/Cd8z+9+E9zGk3EDdOgVkyipqPyVXriwnpXkprG92NTTecQevgut9qcI
xA07d3ERqjpXtAAZTZcoUGk6NLa7z1V3CyKRHgrNcVXl1r5tIw+2pN0SWLUKbuEj9sws3C6JZOHf
We0AgpqcgoLVj9Efq5rTYFIygm+e4ZePHiPACslhoz8aTz3O5RIC4lxH9aHvbGYVXgyN51mr+gAF
O1ksPqxlAcqFwzljDJAH7NBBFeYzTyixlVQLB3pp+AdEbuqck3UQJc6pTpmC5d5EjyUIQEZvvBJI
Mk4L1K+o0yK678uX2sLOwT5DzHp5jDMDBWO3dTPfuSQaqDzJZ0iOCt/+AHxzk5HYfRc4Lmr3eigv
suFL66mMILHhMaZqH+dEnBNlkiEAFzOSo/zwMkU+VZ3Kk5wb3JhfhiTrf6VKvFKadAQsF93FM/e1
Hap94rFzmZC9WKgN9/j1BaP4nKTzya5OGCZMmUGPh3S+m4NvbupYz2HuRcHMkNOZ4qNhJ8SVD81M
SWV89Rz5MdtMtyfR4tBO9XhwJhwHXWccXNphOzvj+MnbvD5Mtqc3SVh/tRT/N6NrVXs8aPFh/d0h
3joLW2voEjpkMoIM7FI6Gdhry7qdUcCjAY+f3SFTJwKKXHd8NmO61XMgaZnnbXuvW1qqhbXsjbhM
aUeo975x+hPBpj/qAdyFEdjsbZA/LH4z7UubPAAJtfetRNMaMuzcjYN5mDUgVavMgve0Ece81PnL
4urlYpeOwCLf44qG97YPODNTPgQOZBSNQZYcfct68XGqvSUkAHUeekd7RdLNXHDjeUouY2X+SumW
bE1j+hUC8ecTX1wQp3PzsAScKCDEz/3wkDBQTIR1JE3AJLnQje+MqJpVcKfmXODwnO078UuQwHFH
NyZlEm0hddhNfu2fevQOqIFG454Z8BtguYxKXEM49Zv2yww8GT4PNsfQ+uISevJZzFZINEYtHn2E
ttvMxdVgijW6J2PdYno2osp+isWlqIrue9gt9o65qXMypzC5oZG0jsksWPIdk0HHFRERAyXCAkO9
srnY28IaTlljBJtBe/oQ2LQEiH7o7uK2ImN0aLzvfYZXAbMJzFPQ/8Zko5dxpvcFaPsGOF63V4V9
WpifP7Zo5ulFWff+GnlpVVZ7zIc+ew76JL1TVn4XmsxnCtNhRMQiczutX+aBNTEAeYz/QzP4bnpx
0R6wXPYBt+uMBcdPvbdS4H1louHP68q8kGWJjMJvjn6NTL9xGZsVrrUf1nDNVEEhqVk4gU4tFhuf
AZE0/fpBsoWvYmCjTmGychopaPHRWp1ZhOuqizVPxMrk9GP45Qky63+zMikP5c/qH+BEzlqa/IEv
BhAe0cDanuOAtKGj4P8tq9hiTc683L7v4gR2VD3JE4jnd4NJxmB1KB1xIu3K4DPp9P3AuzttbO8x
x0ERrnCn7zKDqVddviJ8zy6xGrmMW228H6yFeBpBslbMvrpz22+Ajw/5mL2Onv8ZDhXCDJn+dPp5
uNUBw7A6GaNulhPH8NTyyaxD7ZTYQxlG6EOyB0Ai02EE+rctAr8+jRn20N5f5idpi/kpZju+0b4Z
4BtopoOZVvzHmbi//lKR/sOH5RnXIPa/fFwmIEzLMV3P5KPCf2X+rdIT7GRKJxg/QkksngvCoJAh
8ivAKqwcnJcDjmaPz3pj9TSX6kk8LlX1RRbqQYji+9KVq1yhrSLbLhELkKyITAtqXxY5A8NKqL14
zLoGiXNCeEA+7seZ5I4+Mn0zv8f5cw50FUdFA08/AHSDL8o+ZG5L+BHNe2jzG0w76LkQ3iDh6na2
sp7HPnuaK3IMGuM7FxuSFJr2JQegvRmW9NlG2urI23AdVMT2/FnZqCdhvNxpmTxMOYsUCrEPNKYK
/onXkOri+i0rOnzxlouFbyX9vrIS4srsu8VrbACRbKysdm/1eHR8Mf1AM2qch6Z5qQKUQGODnxI0
Zses+CL6Nac2aB5lNn6tgU3DKNA/Z3KDwrjKo1YaD8nI6D9Xa6ufnNt4SG6tQXkbs8PaDfXmvRp+
GVBoyKESDQ6WB2jVTLChUXhiC1zgEwvpD3dg65nV5suk6Y10VvEEHOYmye1Pq3rDIzy7OtmVoWZY
5aR3ldepbTYE826MS8uMMjtL7zpdQi3oQMgXyYSft4t77ly/YAzXZ4S8J1xXOJWu9/1+Tr2sM+1S
3VxfYa5qKEmklsHoFzMwHsNS02ECLx5Zuc2Vc24MM2rWl2QkTeI1MRbXF7v+Ur9/ifVBxcjpNivv
//J7/L7pSfUw+918uv7U77fDv1FuZ0IMORKc9O73e/Qml66mpcVxfeafl74+hxmncQaweaquf+j1
F/p9M5zIODM8+fvvuf6sp0wrGgFpbTPg2Hcgq2ideYitiHe4G5lbkxPN/b+/7fpnJQci2NcHr/df
n3H9trAc0uYpHv88/8/T+rC4g6Inz9e7rl8W6WecYyYyC6tqzzSc3y1zRX33oJ/AMCIFI3uMhOfb
WAh5ZN5u445Jf3bmGGKbDDvw/7dQ/g7Gs3Q7hlvQL5HOQiuOiXlb8UKxR4pzLiZkqSMWIuKBx8I9
B0NL8AGMk3HkAKZixg39JPqqPQSkz6GzRgWFrfytQKRHgSSNPUEEosspclbYSI10SNnpl1EAQBrM
C4xUhy5wqQ9UoEfXZCkfFjfbMoJTNNxwqCrZfqeNeswaLF2dQOhN9J8fmRUvgCm1qnWFeLmrQEN0
gHnSLHJbfDjji+uAWS9E+bh0zY3VDL+K1jO37ddeYJJUzj1CLIF9TE6Q8RXqy955VYjBq2J6GESj
DjFN763GiaUYH0eBsHalSoaHbsm2KXsY+NR+B556+OhbdqSZf6A+eEikRXOOQYJs3BRNbaAjzxG/
EOTMYTFGYRmsAAn6Yco0p52VFs+TV9RRreNlF+hpivIEYn7rHojHQpkFwwsGynpZKMQaBvvut2VO
eYHVz+65hKBzIy5jRMnrtFvLrd/SJDUvS3UuBhy+LKNvblne9jXava6B5FXqF+GntwNO5ogAmbe0
oGD3mcUTiEMqFEHtO1Ggj6sah4/YUvU2L80msgRD4XhEbLmEd9YI6UAj0F+AMO5c+8NIzPsx4YQK
iQ130DRnXv0BBijc9Baj7DorH1non702Np9xOMZWV7yTE/7uEC2I77Pk8MCgX8R0X/0WPWnlT+jk
ZBCAAGICWobiyZN1+e5V/To1laSADCNeNDkw35MBY7/ClmfUX3NU3PbLepWM+3Y/xXHOwAxGVjqb
BQO+ob4NEk4TZ37NO4y8WVj8Wqy+PbfEDrYrJw3Z+LHvSa+xuWoTKYMUEPtbzU6UWFcltf9iOrQj
BTMSJMT9+6T8Qy7FFwTKJZIBxgWQ4kyEOfPPupsMTjh7wr+ZERQPsyFyXab9+QRzKHXvPaFTDGic
aDQpXhrSUCv6zPUKUs7RzYPtSd9Z6ux9N8mn2TXdfarDtyW27iXhZhtC2ett2eTlHkjvtB2HAhsW
Pvk+JWEDYBtrifGShgkCu4F0OxviLwPkfVrpB/rW30Y8kfcB5lOUkN98C+bLOmSw8ChZq5VIiYtb
3Ze0VU5wP6k9c7nLvRhbP5NbCAgn3HQE7bYawWhHDGapy8dJBtZR1uQnsclEjPbBNmncTgk57XDA
0P20PZbjxBn2CZsTY1ieK1X+gD1Z7KbeKKO2GOj1WzZyEHdh5US4KTWgSPxdkugiHBg+sTwzk1uU
fkOADrv+5bR8NvpIW3a6rTXRRFIE32PyzKwJTw7SOsx8Cl0KvjTGvAjMcOVNUd0xNlRBeXYhtv++
df22cy2b5vDR1P4IZkb4CKrtN9V4715iVxfaTfGh0MTr+XCfuXpN1dlau0ai8qpzuGCT3CQ1N38/
fr15fej6zOut69N/P/P6/Z/n/L7z+vifpwO54I3+vMbvH5f6o529YZcJOtXXL0NAmOG26lI619eb
0DX+46Hrs+wskGs80Nrfvj7r/3BvWWgk9n9/wv/dz/7lfQBaQWxl6G6aRXkOCFg9GxxC56G3KF+u
3wM75p2uj+vrvdebf57/+/G/P/XPS/3XT78+cn27v7/aP37/l3e/vvo//fif+6YOoRJDyn0GleGM
p7I8p4qQ6x1ohv+4aXadYIK43rvEJAZvncWDIt7gUdbtecJ6er7eGhq4w931C1EMxvZ683rn9WGo
6Z7JnPQ/foZCnGf+edL1Z5Bs//vH/7zw9dbfH/7La/7lPf7xja93+jM2HHQEpmvu/vy611t/v/P3
S08rwjncE2RyGsrieaC3vTUr/82fyy5yUZWstpknEhHKCGwzOrMK/8Fk3QxBynZCBvatGpW9DcVF
JbW/w55IrktKcGCPGtqw2Vd9qppmjF8hJ9CFj1HL+OhJIwPYVW3Mhe1Q5s9qL4dvxWK++BalpW6T
veyRjVcF8gNCTA6oj7rtkokooYQ+KAY6lWrOtALeddBO+55gF/bPy5cgcw5eAnfLhr2keubnovMB
n8T9L7OzuvMgEtQxekuaOXuD0NwbPsWFavSyTQM0E6ZAZOjWFzsm6Q2pA1PxtSFpxtW3mNQ0Oy6I
wG18tjCpley9mbAYz8YB005U6AL/ACHXuD8SZUBL6ZHn4TItJd4kaOm7LPh0jIYLrN8ckpEkZKfx
f42gwKoK6x+bwlOqv9uelW5n6c2M9PwcpBFe1ba04PmrY7yOoVEoRBm93OMcqK+LWV542dImJRlY
g5aPTur+yEf9TbF8ox7EADXZr6WAjFMRcruTNRLKIiRzKYC6WlgKGxfybKbH4jxUrFK9b/6sjAVj
kADzbXxWXUj4aBj+tMPhE0Hjg03TziK6207I5SGby90ZbshMkb1Z75CLJty+IIsLCgtZLgDzoTw1
KdoEWCbfvDARW2vwnXOwsIS5xngyDWKugh7Z5gD6Gg6DGdEmZyjuOyejMkhtd9oDsVh46lTXQiEJ
0nMwjUddWf2lla1xIHDk3sKMBGHRcC9zGWnL8A5UlHc81z74ymafsmJPNCJQbCcxEPMhPrezLFh5
WntHYxdITq49JqmAzjtbKuz7HpFgAFtcLM+k3rQsupV17GzaxeDkjmY46Ki+gXFzU4C1RsQ0hVCR
UsbV4Lq38TRTlBIZs/EKdFngxH4YcwO5IK1N2nO0cignN2gQmQR8HYYqpjNOXGZuGwA8VfsF9cTL
VI02tjC8fQo5ZbtMpBglZGKp+ZEwehGJeSa3L02+oekhTHC4iEw8+IU/3ZSGiIIaN2ZD3NU+7frH
xapY59m0b2r8CZTMPLj0w3ioOOoZ9xePzpB3G2kAYcsF5FF8AiH8KzxysvgBsO1n3Xr2MenkvfTc
pymXWIZYzTe6ctJNzCyYuj65U17sIlBNjq6LtdNDVUQOQLzN/JYmKoh7RpoEF9xbPt5ZH7IY6vJi
Z82+wcSEFagooxQIkmMoprDzcph8XT1YM/GJMUJ4U3j3Kjb0fQMHRBS3QbrABfNy4yjgkq8HxPto
OQeTqOJK0rHg7GyjKSs52Ci5N0ad4FIfAFxmITGGPtXezh2JM3D7gT1vYiBFR8wzNnRpKEGsyFHB
Bx4SmkXj8jxOLvP3GIE3ilwcHdUbpsdLar9DGpkiNvQ4NgJG4SNbCvQalGJS79Gf9SezuUcpkEXm
MsPMCJEfo3rcGEPQH5AlznzIXFVDVfKuPd18sFDwSzdjmGGAL9JdD6oWtktMtBjjCYtJjFW3zl4Y
VFI5la/9EQ4tTLL1VYp4MVDAceR2GHNX3w3DvYzPEz8zAiTIc4bHrMH5qkCpbF3nEYl4fOdONIrz
EiOdIQAmU7yNN6vPuG+Cs4VAZVe6zQyGP2l3LVlKGzShN1pLe2/ZZqQgtm8GkGUEBMdk6HCBcigN
I20jTsHxV9OvteaIRRUuQTCvojb6X15mnPJEPy6jh5RHinKfObiwBqaCsCgg6DoLaCbzbBijcWQn
ywIKrN6Ls0Mt0GZCZf+KfIoUz3AClPFEOGZ2oMbGW4O8cWP3BLAS9kCziIzXc9qyN8M5GDUydreF
OLKMfZtmOTwEKn2fSnaOdS8mEA4KICo3sB+oZyDWWGIR6RyzGVK1jPPi4MvVsUOIFlYcdkK2C9UB
CeNHX1fbChYZ1uOkuqcgHM9uXj/EuG7QIcrw2bDc9854GKAjodTTxcHr7fPivC2L82wa3imliow0
fmAcqU3x5lc/MmPa2q5WX3orfmo8KBCuBO1Z5qnYmB7ZJGOfZyTrwvWALVjl5u1oAGBGROfB26wm
Fe9kb7BoLO0JhhsKMvfDBuKK8RNhghpgC8/WyyILex9PHeoctGmHMee3aDgG4lXI6E0hHxfZuj4M
1b1kWINmrssuaMR+gLabETB0LuItGXmN6LC3YvtbKtwQg0OMStGvgbZaHuULoagOvF8JHg4s07Re
8Il5+EKiJ5AHhzQFiSea7AqGX27lZBBMEoifXLDQ2b+mcJcAFoizRD6Gj5Gh2lIyRJSm8yRSTPIZ
JMykzJrIR+SJ8w2qZ9ZryleHqiaxn8jqILSX+YLptlM0wE3apZZxL1rzGTvXjelW8sDG/z1RbXaz
EKolwH1axiyjotDz2/gV+UeHqqaLn2ms3DKGrQ+gAj8MPNEjoX2XMbWQTztARVCrbpF2rEZKfmlX
5I9Etd3n7k/y5MjIBTSKQ939WpnOGi4de6ekxlXg08Avi/gzH6y9XbvFcWgYalYOOLZScIQ1mF1u
Ss/EF495x27uhTOe53KctnUL/YgGbHFxlBpPEw3VNADgVqT229gkh3hwb2xYRGdhEKUAcHxbKWEe
+cjjfY4BnHcLLioMngvNO5aYXbGWcBGjSYRrimsie7M5xFOAjZ+IIYnk0YIvZZvJbkSjvW1Qtnuz
G5zcOXiRKesbDUP2/1OgotbFMGJqFLdjlR8wpI+0KvWeQe94YPhGZAJBRNu8TUHJeu+acfZN1TVf
lnwEz+fmnzQzkZQ1P1sM2ZHdxA9GbeIcACWBLKkwz35ZsaR3MRa+NjwzKCa2WSGKH6bHKcuXrRUU
wFcoYFnPAW5lzY9cKXEQjG0dBHwEgS1NNLR0CfrKOxUu4+RY7FU4vsoWrbSdxtOzrKwnfyFnfWiI
PwSacKm6gpFIi5C2r9V9CiAh8rUC0eJnGyAir37M2eP22jtxNL8M2mLqIjTeT1PdDVbrY4lXlxyJ
VOTXCW4jR6f8SgZ2gbmOTEDdx85h5ARB9Mb0fwQmdMJ4xJHrwjq+uHmmcRn57sa0gjfT4IY9DDMO
OoXXu0Ekm6ETb5v5waEvRA+c9hWAEAahE4bCqaDbkcz+8cqxBTN9zBL13BrQnTzjW+DyF5TAFoFO
7yGR1zvWaidqUDsqG8qP58odq18mM7m3MUxFmLW+GuLOT0JxTBzxqSCrwhxkW7M2SdiVz8HBAKi4
hZafblWg68M8PToerp+uhnFrEPsRQTgEHgT6s+zNZ0P4w8knhdxHA7EtWrx6sM70vlDjt8rO9Y0I
ANbOso3yc7oG5mAVcPFSzAxwJPKxPrRvmwR16YgVlhI+QYwmSW7CuSJI0R3PLa0lrCXzA5fj5jKs
OoLShgI8tjhWMSaRQf6Nw2/gfwtZeqhbkAET1jnABVSzzfQDtioCxfnK9fXwkDB72xmqOIfyW1qN
z7byJUdBcCYPCMSNZey9oduBx34hYhtFxHSQ7D+RJWOcCB2SEdGBl1XhYFECSBrjj9ynZn3PogNF
e6EQKGFJhWwmNqpuLo5uEH8241vAOQhEjqbgegHVfU1gqPWY5wziHMN/FmF3U87eDaNlQAmTPgyL
SbQgwfQMTktcHeXaCfVfpEx/xQawBGlm+9zDl0XE8bwlipmONUungevXnVx2cl71PR2q7yoo/M1s
AsLHpWDAGywwxKT3s9U+dRPRekNYqXOjd4Ul4UmTtLBHkh0x9ERCWhD4he+28pk3Wa+eOzq7oa/q
Dabd/03UeS1HyqRb9ImIwCXmtryVysjfEC0HJD7xPP0sNCfOXIxCrWnpV1cBmfntvdde9pb7GkTZ
5+gQiWnLu/InAc4o/Qco9dK6zK9xNTKQnGXm93DwIXVb8U8xdQ9WDRPQjUe56dJ264Q1rfM9scvx
uzKRu4WrvSWO8RKI+pXtOHVOIzoyoAndw14eo6CtiJzLAf50aTDjbqzwpfBz0q8hWVHf3nSedtV8
chE1liVlvCJKuAz0OqiftX6OG/aGY0vPe9VYyco4SbZAXDvYXIZRgKJIzwX4qWtMFqubqcKQCUzg
Ut3GYTh96MfmmqftWzvJbuGJCqBC+j341q1VDPGUMSIH+f4r5ttlnvfiF1cTlUoZ+FeOQXljf1h2
T1tBs65olFmoC+h8H4QBvIzKmM6GZkIw77pH8Lbk7SurPFA4z9GzI3t8TWa2lC085vsCC1ZBt4FH
HY2Z/333riexsYlNuW9t8CZ4jWHnjNhTEk3RkYGVYO132y4ASN27487Am55RpRP4PSTJdD/0HbRS
u0/hkvVXwvztSfs0YDudZbKhwo1AKq3j66puvzisfvWxBQYjoX+MXMdFSoqFSQw9WlI/NBH+pshG
xqjSfZG2P/Wgqg0J0WqhupbK94mlB/vocaASRGS+vmnJ/ZB8gHOgO/Vz0zIszSJ3P3hyQyPaWx0N
yHagR9AGqS1TGu4riJNnmTJ9N8V1zKphpdnEnfWca70P29lrQ/QDyCjs1TEGMyWwHLeGy7b0GAYk
eV2PVVJawKDNGNkzd/MTioNYZeyHSf+qTakFVKvZ47rRdNqpWMEWveOYWxIbuY4gQnNRthKR8UTt
ub4NAWvlEYE8V+y0TjvbYfyNPeiTDERL+UR+K+cZJu19G8/ZGJosNga2Vtwv7J5a3TcXtfTTJdtq
YOLjPoaBG0XVtqYbYwXtAFszgiS8BGKMQ4nxzyDhupisAJYVmTOHoHPlSZ9NePvK+JormzxEezbp
KNjUNLKtZ9ftugWPDxTTfiskI2ZGB7/ZZO1KFwYVrhN7KeJuifOEk3UzNyOwslACLKGBWIeijG12
S7C88Lac4N7s5dhqq042x8Scw36uzUAo348JmkbfIzORGIPdTWvropl9ftDHiNK03XqoySoVBfkH
SB6A2plX5N70HurS2g0CXio9Xgu8vM+EDi95MX3AqyTYDYuwCn8ZBKvTmDCroigFidqA99JyxZpj
At6iRBmO2YQWYP8W9AfsBXL+SuiZu00Fmlbd98HOSp/sIj22ELeWlqv8W6i/hcVNSTopYoY47Nus
bxcHF0d7RokVHl5Ye19xxiFmNKMrz8wauE8LxijzONkNH1QhpyuIWa9JWP4bkhv+tId4LL4ms8XU
0blkUEb9xYCiuNEy965wtSN8kRHugPU9hHiTPNwja8rgiRPi5A6Gvf0Cj/KtDiitH0ZmnlO3TeKx
Qf2P69VEghvlThi9ubJUNy0Nzi84Jpprhg7GjpfryAr+ofckHPrMu1vvu8G9Zj1siywNVpP+EHB0
xPgZAtOKN57AFdEJUGNEoAB+OThKgirjLzCSHKuEFQSieNS9TY3DazY1IyE1oAPhvHmX3IG502SE
wt1vphlrJApOhaY4uErbDcV0IQrxJfV2p7nVHlwZPs/YPUTFTJAxt938FBetH2+zTG0sCNae40BG
SM0vdHwKSIrfESzZhhKhUzByN/eI9xuZAnkc1kYIeqG0yxdVx3g73HPEgdfrgre4okUd+0xdEYN0
caKtdSoWORuRW7u6wfRqhjPcgplO32vtgXDvNHTrCVyXMsRTb+O4sFtKs12z2OEZWlAl3S91TEjL
GPYy1dMbdtfYjCoz4zt/7QlslMZTOZuIL4VD/dXG46uljLmXkx2dm8LgNXMCXTlTKOiICzk2hAxC
47mYwH3+fRhqdsd/nzG+0w9U0d0Nz6KLMqRfYOmNNFNIg43HoHlgB6OZcZqoHUOAXZhA06RQkYTE
QGyLEswZ5Tx/kdeGaavTu2gTmenvAhB4zCuTfEeEcu9xU+CIy7yZmTcP2SklAYwxDbguKvdedZO3
HKX/gEIIW0WLjEMb54hylbPlf8XB8hFolC64Ast+RNHTcNdCqURX+fu/HJS5+VfyjoqC5G0h6BQn
Q4m0E8xSTqZBX0hyvq8QxipwEh7sUcL7Wgw7Z1bZnSgoNzWtoZLXdpdXaNBShaeKSGAOH57MyEz2
pk85h2KGv1d0qbmJGluy2YwTEOomgPog9xYpm112CQ7okCreaQz/cJuQ/YrynAOdcuq93o7PodNO
F2fCXticmrF06DseiV/Z4UEfzHkIx1AUOLgGjIQ3U6OTeJxZhIOO2KzZ9TqigJYV20CmIydLP0ba
HarUbyHo9g5DNXoTTL09sbVF9IOSgUWH2Y8mWUGNuHwPzYHbwvCghoyiIe+duhUGMWwLRQW8EUw9
G/6aYGvaONy8usSpnGLboWGDk+hT6nVvsWSZCSVxAqWTpJGwIchbDSvmsWvDM56nygSR6KJoGm9w
UleaSRKdt2ArBvPw97P/Png8sP/vv/X3Z3YU6qD1/Tbsa7FtZ53k70MYVIqxXXkYqJg/OP9VMDxq
XZrC/uZE9vD39b+/CspHHUw/jrdOiVJrusMx4srDvAtOP991s6aGMyA/DP//2d/XMkPsq8Eko24D
bndiAlUMOPltqlodAjLi//3s72uibOBelrRsx1a8NfTY5goH9gr2bA9ii2Jeaf8DlXgbuCsWUNFg
mLgVtKO48ud4+Mx9p3AqAm8UugybyWkt/EYEW0qZemZ04qEr+/w80AxE3xHWYFnrd9dn8hv6+DYk
mSpGFUfWFJ76QwZ0GeQoePRPXZk/YiijlSqPzGix03ZVuWoS+HCUV/ECPtfUooURXRd6HjIHcX9E
iK3GLsRLSL3Hsoi0uz09ZMq69O3EjCV6Mafi0fC7e6OcE9Tjbxx8fHOMJdOncHTk7AHVcGV4wI7p
j4TPMDFjG+6JmR8j1eN35arzi+Hdnxx/3el1yw7OeCTtfErjKeGGRXTWaijyvrqUYfzQJREnV/xn
EwRGUBJPUZOuhrkWlcH0GlCv2Bpo8UgSYF+JyjPEvNV6d5ECubfujn1QmUuoB9U67AMi8Q+qN2ki
SEp7S736r9FaD+RiDroBEoW6TVDRtHTF3QQvegy/+1aw/gAJnQz1RrXTw6BRZ1JqO3+oUPv9GTTo
sHOvNuzF3us2wLIS1vrh78PcyLq3bONWp/pjRLxpdpcGzlehd+FpNPufpPTIpBbmU6RFX70l7jn+
j2UjG4MM6iUUyfeEvLYuLWunwVNahPmb0c0nKc01gQVZLCuTd45kBVy595YalUM1DjzCsPfGzh6n
JNJWIsW1LWq4MVPbbpQTMqYeIM162aMwuzvsxvP8v8lKnpVtvoz2b4buvIPrvy3xXDNohgUHnYjt
7kgs0KW6FAGdx1LbX2uNa7a3fG0BzRbYAh19AbyiRBLSaxNx5sViE4aPgIe4Tm08o6CI05md2Jsx
b47gjPxdObrvTLcCVWJIVrl2qRPT2LIzRnfPFWanCer1NvFAFbQxmMlh2Dsmk1YmHiFMDXsNzLVd
ZK55sozx5Hf5rQGVnprTrgPZi8xCAQPoO8o6yz1taJLdYKr4DyoYs2vTBUtudTYfKGg4/P3xv1/D
YUen3/zFOGWOaVTOD5xhqmnqux5QC1ZC6FlTy/NrUz669knZ5liLtkNrnWSVbatgWrWFK+OTvstG
CHcazgaSHqD+mvAw5eWlUCWtGxGb6SqT/yYFPrPyqhdZ4kVJ6snbeKlxsFV8V0Z1y7AKC6de1gQH
yJxEX1EEKcgOFaOjYRUJ5idUKF5iNzqXHXDPkU1UlHffJT5+fKZUXZUg/MJKnkPX/6UwOll1dnx3
WUA7cn748vnlhP3q6fWqd+hBwfbnLBzQjP6Eh2SawngHr+xEjxwEUov5y+TZxtGXA9uggu0/bir3
1NoVBlfPjbmvCR3EBXeGmQf0Obg6CYLJX+UddT2p2z1rIX5JBukwh1GxxpFhy/+WLa/J4m1TAc9G
zMKna/GytZzBQCSikU2QK0RkXjuXmGrmi2cGhy0SStMt+274xL+Ub4Io9w8SAmlIoZqBV3RTFhX8
zDzeUvX64GTkCkcTeosCaN3pjO8QYA0eDjw1fcIU7D6FU4DPM0gkBM0lsqW27y1tL7Adn0132ucY
LrkfJUEjBNlT6yKbTZ5zkGN8FEz4NfY6eyMBhG3re7OkhZvZ07QiNAo+wKrmQqnuyvze306G8TN6
QXtwpUfBFjqdFwIMa/JWMjLRkGN1Y2LJ5kym6ziWGp8YTMlOoqGxaZEK76csPZTPNl33CQJhBhcU
PJb17rgdNcXkcqI+867RZG+VBZ3G0qpqL3vxSc/8s+bZO4Qhdm0WGJx+z17tFAmCNLWfQogqn+mo
DmZszvcg8DqwfDV3lZgX/DeHoeRMOHHTezpiRD22b53OWbk/4AhZstXnzqCwsk32DtCFlvNNT4tQ
5E4/9DHclcMDuwosXCL9d9a9h1nw4/TaS2TRcJeXEHfz7BtGy97PLOD/U/aRQVPTrwRMX7IKKdRH
GYGxaWYJ+m/PzMYj7ZTEPwBEDjoIR4A6DAiCh1FRIePBNK2ifBnMmaOaTqwuG06VzYAkR6FaqMIC
EF3sc4e0QMXPwxRgIn1kNQnWUMjPnMIgnhQgse+adM+IJQAi5qOP+2ljgNNDbSsj5xj47XFy7JPs
MkY6CjCJqlcOHnxyM9G3HVqfBdigrshppOlGe6Fi6Iatgz0ydh2kcaCsgGnbcHyl8mKtBf1d+v1b
oRymTN2G+Q9HeP+KHkNnR9zfSd4+djglLO6tFdzpF3o8Lo5fb1hR6TcLrjq1DBygFPMVhkspMrxb
kBc2YYwGGv1oGYQadBXFqMI3T8r7CCogdas2Nfm1yZUsmE2R3DPZwypRL/Xw2qOird1M1CvQQTxE
Q43YkX1oQKbZbbW1puowoYaTKMg/JS05TuWfQIrckYZ4Wc/sTx+nVByBfbD/B2Xe0cHmwDENXUwX
djbdrRyYnOGluPxq+p/aTSysf1nC3qVtm2bdeT7fiKit4RrgF2KvXHHkzkpccHMKqwJzoBq0ZsSN
mDqOwt/TgLyhq7iZC8T6pavCnedMaJx2h0IAWtCROICpIa8QGAYuWJG/9eJeT91HFfPTCoCZIosQ
xKT6dBPdnVsX15mu/XSWgeCXckURNrrkXvJZUPDET2xtTgK+u7BGC39g7sxGjh5toHikUPTCLcfc
pZ9xhIJ3vm0+4l6ynoYt/Lj2rUmcr3zInbVV0RNTNdxLg6IEyldMteixP4yjtYU7Xm1FXbKVSggV
9NEtD3XWNQPnxeh9lQkCcU+uAYvgR1zivIS9QaqSMdZYOBhXy1OILRDQORAN9MZlyfRibUlMN6H7
m4DkzHV69pruMWYKVdWWAX3A34wxiT6/aIOtZg8fNjbaA0G/XTHYx5yx6YLIk9xZIV7jYBi+iBE8
Bv3eDNz76ObfrUk3qN5kbw2MJRQK2N5mSwIyIjdZE01jm3XxW6hvYbKiJW5aGZrLrNWYdga7WEAs
fLdkLdcBLCbEzghBPfsmQ9IRegWYA5pcB7yarCcgQOv3WFdv85tERXYOmRP5waciZxTFevLME7ag
wHin/4gGT6I9mvHi2sZXj0RLjRL7LAd6ELGPfOHBeso0jA0DNTtGQN3a/FhREu2/SWimB9i/0vTq
M8zFz2R+SS38Ze3+54iT9JkgG6N85Ko+RRk3d5p0Ny+90CzKXDap6eozyeA44cEJzV9dXMWAHwC4
CPn3iz+5N4nGiydGu+qFx/WUD9QhVTsQf5esHh9tM4fpSCVjz3SH0kdcByFzL1wscl124c4wjQ2F
mk+wx7Zprf1zacJZlD7ibOvcAJbw+nmUK0NzwDi1LZPhrZiSj9GPvtHUGRH4p7okdfRJPhe+9Us3
HzjsZe08jD5GHA4SbPQlu5eUzaftw6yZGcOmtguMKlwP+mhv9D54gMKFvdJG1SJwRBqWWfSma3gS
5U21zBVdon1jTScvnHd1+k7P5ItmlfYxCUAzYCddyIoHj1sE9yTKHpsYLxnqgz5vleDfGPhJJsOG
r9OFqBWlNFamIc5OnAnwAtopsQQDyccmYpXmeOMMRNHKJ4DhuHeAYPPfHrcDSokTSdp4aErdxCp6
kqZ+UIl6EE13JZqxVa3D2QGOKPdIqMjq+PDggPdnT1PP8gwK4Jc5wkuvyV+2PD9lZHKZ2MO/UXMB
JvEa0hx0cVI6rQDvUKoaAdqceDJkI7+mD0R25oceg/FjlM5H7FRvfaY+ur6e2FXzAiUBcZLIcndS
BdeKKR9Ur580iiCYopgzr/qwcJZQmVM8D9T2LTp/q6Gqb5j67CKHn46J4Tb0D5Fbvboq3dBbVXLV
s/32mkNa8B2W3rLH+467gerRTB1LJW+NSg/2EK5dQNwYLlhb27K8gbei+NaiL8zON27fKQpB8087
b7Zs8WroLealatk9kbZ7KjiPV8K113GQPPdavqMc74NbtNuRpBpH/aryuGJf53/5MXKZ25J0mR5S
i9+4pBRpp4XNZnZzuxFmP7lx7PIx99S60Mol9agYImxiNBuCSjujhgBXGExQRBB8GTz8gG98qSkg
skYKr2YsBJePNIccfuNWPkPkxrRllo9AQD/RHS5Z2h7CfHwj1rhmysjoyI2fOx50KNv9g87AZn6t
wsg64Qj5yX0Hc/8xInC6Yt9mL7KE1lsPjAiFvmqons2E1HbVjtsWQ+BKTOk3nTnM6LRyZxFrtmv/
zQqiDy/MPoVhPPYl+66IlPPAUGjCl9440XZ+KQ013sewrtde4O+HkmoIexYixvDZ9lk82YTCB9mq
in8Ng+6jhYmLidsLajugQgs7dlg8A+tCs8GNxzu3qZl0Fjj2KiRcI2S7Qvrc6txr6ViHxgK14/fL
sjI3Ot6AYGjoOoYQR8vJ/e8u7CaudhO230I3XxsMl0lbH6lwWzfCeKv8VHtUmCYrredJ51ynKHqu
pX/W6flbq47JEX0JR8D2PFkLGkMnwnJVnaew4hEZRjH+Ev44jnLskGlDjvswLY8FQXO4LSTHqw9V
Cwv9t9eWuniYBmwm9aC9O/TUAeuRpyFMdEJj7sjAvxoPuKKhd0t6RlRu/E607NBiGZnUOVvl8e9D
nLdMRaAcYhWCjN00lHFFJkJEA5R5mRcetcWjSQqU5pilrcwHLKD5Fl4pQJoZB1bCrznSsUOu1alI
EGrVgT0XF8/fp38TKNJXCzbSpMEcWywbmlAthowpy2C+T81K3wUiDk+iERqF03zWSXYiRlju2URq
WzEOeyvXeU75le8f2HDSn9QxNZl4Ju+ZoRN1cvGy/E3JGm5v5C8+/P3RDD00H1qd104rPayLjnsg
cMMa3UPqGWss8lIkfIATiNtuQnWfv0bjB+r/36d/f8eWFrXm9F4RmiD5MuTzhdVma8qScxzyfCgz
4iqwlHCC//05FksHAgnNKNZw9GanS9RwiKrpvRopNzpCJmf5+Pu0oVuL5Zk0oMDFj/cH8/7fFC4M
gNVn2UUGBI080zuzn1QDeCvTpf9EdOXNN4uFNkTa2m3Cf5mbBQ9/H8qGtrfOFtU2gNUDfHqpBp2X
CkMZgWj7ZinkjLbd501aHLlJ2dwqj6Lt+Y/sJ09RDUGubnrtqOjGsWjQffAVGIZJjBI8F+wvegjx
H1bqBP76UjbN54g0T4FCcSC7JO8RDNnKjMgm1GOxwc0MwDVR3xlVRbqNadD/h4uzxqqIfAQYYKs3
9MS587ub6trTGPOQ6HViYfZ3m7fzVT5uJmXm79LKtlhv3A8/Ks2lR2up5cF3LHyXoZRNMVcOB6ar
6EIloFWitq2GCIKSjNwXwwCkXRac4t2Q3nCQd2Id5zUttrX74FXWsgoTbz2qHM5tyftrDrNmlur0
aE0+e6G/Tx3hzcCMdN3CwN39769QFl0it1iMHNiQc3dOX7rfhBt3+AiDjBwZ2GSMK/2uaUvjXNR4
GKJWWeu/tzmYYOTHBQ9NCygakEWH6H4V7scBxVc6mMPKACeLhWVlIcoL3HzF5ITJMbMw8DjaWqt4
DVyiPZu+rmbEqJr3T8lBWXF0N+FBkJJ+E13b78oo+QpDZm3gV1fCw/tBNGY+etDgCIFnjbTWPxjj
o5VCCQgUJd8BzMdDyPYy7gMOzjK+kfFcUwg/buGUjks3z5dpRH5uYEi8EBbHKTpXfycv3lng2neJ
6515y/Vdzo0TlSU+HDOlZ3QQ9Hqyzz2QAnV9mxdF8QK42BHJPx2ZlfVYdzjo9XpcX9IyYOvoBKee
xgQsQ616KEyda8rL5lY9ZmoGT3BITuF5Qg47ugV1RNVUH+pwPCkOzXsthGKYoaJMk+OSJA1f3aQI
XvuxeNNNhKywGaluM6DaIo3DQCzJT4ZSOdve24YUv96TBgsb5KdogZFy5/JqX0WGW0CvqosWDO+l
fO2zqjj0lfCvRNK+fYrGDxo7maLksImht+yG4mqEzAIqah+3eDf1g2DaoDsMZjOIg+DoGPQhxaqN
7icE96z6kXHx2cNuwHN82KnewORs6xjFyGRsLTN+HeL8mgzOxxzSjgdEQEtCdsY5emNLrs01vmKj
w0bc9qUzLAwM5T4tE1ny2XI2Xw2OTmyxmVP3pSjPsUbzGqjccjeFqISB4ihXTfGHlQ23KRD2uW16
b2/YfNOYZe7Rdo0MVOi3G80U5lif9nWl1mmCd4noWvPMWcU8mt5cP5l3zbPPAg2u4Wn0zA81gy8w
Lza3zOdv2/b0BAluesKXtzedImBYOBQgXHT5gt/sVBSELkOrOsPY1g5IzdoqzaGLoh7Hj4x8LtBb
gpvvXGz848dBI5We9mm8ERA8sMRich4bR9sizfCosUbYlPhRyyxwtrVNurIvhzfPCUiac9Xgw6dn
lfwwfD2PkW+ml1/1NICK2aosMn7tun4L44Lv0Bx9mTIEOM1VL4NZNzttwo/plFhuei7cp8yyH4CQ
eFQidge4gYtSt+yvRlpfIzISOYPhIoG5nZJ2vFdp4h9bTuy4aZ19mpgvnEPCZZ2b/db25XglH/IK
1QyoyFgInr2gsSzawNaiJ4hh6J68+WyR/ggFrJVvPtW4q8ThlOjW1hPI8mtRoRSHY9LweET0CRqb
XhCsAH7t60/oid8mVl+uE7KUsQ+yNuzf9Tg6EY+rz0N8gNlvMfjU1LHC7a0yEVxplJ6ONRC4YOqe
Gm8Y3yZQ8j0dUkeeFIth8nJot/AXBr2qL4bDmUEo215reYx2qyv9pdCBSpa6R7J9YndqYCXj/MGU
ZsLpx7YxfsAMAPeaqu20mC1EUXRoVXfDxfXT1lKBOiQdp1GRttCPhNvlqvOo+vRyD36OXeekgUft
HufTYwAiLx+N6MbZmpqJwCZlqpM8Zy2lenHw4r09xyS8SrknveaWKBIOWdTuuEeAgl+Cas9zR8LS
GkbKVYkcX7y649jUkEpXwYdWmsllCjFTJiaaiaUzIoh8/CAVw0yw5uTmM2yeeA3Q14vuNErrUQGl
XOamXm390t+h0icvpuN+SMVBeYidc492ye/cIrl1drLL428JdO3S1V+cNsK18LNiE4WvslCQj5oY
8SbNkqdqkkfS5kwoALU+VLw9O86H+halY2L1J91BlfLkFcFL7jissSHGX7spndeiRSSvrLpY4pEl
9NAmw82OQ7XmACxXwK2pCwm017FlQoWfGXXMok6zSWMiytj0I/45q7KlmsIq29OAmSvPWmoyR7rJ
JUeqR79wTjS3GUvNdE0yVoN58hRZ/sYjuuJF5OUbEdqLUuG81zwEHeEi3Tc1/3RCBlBx0m/alPWj
KWxro/r2GwRY/KCaIX4Qc7s0aD9JV80DDkdAcRwtN4xFDhm3OfZyy2UaMCCBAKjACz63GTisKfo5
KWg+DEXoL0qjyHaJ0CBeALro6PI5OVgWF11OL1WpZ6eafAzja4vGhFL6a3ee3Cn8Q8tEsjW2aLEw
YtGu6643Ln2+1Yxcrf4+qNF81PUi2ug4rvsCnA4PX++rLVvj1QlzDkoeWBHRftUAJdMJqbCpm2g9
5mfSEcV+Mqgm7ZziHCi5Ih6Rnf7eX1P3yxVB/QX7AJt5bc+cy4XYNTIxX3GRcyuJF0w9zyp8F64X
rTMyHctMaq9ZHmjboI6BSoN5bcMyXriB3m2wsSXUvfrg4NPgs6qfaKFWO0zH/KPg+awqw/7VmeMc
LLNKV5hwrfGjHKwNQb9z3YnoZFb0hWZtyW1IDUY7gS9TLc7PmsYgX5b+qhIIr3iBNRx8+c5OTKha
JQKKYhjQW6Z7J/5yj3K6/nD7+9vclfTcCrIbrdm95kZhPrsMy8mH2D00Ipr9WEZsnwJby9ZgzdOr
CSvCKm8YoHAXqkQc9BbvJuQ5oM0VDbUiKq1tETcQXQUTJi3tnc0Ujzhx8/4pmZu/ldWLN1+m18yl
r0/2ubUuqqLaxQpllAqxRArnHxpmu1axt3IgUZSWSYkBh/+RGO7KLWK10zGp5n5+N1NCKK10nKeW
O5cZPs7SzKAab0KD8lsMdIM1bTV2BEi4xqMPOe2gJf12nN8+U9ZwCNoRLZCTbessYogl/1CL7jks
r3D6Z6O0rCt4uTubfxAD9OiWgCGlcgTXFWlu62CDcFtyB9aHJG/9i+Bh0HpOfaSE86NP4ius/hqe
g8pOU0PUTGM4S6JFwxcKWJJKHKy4VvDayHYgmcYJU47+RR+DPeo1PFmsBDs70BHqekPtPAyyhMvx
sgI6IfZCIMmlpjOtkvlH9fjxB889oAjW29ozj03rldhNs9vUD5JsDzaPoLdxfCvFQZk4uWyC8DZM
JWY1GSzJozLoYDqx8wnzUzHJ3jOowvcgoGkX0jRFuyN8LQbvbsNI2619wER0pEbM1dhd62DAO0y8
AD24ahIMToChaApI1UrEzbBHs9auiQ2pRwNFURuUG+vlr2mW7yB8XzF8a/e+sp8ijGI/Vg/I1G4g
xDLOP9t98uUHkmYWneC+yMb2IZUxSChetAX5cRptmencIm9is053w7eTXsMqaX+6ieR+P6/JNVxy
gKDxpq+Ud9Rl6WwUIyqQztkvN606+ZYECJG7xMsHsuJTIaN9ktOcK8aN1bruxWq8d4chE/FKYcEd
CZOLQBeW6RisFLunI1sIcQYp1cPuRSWtqt6+WM5Fsii991WeoDQzoWT3iiDh2zht2T12hl+iyGKq
lXS3dbz4m67nXWAXaF8Eoi86Um1wvZg/DuLfqukwXnBytpZNiYvHNKZDoUX0l4MOK1Tj7+om+86Y
kMOX0KZVZWXhMq4yf4mXYmAT1cKl6APxphusN6FvM1J2i/GovPI3SWqxLlxwah7qH1qUeaF5ZaOT
7drUozLXf6tuOSRrzTN+Hdnw9PEODCnecfIkBMljXCyNdmADDzHAzF+zEG9OSbSMIqGM1uSxv6gx
dw+GFbkbxEmDfdhwk0SSVn8PZKfQH71axJuph0bRwUJcYaNkp5TzaCuLnylVFKJBx4p54HbN0B0m
nUROWbWPQcDDpwxZLKIJXLzrdSflE7vKCY1CAbFWw9Q8mSXEP9xyTHMSTDqMDXC8Cqy/5jDNfR2S
QGu3YWxG+DWPcd7Z2LJ0Gnf2QrdOHKm8F8qHaTzSD+xtoz1OfcZkXCt13UhUUZaJ2E/jLXid/Bzd
PEpVMPzRfVn4z7XI5sYEDaLtVBi3IBLxcZyt/YZhFufmX9YDwKCok0Y+y14QlwAYJPqnOhNsPLVC
PRdldISI62KDxTOseQOVgLmRXyhSIzCKfZ5Vyfa3DkTwS1BMj9qIhDZXzkrVpvd47DzUz+gW+6o5
gy56zocO2KXZ3tCuerIRWGXCRJuAfNevXqLlF14ZeuJnVOTYUG/k/vUcIk8gJ+zbWjjrwdvjAS/I
6UH9NRqsRQHpvPkVXWqhIx6MkKZvVm158gx0qMYp51mFY9+dvp4jXfFWGuQZSuEPy3bu3UyoeYPW
4Gh7kznlohvgq/V1+D5qdAeGzXAcI2u45PyEhNAnRqPI2IeFtp/skf6C0qzfK3ELYBFd4xx5ox7U
t9vn4bHOOZwxHIgq1uXSpOU19ID3Gnm/MVOdjWSbfMGTByscR0xwJBvnnKLXXY3tbwn3DXpNm/Vk
QvXfSur6LWl6RAmydLbmnbJi5D0h9wtDIiP8W9ymtvqRDVcEGY7sJy9DZpQldZL2aHGxMxzJkgn7
uW5gXCfruMH+e9Ats9iaukLqKR6oghlv1AYna1MOO8lwEvLmvSjQ1UJXxZRuYSIQRnnzzNlj3mSE
/VHqiSejatXJQ24Zv201OevA6roVwgcJk5z7qBzwc1Htpu+F1H+IC7bnwe+vPc6zoC6DjZWNO+mG
MD99luHSHdydjhl44ShDXRsPP3Jh0A5HIQgdkCYHyF4nXI+ryUYPq9lu0uC90uBzcdI96DKIbxDA
7hRowDlPcGJOHTiYZNA2sCK3dWNDHsvZ0wbIjj0ZCahAJelxDG+rkY6FJSe7gG9iXp+5MfxmMI1k
fx6RGcicYk7H8xwfC9bUvVNek6o0ttweuCuKijtlqn+ooOpXtmU06yA5dWFsb4qY8pTKtM+FFICK
woxECZpZhZcQX+oy0ntS6jxoi6bYWbSudRY5F5JZIFZa88sfBgox7OnF0lIM5z5TQiqnjBWphgoJ
1BYr5EG83pEJ+S//SIuaWy7Q9g6VCfp/2DuT5caVLNv+SlmOC9fQOZpBTUiCvaheDGkCUygk9J07
+q+vBd3MF5nXXpZZzWtCY4iSyBBBdz/n7L12oQhhIOirNg4t3CXY2nUQaUiPq/ncFbN93xNIQt4y
tb87bWDzxedIhI/taDYHv8svRPxE62HG+F+1Xnyg34LjAYf5qpua8HauI4HSN4H41SHz4mC2rrz4
Kwy7CI0vg5uL49hEv2vEmpaZfqZzYAatZzgrOxmPdd/VJAcwAZscz9walgVOvM5woGn0QWzPoC82
FttYvlHNNEQL7odhOg81PtRC0ppqEPZTABQcE47jUsexbQ8qzM9Q1vSgRQFpdGTFhq711oxadQpH
3ksLoO/BNsp3W1T9Dd7s7iarK4vQPdhudKL7c4IE5zxmycUa5bT//pdf7UqEb6fQpeCHGYfLiYaW
YmLdoQEeW3UY5tTj3cKT7qtw2rZZI5cfDQPXCY1VBDpwQ7QPHVYySJllx+W58JI7EwDV1vZmxu/g
UC9WEkWbOJrkHuzbbWx618SHQ96ZPula8MIdcGr0lAw7MB2y8aYmvzHj94EPy3072I/odW7HcXoG
uJZeKvBlYZsuHZOXmoT7pzLT4juN9FrHzLNzHavHOc9HEk3YTbP4lE3flsIUJJpDfTtOfqBK336w
++HkSbTcUzofmhK0QMhIeQ8Yl0IkTgJLsWVmuLC0VuJLGZq3SiOLxpFuC4PWtVn9/OycpS5+9cY4
EIHXb2cjBi1MEO9sedme1Arseq0WTBPViWk4H1Kn942HKyV8fTH7MX7c5hYaT9+ZrJMzGTeZPnon
ixzA2IADhpQmTjCcG7GOCM2hKM/JcjN6RRWaTcjMavnJ/BNkcKXcwOgThdvSYuoZiq0/VJhHSU50
mFTWbU1Xi/q/b0BT1DWG72TwjPtYY8DMu3nj9/UWbz9IUPmQ58MuC5WFoS0oLDIknIliqnRRC7UG
FL8un86FxqSuHpx6O4r6oW0GY2s6fhh0LMXoQPVD4tN6SyB/Ti0ZKuR2PrjVHMQ91j+Rhj/jWVcX
S3ZQDvL+Ju2px9Ikukms6kdEt4LnTWTQW+kAc9XElwrOKhHmsCVbTK1arBqIud3kTrcr/UZzGYvM
OlxZRj0CCF8b51tIUIog22E6UaVDxCeveuP3THVzxplBXrpn5s76ToPNTmDviI8KnfJ9ruP4HMOB
aRJoMYiJDJMBlYFXJtHL2FlF25wshwNYJhxtY/schCrPAomFWy5omYmuKqutT7TcL3AB9J2hYcWN
QxWtQg/LfZ4sImwKlFM1gWPtG3GUA8o9Z4YOOiUpAiQH57zsDhIo1rkhbOcM9L9jtrUM4MmeJ0PX
WU/SK7ZsbvaP9CGR3RJKRaFVtL4NAJVzZTVRzMZ0i5BLMTEo+asfJzohWTVkizafOhotKWcrvIDK
wKipIEyuDbalDRXxc51p+RqClr9N0ufRa9WtMuSqFhGI4L5jcJ4Q+kYIC6j87LlsUBGSTnAI0U5v
5GghIS9zFczCHXAKl/punvKXLrQ/wOMxi8Wh4xmMVwrB2FovinPZstrF0rAOHQJklENJft/p8mU2
2tfcouhhOuKlxXGJvyMcIXz1B+ExcJDJxa+LlV9Hxq2JEgzRnbDfnAKfsVvxAPiUgjHQZC2A6duY
QcStjarfS1x5b3pkkIVFkwSlPbVsNkY7n9zlJksIthemh+lbvWZs4ntvzvQLDEtyUxhQmX0U7hJU
UkQmz2wGhCizkCdafHaK4pmgxhakaJWcLd/KT70gjD4E07vcMA+x/7zHTDRCv7CwKgbd7TYOJ0ZU
UCHcA6/be0t+QNyjDy4ctMpx43b7JG/u/SLif9YSLBz1pKDQYgVoAQg2FuSTWAoSSiiy8QZjM8kM
evWk14xQqvyr8OcJsq70cMMUXGacH/kANQC34LCih9JIQ5ecU0c5HvxMGXemCxFv+VWEOND2zU/s
+29O0nzIKQm3jTQ4kpIsHYi1MDXtpu/cBHao1eyo1jc9OUHHYgbNkikv2gljvoJIic7FXF4K2o37
WWHGMJYbF+nzhslTtVaxSE/fN67u/xqaSGe2EQ5HBvTzXvIXirx+PPIyDuU0byKbQ128RHJl9bVO
QnCPGrliSrO39ZgQGU1I0jjYlJ4ksvqzfMimW28k/FwP6TGFCoRF1OFLQ+R8ykmX5bJUO6erfqZ6
+oYqhN4Hzbw+EeNmJAVy5Q2kUzl0PhNmWHHZNGtnFEzFxSZvLbnVZgAvsKPTBO9mE2nYdlE+rJZD
nGPb7zHIzSHPX+rB9gnfQK1pDxjTG5ROuoNnd2wF/TuWH0j6FgbIdhiarbCDYe4+UiWxL1W7JsIv
KrriheY7qpEKGUABr3wlfRRU+oxQRzuHZF6sR/CBZD3t6hFMiqn5e9Mg98iLnKOKOeTX2RKorX/k
hEEn6bDSGQlRT3ZnN0YEWuODmRl/xjoKyXB036QNwY64IXymr1qmL8GmzraxPMkagqgtsXxikWbz
Uif9jQotSMH5i20R1zObw2vj4Y6tbfzdyFQ4xKZqxYr8c/KQuWc5fQSeaYjs1wbt+ArNW70iefdR
opGB4uoeSb585SoSAS9vJzLvM1GSAajTvIU94l3WAbjS9QmJT00I+IeIkuc89cbAPVQOTfNiSViN
nSd7KMH62sCZQuFw+Aj3VeW+hT7hR2EdP2mu/kTfCYu0gp4RoUTpGvdBg8/JLh7i7RkBWd/OiIwo
V8CeLPpPEcT0NJAoXcrFXNS6EtZEE60mOXDCZIlLcoBBNhE8jlcy0NXiY5JgKAMYtW4Q5nshKdwa
jIzQY+5YRCQ2xiSWVPvOv04+BqYIG/Gqczh1jtpDCg39waauXc82NpZozsAGuS/+rAGGSF6Qq88r
gpzvAJndYSHZAbv54U/lSWVIY/W8fW5q9w0k/bppNW/tuQyqLY+6rEN/a2CFVLh30wSjMwgSxnQ4
jlFWv5PDxTIwD5sha2ZEMPjnE+M+0on4s4FXjWSJBpZPRLn5C8MYasAEEhCTiDPr022eh1wS+rAu
jYzgGrvd2bb5LAtOmeVpNhMbe57FDr8A3CO5a6b6XgiEFVVRH7QOJRU8gtUMMxjkDxFvM51nU6Gw
55zzVDp7iBvvozHi12npVHvNa1cZqIoQwVvdEAaVRK+mm/lTq4VXJ6+vZpi8yjJ9IOJG52c0ppIR
KICWiWoqiHgDRkFdAuhA+zHk5teiRjHyDzdv9e0wuOs6jW4mgJP7Fkm6NdoAZxXpsMq5MZ2s2pO4
fRyH6CPPrHfyrAb4l+lZa9NLOTiPGGJRpBTDFdHMnoHxSx9Njxl8Wg/Pv5dxnnJrl5Kqgevhxc/e
CExkkBj9zGV26kAVSl/H1ks3SuFPHik7ZRnqKxK9SIMoh6tqSUtMK+PYZN5zgQwi1fGLGLNac9px
1zGC9+04N69Mzx9kNe6yzMdM6CHKi1xBWAAHWXuRpxPTtiZRVzDARmPafMm6ep/8Yec0VASToV9d
Oixoy/S53UOVCvcRy2Ieox2JjWjdzrCRCsg8tv/ltikNPAMUfzeigxoZEySpItko3goBqiayvTts
btHaKGBit3BTwpgwrEllz5lU3pqQ7xysuzpPgirHt0wdie9tmZo3ccLgPkvMvZeCP6sixHVINOzA
j/CTJBiNEBPWb60z7htljpuKSKQCIJxfJcxdaJAF4UPktNO+qJOnErYTlT9KQr+ZeCNgKWHHE3TU
3QxkgysHudMEeoeCvnPQiurdjQWdtDXpA7XrMrdI4VzNguLPvfcKRKV5h/W5AGRCRUl1JtKgrFH+
RSarqDZ9DiMxIU63hYRHiI+vip3XFJs+QXbXewytaRJwLvUJ9Erdeyy5wdiaxED0WX4mFxYs3Vw9
qZxdYow/1aSNR1ux8esx3kB8tVjp+WNEfst/NL8lXhXbSs/aTAzBFiFsUBfFo2l5zb3SE3ohsg08
IrdWWvneiju90oarwcWTC/qN2A0/O9hz6UCngthIzgGffcMnoQEDa0VEpjPrI8ZrxWaxblhxd8RM
Niu9cVBNWt3Jisyn3PAfoIXxhtAaBJ0mzqGuvK1RT/mGP8wIY1gfq8P3vNIwjJdUxZjomGEzMDAN
kKMO4XM4qI1PoO5MoatpGQmvaL3OHuV49jToaKcH6T3X4s6r7VfadWFQzPwtI5PT/0xQAQGWt6OL
JXnS8MeTFVauUxqJlK1q5orPljhKnSXWsC9ImJuOlE92io+s4X2iX3bJyqyh0C9TcMZB73Dgoh/x
rPsc8NMifKnI9kBYKe+90HzAOYO424HHIoZbxpGvmcwnOPGgwZroVx/RcPQmLtYWT0LTfc7+SjYQ
mTSlz4FgCkqwRL3WYxTWdV/8RIrEh2I07lNCXKq+PkQzDifaZfZRLTff92YUPzg6tdfUdkXgLo5G
8sSpDhaDI6GdCNm+7wIC5O7vh77ved8uyO8bTmFjveg6Ujig4QID/b5XDsbf731/7S///P99y++v
fX8zGovy+PvH/vK1JGEl6+fSWIs5xNOwiNd+3ySR+c///H7g+2vZvz7w+/vIx1wcw8uvKb7v/n7o
f/61f3n6v/zY//LXfr+8f/qZ3y88dUX899f3+xn//OJfnvL3z/z+z/7bb/nzN3x/47/9nr/8/3//
1u8HvESoII/VL+xpn6M/hsEkkmBAErqXxcg0sID/TgrIOrXk1ctlte2mSa5b0zE3kx58X2LfN0IC
J5iXhv9U/KInNu7bQu0HqxqObf7Ox6vCnglqxcz88Rh2eI8bowma0XrJqVCPpYqt7dBpDxA5Pmtv
jreq4pDUzXSNRubh60QhQ/RlyeLnw/FL6ur4+ybJyYCevRjDAUHeNZqtvaI9w2m3QngL+aTz8x15
mltPh94C/jDkiOVepEmm7mhNWzFI9pqidHadlPYu/zHarr0XMQGkvZnv0O7f9EnXHIchu/dxo4Pg
QGVnLzZ2vSzKfVIAChiNH2wBxbZMNSSfxLcG1vda5yzNVBAgsmCggRHzaGM9OtAHonDFza4tNyIm
YDCdHELcrbA9hvN9pMUWIDf0efrb94dnFuLvH1A4TfRcdA3fkgQuxVEBm+O8WCFRdhCS9X3XMqAY
CFzQXtf+TOoQi7CroxqMfbah1OzJMsLmOJFWxDj/hXEwzc4M2QU4Fr+mxPJqNGU6lPqhAOYyviZW
i8QpS7dhKeQqoXtVG0HcaC8zxpA1zfq7roO91da4I/p0B9eGd68rFioTR1ngLGyJ/bkwhmPMqkt9
QPiKNqfvDcqapQo5J9RyAXGPENFvhq7rdn3eFhh7Dpke7kOijVZtMtvn4eTUCZYQP6I+Kk4DwNVj
thz9XJArG1TAjE0M6jP24LJAqgoojPFpPD61RYV2UDOJxBTRjfEa9tG7wIeMPN/7cKN8ndtkWbKh
M/0KhbepTYL4krK/5WLsNza43EwO4mwb3Us0LiZP+tQEOo5fI24q/jhfHiJlxojpMRQpxYMW/8x7
+9kY0zdavm/4WCi6mTRkQ0szHproatIbVly4MwwYknXUohhShnFH9iE1RLKv9f7BMabr7Iy/Yr26
pmA9057NdTmWgAh9aaB0m/m8L2wPUWfZX7MiPadZeanm5om+u3UGYkBse79BdZVuCpPpvp6SD66h
KQYgA2SExlV6UKe8jOLAwa1KfKRBbo7PgLMUH+YAnItc5Z1DBXdyyy2qrgk8wMhsSgzeccgyaqxo
qgLLIy8SUOaqqSi9UvPqaGG+yZCErDVrRMPd31NYYFUx64Oemc+DZqBUUeWdwBfZxO5nSPORRMdp
VeOPIgJ92M8pdFjkluBbCvEoyXPY1SaryqAFuVPcy4Gza9/hdWIEv8fthpszbANNWu8acD06bg9O
Km+NoY8f00+CdK6mluIG7NWjZ4M6DTO0NJjWMo4AvfcspqTlzfc/KwvKVfOMmOeY6ca1Mjn/4jp5
B8dKAkLTv6Y6H28HwSe4B0TpPmZAYmAQ40P+ckEk0WW6pBxblvmQEzhgK9a6F71MrakHSo93SqCM
BUnkcHqMt6ZSDNFyXnAU2kso6zlrq18Wp42YDq+wNyZnETwzx1YXdCk7FmeMrztBGrWJTXWGNk/o
aXGo+gSAW3TnZC2gmekU1R8FCxDpc1N9Yrh2LEZU7lEyXpyElrzHmSqgj7Gx5RjTJCe51BwtkhfA
hE3zTVpzonZBFdUjrySyqnWOCwQqSvY68ZaQdF3h3tEvRu2fa1lsK7JOJp8KhQ9FtDM1heYzu1XO
5KypcS6+KDUgCr29DhHdMaEZGLv0P3XPzg9G716zKb6P43fHSW5pwKzUYtGCgjyQ8GPEJXCd8VB1
9oGYzfs0jC0ODt5tXpI2EEt7Par6ltPW0ce/TaldPjfT+DbCwUXXbR8zRPiQtYgsNJJrpIVru6UB
rCt1aWUaVHr7IWMmJy0XCKc+QNLKyKHNeO3Zmsaragrn2PrgTJjx5gAT6byCL8KyWZjv8xyW+wJ1
4Mpc3N92bnzqJdRsztvzfVX4r/Ny3O0p5TfEEJ39GAVHDoRV987S/BXa/rUGZXdr6vVNhnhkpcfG
zictjrc8X2M/2cNCzQ7zFL+0CcCssX71BK6rgVwudo5iO4vsDV0jIfTTdMOKXXQcWDElnTrfek3m
eV6DulX9ax0RRMg2jgQp+uhMEHNUV9cucRCE7PqWWAMbivbKK2emOqTwIiEG08emaN+5cfuuln66
nIoPRik/vcr60p0a++7Sv4wz94gBch+XzrXppxdfCbKkUVbXCuNAZdYf80wAjsQ3gEdhb5B0uu2n
BhIHIbK5syyXFYELJZ2DNEoIt3DcAv/DHCCAoMhryvuRQAV05qdCWFcnRKhn2A2T/OZqVC0ZE3oD
0iYMT8J76VL7yZrsGOhg9yAYxgLPdn759gILxsDrDxnVi5G+gxclyH1pzSCiI89oMzYoso3ZtvA/
cjiooyNykHOm+DCxbd4n0j/tVV+X97FHjdWOdIz7melNmZNkMqe3OHAjzAzu0eqjS+tlu6hLNm3N
VF/6YFGd6bbQY8IgGjtBxvOVxTE+Ly65sQwhKCxBRbTJGgKGA02QC4vM6iESrQk8jrLElPGxQSeM
tTrfSRWCZe2gOmKuhxk5kB8fuZ9VTCCEiVVlSuS0U82HSiiO2CwvlefmeIDjbVyMzxjwwa3mIDrS
8KsbbbFnPLlvZHKye+8Lqqy374z+IMN4OzEPYl703Y22itV3XNX/BcxWXdnK6eETEXX5z4mxpk7G
67+PmH0Y3stf/xIx+/0Df4bMWvofnu/ovq/7unAdWrX/CJk1vT884bie51jCFJavO3/7j3+EzBp/
6MIkNg0jIw971vLYP0JmzT882zQEjxH4JXzXcP/2l1DZ/ylkFjax+NeoNvLZfJQUiHJ9l3xvXgqP
f7w/JGWk/utvxn+KNrJ8w3YfQ2reVWMSFtmE8cX1f+I5Z7SakJ+ucC+s9Wze9WIYUEL4N76/wHVh
bQhs+0ripW+qa+hD25QINQPpxNuxj3DNom/ctp68izty06KokPRV2VuZCJ49kJr8/vRVaVPQS/KV
R4jmuJ/BnTfVEvzcqgvR4IEfZydX6z9EM6OTcLpfmVM2u9KDfKNCjPOlRWiPNpxspHprA3vq2q/J
WmTGgBX0yDHsLEyv38RWWGEz25VRiUJjMVeWpuZC3HRRTTSgE+EyDyp+Gl0fuuiClMpU9Sz89rGt
20dDWqe6GZ6qzhn2wlOfuvmsadQFHSy+0lAfmCSwg9PYAzxkrdI2UuvJZRHXwb7h6w5PFa0iw5YP
MaC6GBVKMPvaT+X2j6ibUeYUjDfyqT00jbj3ehpXgmZnDruE0btLvlsyoByKGrrQy3itHm2OGGh6
YTxhMS3a+2xKkehbn16PppUETLw4dMTymeZ1ZJA4VjAWW3cqeeyTsTlB3wpDR9LEW2bNJrFz/pLt
WaVqZ2tQo0rXYWYzr5Di7eyERnQ5Mgkn8xzp/mud0jxElEsHXkfTWWVvNiaKbUq9Efhzhq4JSYw5
jzg9Yiga2biM1AxcP/7U3YmseB8k8QAKeV6Dzs6Fx4/lIfXWjjDJkCPDpG6cQwURvWyBPBBBMNFT
LTYtJgLAIFIetJJuYPRzkDkjYzOFXsllOM2x2rZFtg0LZ7rJcxwRjG53o0NelE4mAe2m7JEiJ95M
e9uM8rs8GV9ogYJVRvhqpI85ySOC6S5JUM9CovJKuxooeAEvf9lDu9HymKcz/OjALvjo93fCMpbx
17CZZj3cdCNXvrtcIvHOgUi7U1V+LX3OslxeKIFv9Ca8l52GGa608nM5g25mLKgHXse01hAZ+6Dt
7PrS36rEguPhW/ukj9TO8NwfIY6NG0NZxEZ8uhYzIkikYdGbOzDLmOoah/oTssvKU9mXi3UOWHCy
zWNYh2nDqJftccZxZQsD5BLi8hlVu90kP5CH/rDZtiKHbbtX2guFM611XKCu7t2CSVcujMPeym/V
aFNs6c/eXDibMYueTA6ym7nXF6P5Hicpwwofxoe3pKoy/rdzSRqrPtwzxsCR3Bc7o+ttWszTpWlo
eheucg59jJEkf/dp0cb9pdOx/BOnU2c2BOqaVIPZL8sjYyPItHJBwSM+LBgXOTXZUI1pRRs9Bs1j
j/NRjNWbxPO2EegX0EgS6Vsgg8v7EVxWAdBY9z4bAkXmIjFPMKKfTLeFstHXxWFsCph3n1VqfXUm
kWQuT7GSnf1jjNULmZqYARwikWX5aLgxZwNsthaWxI3U7LPJ2oWT8wdUU3PV68iQpBKHLo+aRwNy
KwrTZyhMb9jf9y0YwqlktGEk+Fikegzb1xrowwqd/01hdtraAnYLkcG5YejUivxFRFURMKLGAMGZ
YB37HRqmotrp0UADu0rToFXVxlZIarXqRyrzije5eHZ7mFwEY3rWRAwFBt2N6/5iDqCdK1xgKDBJ
fRnRNtJMWYdEBgNhcU9ExXFS95H12KRVJ3SXQUcI1LTx3eAPJFSgr0jD/ppkND4wGFd732UUYcBz
0okRSBDXjvI6MCu9re33IVHdWTftbi28ljwfHPa7cgE2SzcpjkXmmi9xyhUT5S9IC9+0iEGKnRVb
TldQ6GtaDlXb3HiZeZBIn4qye7Ac44o8CSc0SrcF/KWQ1kAoBfRtW8PZ/8hTFsM4NhB/eEg5Y2bV
NLuVqaeHN2Ns0QtDKkS8SYdV2/Wkl6LigKI6jz9TS3yAqToy/qtIqSx3JOJtE22OF02stx5NCCLz
AhtBQEi/E/FcU/tALYjkyIvmUJsaNZxObHKVPbZaboAgG+7btIaEEE8fy0AutMd6C9TscVqIjAwZ
fPw/hNFW5c509TumAA+qc8LtULw0jvo16e54B0e5uZH4ytaxGmDVW4zehA2GIPHN6xQukRI4ng75
ongiVJucd3zXZzlbKYu2QMDfwISpWQ5r+iUMeaO9Lkp1i9AZtzvFYImn/pRn4hoOlOVxBzNfOmTQ
msnFDeuly4L71HZsxG1eC3UgV8meJqI6pGlZk9A0HGG5MsH3zEtSua+ddA2MNAAPu0I8xKH3ClT+
Lp9Fv+PkOiAwAflkk4zXxvLkYlGm8TBeCwwdq5LGxTY3CKh23D1peIQsqwzlpbwSi8pBOyz1E8US
ol/3KMh6oL1QrJVWftKlxBBthAUYJvceX8Ej5Dx3a4/3OFx4SgIWd3V8m2tMrmO//OHiWGfdpKE0
5y0DynLh9nRyb0/QijFLr7EAPs35/ACq2qjxXGC/1jehJU6a5FEB/4WUUhcJ67oqU7KIDKT2QwwL
0yAUrijPc3IbYdpMFYCypr4k1JMMDFAB5o84SIOYTY59Vv8xJdNnUufADWHSe+Vd2NP9zujHxnqk
tuArGfJn0G76J3MsfcoFb2Pqi+CkVb84rYG0kJL6mPRxqMWSIHaiE7POuUZdt4CPxrtCDB9Jrr2G
UY4sVvO7jW5Y7Bm9n6wydiO/RN+g9exg46wHY7KwNhMWUfi+PBP2po4jFE2i+Uybkf6eYnrPKasK
qx+ZeGaqvS0af1qDGWwO0ShwXzIvnGOucj3qREA7JM3CQFNEvRV+eBcqIMFVmGJBDpHYu81Pu4KE
YLtbqOAPTdl26056SP2Lh2wGS9/QtxKcNGi6anewXR/qemJyihB/MXd9NDQmsOq5aB2NGcjTlP4c
q+rn0B9cq/41cKpb+fp8Qwass87zGVizpz1bTfXBCTeU3Smf4QoYuvklC4CukZ0HVvs+9MhGaBfZ
bEgwa2iVPokwuwdZs4E8sc+m4p1XQfChLJ/T8hga4ilvWCrTjJ6IqXmHqWMkqevWnlP9T39ybgtl
nfysenXtci/r8jHRnBP5WOKlkeW1N5guFbbzYRZaQvCKV23dqQPNM6SfuNDOHKHkwUkGWvguInow
Q4vsJAKtVyBGrpqgNbTkLnctxshJ+4CHdSRyMcDzTF8/ec1QGB9LTT/qmMQC1dCWIZ72YfCwH2Sl
/tqb0xFbYfFsTHGxQTpjnkarPRolxF1r/hys8WaYHhGOdK7KgXhxDot7jdFfBAC+bIYffRc9V5xm
geM/mMoK6ROyyzO8Qdvo0plGygYJCkKwnyGZMnl6ohyZ0pty0/fZeywJ2JAIA07EWs/bgYRLUG3+
Bsn8sU1iHB9u/qURDnDKcdnzZrPjhXQLir7ZQmd110molj1gM7dIoEwbmcmy1G9BmHbYGjvORSCs
4SvfCsnfKDZ5XjTSTLXEzrdTzhROvJ/rZFzj1kyZ1iXJLaZlA/CEJTedTX7XNxDPmhDH6UQhEVYK
2YvBHLqRWcj1yIxlQ/I2+b3hV6rqQ2Uh0g9d/YUpd3g/lvWBVSe04/ZaNglLJ8lMDnqprW1CbzZq
dAkFOCYSD2sURGQrHWqCzcOBWGYL6xUfgVadsW6/0rQ+VnIW5Hx3vxhNkndTTvmbpM8AZg9pJGQm
dGw+kicG/bjlSq+Ca2Rpaqvjyl3AP/maxQ2UZHxjoD0EQY0Fb5LOYrYlX4hnm25G0n0utdnhRiel
aSXdfLgpHFJJRYfAlpzZk2kZGXFaqPQw1hiniJ7ZpoLsukZ3ap5ird9CIa0C/IA3k259fTuDPYJ5
9snS+5eh/an80jyEXMl3etZ84L2JDrXNFR1nABP0HkwMr4y4agStWmPZB1NHUhSGihT6PMG+qURx
RZZpEVpUtLve0TfI9X38o0cqmoYMF7CXGD2TtUNiBlApwqh1wnEDSw8fLG18DRc9GGsrihEIkGdy
LUzDR0ZCBJLRIhUt6ursG3WxK+76gf6lst2PnoTj1VAzloi6iRCMjHs+UkdCMSHIMhh2DhI3Xgis
vTKJYzV+mnmNtyst4n1EB9JfcOr6vRvB3S7pwAH+NGn890EX+tAKK+w45fjk8iheq53b836EHnoz
IoC2jBzobHaYmdEurdiszlStE0OBhDVX/0jHlWmNtFtT9jJ7qohzBy2S0gg1OXgFqNXU1oLHvNJ8
LEBs3IQP3xaQ1naaS6ZThpvDAwr10HdDtBYFCV7tGzuNeeqWg0SIhveMcpCcaosE1XJYh7hNLH6V
rPW73ktx0RBDunei4t4K5+U0mTgBF+yVF2sCFyOSgp4dVEONNyy/DyfrBhfXfhrD88jliEcPhiIT
7wD35I3vjNMDhuSuKeERGI5/+2jb9D3jMX2JWxplyJAIMWRi4MDMtBHvI1BG61xbC6mGCqqcRrj8
LZpVm+3MxenV1pdQME1LQXGQevZg1JQhkuGcasxo63eceXwrCQouAswQ1LpiPfYMHcn5Id45uZUp
GJNFZTbN2fPQ1zg9TFqrXvEVZgMoC+dBWuR25UsIEOTlrHc9Lt1iIFVd25fwUFZ20Z9G3Qj5mCGv
iMdVqtPCS2bvaWbHW+mD6a4MJ6R/SyiRUIpkHCTIlLKUNQaltiUb3nXTvOt19zSPwjqFxvw+mP3n
6MQOSx0o8bFTvzC4uDtTMjGbnfJu5nSiofFCJtg/CfPissJsCq+BgDw+or/AchFPu4FhC1HCza3K
YjzxtYsfOjuZMxlANgxZqNHkXltsLHmf4fpqoje60yd21lvycopDbVXdDfpfQF5jtK2sd/A5t54R
svEaVrvTjOzSV/lbxrHMVejPWpYHJHasK1O9zn3xHTXzQ+JtMnz74/8alPXnf/3t4981KA2Xnt2/
b1BekuhT/nND8/v7/+xPGuIP38d9S7wV5x3akMY/+pP6H4bjmLZPd9B2LFM4Hl3QvzcoTesPGoW6
xZnRYR3np/9ff9Iw/nB8h9JPmFQuQne9/017kn7Jv7YnXWY8tm64nuMRu+P4lu3/a3tyFhWGuLoK
EmyCeHXQGLIQ003xrvYcs/3LYkH6veKOIRHCcOtLW5oxc6/iUxTVQ+URrTwicj7kkXZbIH3jcB8u
CLM5lJc63OAmO5SZmxzjwSHwo0ru6X4gT8e00ekbPUkPGiCXPQfd+dRYbr3SLFLDYboDOz+bQxJ0
XYONLBwI3woSafkfDswr2IRHVQMtmqv4Cyk74E4HUBGLMTgFKfRLpp6NbF3pLHmxAHhtjJq8S5WH
TTt2+01pFxqpKrqAgI96Sa8QaA0ilftsGG/RIfxoXLIiKt0Mb7DUr83Ieo4jl/rQ5f/OMYZMH+9K
uo5xDCU32ZCfiPRkYlDo6T4ytAu5g/G+iYetEU/NSWntHDSIwquuekGazOyT40CQuNhOTF03iRwq
yRZySEkU/Qj4NvO2tQTtCytlFJr2CVuJOK0qz+7aQt51xX8zdWbLcSrbFv0iIpI+ea2+V6m39UJI
tkUPSZvA15+B4sQ996VCW/a25SogVzPnmBym5Rz+rszgGNZsYqPFl5s2nHqgaOGjZUB/vWeFKWAf
Bx76DoJfNjn179LwWgRdxy9DkNn/gAhutRs3D5i3mTg6xbhN1N9sdLujUaTtfWLi1jYhvZP1Ozc1
tO3Gck51T5AJzN1f/tATGcFmaskVg9VcK3SvRb/zo4g8V4rXwNIvtl92h3Hq+m3ioFWW7IH5rJyd
jvr4N7rIh3gsDjN5dISjlCWYAgcTWNl/OYJSigTZvzKkklep79wq9U/M6GL53yEZ5AGum6rhmIwq
kJWMb+0G74UxpC8OueY7ib91W6mBzb7pOJuqHptbWtOAk/nFsDJ/nxBP459DIxuUE5FzJiEcfTOS
dlG8Zg5sxdTAEZOmC8OqAqESFN6hd9trMGFc/Anfxl5W7YS0njQAZVAlcC823NZguU2S7VTTHVWQ
TOskB88mSHA8GT4qfYAVzMbdrl2VgBaxKVpYaIetdszDgC2yyTTKgSmG62WuvRIoHWn0C1H8Vuef
QujhWqYZtoCsBxohh7/o4r7rwfjXFq5/C7JQUV779kOM62Zb++0Jgk1+TOVXbXbWlXc/giHXkUmG
YWu23hiYwRkfY4JGE+fLdhfaQoiNL7dfIi/Alcz4c4e+E9wr8bUQ8834VM7jv0iI6GCpoD+QRYH+
GeketWu1Jc/tply5bYNC7EYvws3cIpxBkvxrKpBwR/iNRYG8GGRKu8mb/pBlImGk07ByZE7hxwPo
1zh9Iep0k7mQvO0QeROQie7aVjQu6ciMQEwpwp/IPY15nd+wGx0YJkCV2Hsjg6naexpKz6LArd6s
iD9dBfzFSR7fgmqIb3PAerNLqS99M9tT28d7VuDeauAatZqZ/tLv/oRM0lMLvG2Pz82P6CG035xx
KdVB4ZzNhtmy6+O7iLmn5hyqcZyiUgW46gaQ8tqlshY+J/pHxUjq0qTg1p1o2YXH3OHY/kneIiYX
uSxuwihG/kMyB2G0bgRoW/9JY0VjGuENSKzoLbf/eHkX7khZZGw1T6fGdy5GMql9P07qUNT278yo
gc36I5P2gvWC04eXgumRr5IKU3hAukZg3gKzz377AueTrtdT4Xd3pfJTEUvC3TwrlKtIDTQ5liUp
bIuNOcr4FE58i26vC/60dvc4FlypHTrzQzMseYz8E6peW9uaNNm145lwMgJGWhNhVOBn9V0C7n0O
DDCOLr4TtsPpwYCamOaZc50bsSul6I5RVLEijj35PDmdfI6RzVeqDe4lmNg7Ddi241ZduxN8oiBs
7jMOiKcAQ++9SegGH03DqRiidurxkUaieNQV2Zi2fdRxcWUUcMr6PntkR6Ch39piD36cMW5DBvDy
wpqLifGEGouTwUPw8wCwJ6LzXPx2gmlpihLuhDA5ymr3qEEAA3nxqwcZlVsSOOvXshdrPw3HS+Uz
dY8WGKuEx732tP/Rz8FhTF2SPfm7J4XDKfjk4dXcIncXi37c+NqCIYDPknlU82xkROKQxQGx1yB7
2eo/FIFbrtfRCeKnSFEDHrwy4b0K/Q3DvhdzjvGDDMYBtLO5DgNQSjAvxxUeOvmG7Ji+RY3jteGj
frEjEq78+HfmffStKo++hmkVW5kAdJoKLMfpvJvQI2PI64NL7vvtwas77G6LXSXJKvs49NhnyQpq
z5aTtTDG+/zaoYOl6q8C6m7csISPbrzKZ0tBTh2CmyF7bCdI6AGBqPdZapx22S3Hrnw3LJC+/ujC
XM2XgYtt7+ykXwRiyXMwVHLLBf/hadE8imb8NURHrzbw/KUBy4cs+CZjItnrGkBdZRh/nTSz9thA
6TbNINxIdj3bTPX3BbdAYCxhvUb9VKdYnpPEs++1+dRZzdW2nHMNGOnFDaC8aX5qfLCabR27VTd9
6TwOCzc2vS+LdK2o0Wj3YYhUTQKKOuSnD5zwFA4LxTmTJEMZvHddPRyGyijAVCfoQhdt3zhhCLVR
HrtWh3Nx0SDPDlM6xgYYYcols884okI6AcWkkSKLdGNJuZ8mKJ08E3yeE5KHshkv0n57E7XFxUW3
cG3Aca0S33I2gZn/9dJs47jIzQw3/ZUFAzSvhJSeUKc84Zqm2+CPfXAThrUzC8CmZczigyfhsx9P
nUuYAH2d7awtc6rWGE9/O2irN2P+W2tFFp7r/RNeB/y9JxMjjC7WxBiVCQ2hS71b77ijsBFgPzrk
DhMIq+fdqAR5scC3qsI82EFGXnQm76o7Va5VHmqCwbeEvBVx+VwGzT8dmuqUsbSI7OHKh0+LjQBj
4wW3JIbU4WNOWIEUZoY1+Ot+RB8nFEotpkgPZSB4Ji8SuxBCH/G++PXiJzNe3PssqIiWH5HFMtWn
FsJGyVNVJbtgHhma2evWAxo9fYfk+eLOzh160WuuxpMZ0SpHal+akdyAUPtQnfEATg3/SxrjvqYy
3lYuTIM2x2qaDsOZGCFuCKbudcMZkWflRumE/J7yjsjgRdGLXwwTlWRIPIjPNULp8dSaTE0DbOMG
uxidC8AcBdhZvErMHC92AzhfufZ9KNvXMfD03iIUFcfPSGQLc5BKB7zdItomqfrdEsnuF3870Zg7
4t3aXUHILHicFod7Z3rrKiXJ2FH70EBb75vC3Daqxb+A2QHP9KoMNQWu/Vwa0JeG6+gW+jAw3mms
/MQIhNKtiDCmVojGogITYSkijFIaz2g43Nu0qE692hYRdLUw8rHvzs5Zm9mAOjpO9pkmhy0xrqPT
xDumMnjHJ+6eUEJM9OK9MSGu9xO5T0yerfiup4eRXKoDIs0TT3D2GBq7Yc8+BHQRoR0R8tCopnW3
xSJ5KHBcBQkhZcFKKIytJQXTZphYram5D9dZsIt7PLopEJokUDsrhBdcqb66sfa4qtZ7SzCLMLUm
s1CAOeCO+hwl3b1IunMaiJpzuSuejN8wJj56R5TH0RzewF9QV3k1Bg/fIqvNmvAiBBQ/sfcoAjva
tVQu7KvZnCQi8MmoNX+XZn4JHD97iKDWrJi6dviiUVDPgpZ9MMiBLjrYEBhsZ5E9dWZY7sF5pkyt
YR0GgWluSxiQEFqWz99sznPB/J78Op9mwv9FXuc9EzLZOJb3i2eauakN4mCAdZOXq6hrpid8zzUX
uHpMDTgQNh+P549vdl06qxycpOxM6xabZn8M7ZCwPqigzfSpUkZPnt0sA1PEwuNyQY0O0xlLH3I5
/ioM8zAPWbLDVZysq7Hc1eZy5TVNuJJ+aqzsZOGzDF5y8nsAEG7P9C5h2BwDRt0GxIOvima8+HDp
8ejYFnWZRkBQM3pxOutNjCjQclkddBBwu/aUp2Vys1z1KpO23hVEDZ/iVAB5MVS3iZfPz8iIFJkw
/Fuzc5hy/6nL5l/ZXFKGK8c+hOW896Ls6HqL2cev0D6rPUluqDFPKPcgPJAzmjfDa+w5/Ulq095A
K/p2PHUGlE29xnpABTPvBc7aUmP3YbGzU52Fsdwv8oXCfIfNtzU6YnVGt0YMmsqJ4anBsren9dOQ
EVZ2UX5rq72T7obaTu5dSfhxx3MSfp6IN+Hy9qGfPfTQ51aiyRm8tV57zRKXcwL3ajOoj1HkNVnl
3ERpgP/bfSS+o8f+jImgiaZLbnvZNu4BBiJ59LrIWYuWLNvFf73lmo5WbdTX8IDUlXsWYTDn0HqG
dNRN0/iim/Cv2RP2ZUKOc7x2OKRM21ZOmh94lpUvrolx2OP58twDgdjAwAw4981oA+Dj4qUIX4zI
RQZrt1dhjE/QnOoYwodnLBqoKIx5WpVHdhHdyhEGWnsnQ30grGrXktVzYIT9lCv7H/bN6hng6bNP
w6ECZ1/rSdzQLgGTbB/iyPH37uAnuyJVr8JW7ymKqjcsVyRs1BaFU5tTaaXW2dC4Q1cbn02CUyyk
JTmSkWhS5HRkQ2AnpnJG1uKK1UDeGuE7wbUYiwfW0RHo07XuAo/dKHuPjGQS1Tvm3mG77CR6z0Ey
3B2P3atsGVmgXQbD7qekz4XzQxRhny3d8CQzD0W6PRETCxButFHVd07iP3u9z5psWpBTAknrAtxu
J1ztpQaggqT8iJKBxqCxoy19FKu4RwhWJBjhZ3Zq4cAcIZkKHhmjzhYsFJumc4wCCqV6ilsD8C/h
6+WAtJIhbjs4xN+2T7QeqCmB5daLIMmKaFt5HIsjxAIstoukQnsOAUd5ByonF+usWwCCzQ6JE4v8
5Z+QMi7OObGosedDPYZPrgHWQAw2DCbPuotBvreTaZyDMIZbvQjii6FgaMwcYrbZGSE1tVCV1kcA
LMUhthpaPezUs9tSX7n5Gi8Ku5uFr1031Z5tMvt3Fy8drJcaPfksdo0s3vM5/mzA7uxaEV6NRsh9
6s578oUNilWwDoEXHfwhmg5ZNFfnpJpHrtKelEbr9mMyMeu+27XGo+N6r4Ow7kURxXsxD98phNeV
6xp3WzSwkmnGf16ymdynHhEaUFTFItpw9y7TYHKHWWxoiVQiTfbkUcEcNzdTUn/zZyPBmbY/f9vP
S7zcE3ZqR+s47NbV8j+JPiYYF5A9gmb47Mh17BOqEgb3PuD5LEK+UwNtXk1xp64Q0liDYPJYN/Z4
ELJlZlCgFvbihxHJAi3cGufCr1jLv/BfrUs+ELZn6ce4eRJ0Hzu7lg+UiPIa25z58SSHc0toOtsD
wHBkOxKVhYI+fC3m5VjKGCKhpd31bcF+sOYZW4SmyYOMHzupiMwJ7UdTlrdcTPOevAYc4p6MD6Md
RsdQB++tMj6BZ33bnbMYT417w92/JkO1YJ7xFmfQYEcTIyzqG+wi4ZbshQJteMFjEssAC7wejQAv
NLasJWGpjhjQx/Yz8JEdNdH8WnMO6eV0FRZu1tkBPGM0mJO1uhdVv2/mavgDOZYpmp0JkGQjWsIJ
jGBgRMfU77/tgQM04hpcUfWzokbKUbDgP3I7heI5yei1NeI1KCBGQ+VijnGzT3ClX2oh34YJB6nG
NZQ2watvGc9BMv8q+5dQxk9F67ynUfDR+50NOIXrFUY/R6LeSTzdNHUxQiJnqh94NsbYrSp+xi6B
/espVgVj9GQZZy2iT9lq/GBqgn8WT8NujHpyfLvTkM8fpGfbPDrzx3Zp3qHJOkYNkVF+OYZ99Zrx
VsrkEz0e+1wMX6GeT6PEUOlOty41Djat7tYK7bfSn/6FTgVwCSbtas4wIUTffYQptAmNu2tOz0yi
b+Cx2XDPq9gbPpFlRYV3mWLrrPypWnJOIGmhmkTvyTSH4CGc8oi7HoeGDNbQp25Ah7hyfDz4TXfK
pEn0nvzCGEoOT3KLC0jUM+wAvNYMqeyFPJdpYnl45+KSNXvonkeTqj1mUrjKR4t90gT2bn4dEns7
+Ql/Cqck9uYON28yNkSZhMlF+vO7p9uHZsnhYTJ4COMZ/2nzm7zTWyZclk62hBdBwHzhiQ/O7Rh6
LYSC2qgPCtHO1q3jP0Q0vl/tkuliz9STeMVbNnUPEjCACr48MR5BhOU0KYyXkSlJx301o3HHzDkA
t9aedMRoQuhzK2lhxnp4KHD2s98Kdw1R7vG07H80IzrlnoYhWOURSD17RHLS52iFRNltfav4BH/2
Ms31F1LU9cC9TCfUzjXWOQUGvNwSzxivZOqe63CaMHP51MXEveY0ReZi+ikW5i3L0nPqGdau1kzJ
c86tyTWcNUXlkxUu4oz6BPT3axgECCsmxVnkrYvO+QTYf3FKcMkTvbSZk5AQ9fukjF+AeK9dwPGb
tEfLG8VS8lxaWwj7k3b+SrFVrdIhOOOQ3PXZeNc5/Ka4P1X+oufoJpi/jEEnwi627QKYa81773ov
U/NKw0vUU7nxkNUPtsJFxkhkcThcKwYZK9fmaUEMd7P1mdXMCjXFXIgHr/c+rME+Rsr+WHKiZtg2
CBJIgRmJTc+ubsZ8w8semX0/dNUEQWQw3gxKYzAkZzS9izmJPsd0L3psr7UmoJgH5riu9fy12Fzi
1ieHqwBXzso0MTG3mQCxsqp/r/JuHxcu8YvDF8OV9Vhgk8I1Y8HNx/dfTXw6VpzcBgkxJiuns+nU
x2QKl3wqmp2qJgqyZu5CUDRCl+bEgxV9bCOo2gk1ZnGENtW6V2jyVO6gswHh1NbepbWIEDfpNkNP
7JzgOWzYD8wtutM2JKkZd/5DHWeoBaNLYGRHKaub5BRw34Rhn0uR3dLJxvqFvqdVeM1g9Lq4cCzW
QNJAENSFcpMm4y6mcYZIZTuENJuZ81FSZTBT8CzUCdOBGJZDaySsoa35r7azR9VkBcbD9I/db+0K
E16aDOjDrC3cmopj/cKsCN1J950xMFmPDP5SMMTA1VAdk7KXMOpA4xJCfJlA38MU2sLkR41ifozz
EBFMnuslxIuCN9uKKb/FvXFNavXtxBWx3c6dffmxi4ILUFcqhmXE2+l9T+Gfa+t3reQL98JBCj4+
cPLjlnL+mlfIH9PaOEw0HxtqxSdUCJ9UOAAobFKmkSqHzJTmcUkNho89p7/Nrjn5lAdh/pLU0z0q
MEWlwcqOjMX6r8iDdn8HfPaocIjNtvb9ltnXY9RD42B3+1wxoLYcRouVAtOMJzFXT5kRgjmSJ1ih
5crQKKQ0xiHVPKA/OE7sF8Ho4F8JVcJ+wnvw8HaWxI2nExJEWCHk461AyK0VQecATaxLK9xhZQob
kRXDQj0WLwCtLnYcuKukDi+wPT/8wWu2dRuT5lbw1Of4TKwTPkt8WqZ6hB9EX9Q99RmSLw+6TB07
wF8quMr+vRXOewPdODGTPzEMEoOl4poklN0U+hf8phR8AeeeE/2qJJ1mx/WqgFK6tf1X0/NLLtm6
3MuhX2eVc4cg+B0lYOQEKStQd43qZog532szvGY8WZPq1ndKHpo5YpJQXvBHn/PB4B/PvBmY8vJI
7kqf6gLeFOOrc+1MyzD9n9cGA5AHlJ1EQqxipj1lxPE0CLISZe2/YCdhOm3uvQqCaw3sbHlWQxy9
ZEnw6qUhFS0KqdT9VrbzWqks2tKM7RG9nIZMPxEBe8zkYGF3o5jPEYXGggcwcLQrV/6Lonqg/n3U
XMzDTEaU/ZiXxOP6E+xP17y7uiJ5qJ2p7LjxsI+8mPZElIz4I6PDnF1A5W7TKL90CeriBP7tvnh3
hffbngs0yNN8QFZ4pYBD0cpcCIoTxuV+4EEf/SEC5J8/7PPxeRwRImYuOO1UPJlENU4hxcLUs1ur
plc/h1HRANjUOUUISfSMKlMSjDJsit1kQYhsSacBqVZPL6P91LdWvSZxN1s3VHCyrd+DpGpW7FMw
QtAuq76sMbSqi49pPIpA/8RI+kModI7wLqmqPvq4TnbJksrz48UnposA96ggTS8PHop83gQXT1sP
rZqzPWB4fDDze2M0nzOgHyAVzQcUjD8oi9juuR+aNPV12qHdzY5mN1Al1MVj2mfVunAZowzyI/ia
RlPucLnh6i4eLez8pzz0Dwts+/bzUlZRve6c9Kw9P1gbPjNk0yBOWKks349LUGMcJsO2XdTgycRM
qx94HgPbNIPbz0tIcHHFlh9xiLwnA/zvvuOx3fhYNF70EHo7HEGIYfsS1W7XhxgHvbbYMcQwwd8z
Me0TkABTdrCSb+YZ/jXsXZ7UOWvKSN6G4iWfannFzidvYJOTDZSmZqPjo1JFf0rZPfQ2VXRhTOzP
wJSrdrF7kk27Vcr/1Q3FuxmVkrsMT2kxGLtIJl8wea1zqigPCoMorsJMBwic086rbJNICHEBjOes
DEZ1OEGABsicMeAEbRTNfZEASQV5N+XLRzs6LNNbgx4mGrE6ciyuhgwIHrWtqy1IcqlkkDHl9Tqz
qi8pMnUoE3WwLGBIMQu7FP5xjzJ27ROPe7Ui+knwVa50I0x3YUeiLcsXSDrL5tN4ks0/oE//0gA+
DYkkYJnY6xJXucvcID+5dJ/Y++yaDophv93RTUvdILgO1ake0/pAQKQBe5ixUjv6jIUUJ1PaPoUV
dQuOCIba/wZZkx/Zzlto+bTfunyfDL2Vjenu8yPH57f28dmAzllG98yJEW7tCZpZuRagHatrDYZ3
09/Mwr4cF4wG04iZUE7WR8zKbeclCeCV6MEQhaT4Z6ced7TvWBn3iKv/FGn4B3ydSyUfq5dOd/kD
K9grtdrvBiwqcboopRI2uOeQqBGIUk9p7x7NmfqW2PRkK20HqXWZPBnyKaCgD8rk088MHxl96NOz
t8YhTwtKZy7Gq8WQAgfmtuvjXe+lyV2oW1ZPr1ig1qKClGxl3XCowEWr7NUolfWi0oE8wqzcTToy
321pOIwrrXFPvgY5XFO7HyeOP+5mpJcZJDvHP5U1Ga92cFSl8+EM6h9OHHvr2PWBcnPjmdO+7nr9
gHpseZq08tMNOEuSArONs3DamGlWUAk3AUaFVVtiPPMzIOdW8xyQew0DkTdvAgSaGqTuYQ0hb+1z
xBm8G1KIMK42V6aCm5xH4UsNX/wBU3u25pEuVq1o6zvW6PisuWqkwWWdC6PfU2C6u5puICof/TiG
54bkgJAyg71rGxzciEwFtDpkJGd7t2v+drFHXLCR5S8t0zBusfHgH3oLSJQk2U3Ao4vLkE9ufkAG
Gay9EcV0Yz/21G67shwE9YpZMkkFVxWFc4qkdeFeq/Bdt0QrsEdYF+rOZtJ44VZGEDnMRKEH4uZz
dcD88J7NTFIKomrN8hkrUFoET8zlmA8tX7VEaW8QMTxEMpyOhWFdDUHNP+IjCXplPLLzoBEHy4WS
GORgBS0paQFq+fgg7pNqpu08Lpxq0TnHaLCB0xvGLpjm4ZjE85k02H0T4O8OqdFJFcu5gyrkoJq6
tNQhTK2i6A9TbQSnMJXsPWN4+JZmykf1PJ6GCTGcUfbVwZGTizmb99AwkJh6s32vLCKKA8s20Pkj
O2XDjaRdxKRzgCO2JlQh5dR8VZ1dP6LgR5zEQDuO/5IDRoBxxVkmlss4Jud+RVcVVu6rDHimERC9
tSg6/yTugIfQHrLXoDvVls+qxqrLJyYx+ZZPA7dALUE5GOqS5SF9gaTGD2phXcjuMw/eaGXnWmVs
xkViHYuOqoEl10cnJ5zck5dc68nI9r6n7Zvh9cnOBCp/d+Alblst6qe8QuY6QIeuW798CXVL8Lue
ph0jv3QH5NlG4ZdG+NOXvg5HJnt6917TE51o5/dEa3ff/uweyi71/nnhwE8x2mcGXs+zCXjNtt9i
k9gwNFbzrnN8xkxhYd3rgaF03M9fqAn/2mMif0cZVQ+hxeo9i4ZiDYG23sjQCffUERANQCA+zYIw
Gt3X4z3z5cq2q+5EMChxcoRSnQMz44sWB71LoDUis00H0/pI073tm1AfG3dcHgXolEIPJ4QNb1xr
bGTmWH0rt4HjtUAhfl48Ex4ZIay+W7x0FWd9PSgHRcJC4UTfBUaNdeeKeScXemqLs4kDKQAUoUR5
S2dYukx1/v/L/75Xe+6nUJpM0OV3dNM4761KXQM0DSzKcxme7AUPjxS0jRg+kZumz6ro9LlcXqrI
a46F8iBjCzbgtqlJs7HhfABuPpvoNnC4YHBHgo+VlUF3wnW7tSdWA56KwmNP+ue4MGm46v8YDVIR
q/YPP29eiQg3qgp5UMtbifK0XbOyFmudRa5zMFy3PSRhB0O1Gs/AJcYz2c8mAIfn2S4CGlUnOP18
RTEZnFqehztPiE/Tsovzzyf089XPn00wzEQY4el/vxYuH2FqBAzwBDHOOZnx58QM43MPtPYs6K0Y
ng8Qs/ye5a/rMOIGqOY1kLbsljGCZcbnn68avENrmWJXaLoXhFLRRRvQAzn1sNH8kUPKGg4UH/WY
AGY0jP6lcBakcO/2e8v0XkNhnvMYoJKT2a/CD2BxsACkq7dR5IGza1d1RisUKdgQPy/FMlhMRx+4
Es9NN0EvixNjzXilOsODTaSbXsHd5SvX8O1duTT+QqM9bsldqoCnmzShRGaIjQ9wYeU35K+STrvW
nqwGJOhmtIcq8534kXfpFTXrz1dJQzzsYDGQjtt0nUTGr7BEr2WWchlK+aN18tgBsTGMWeQlUF4X
c0/JB4lsOs123rgoTBDI5ZKEO2YZZcfNnyBX0uHVLPxoE1oGenkj+iOzeYnkTfeVX0P+abAD5rBV
wgHURg6sSDqh3JNkErOGMbwnv3OblQY1ykNzOMdxQ94waBSqtvlrisycoUeTX3G07Mq+hdkg/f4C
4n3Yj234ThbeqaAn3EaJ/I4qyz62kbGuOhxms8fPRM4j2y7R7B2zdnc+5/Dv0qvPmYktdRD2eB1j
Jla9btEVVVXJL/QrIxmB7KYOGRNeUf+a+q9Ap+6b77bV1fc70uBJ9UEVI92zV2ekFmnFfnuGq8mC
Vf8i1Jz+zqhf0sHzbr2CAj5azvCrCtJ5i+Y6O8AgrZbf2bYRbI+BGJSIgk2QKvcv7eP3wDP7312O
2NOW0KCxPzw4oEvIvMtzLGvRHg2I9ZANLIV9ZkqLHPZiW6NxR4HJgHKuPpvUYwg1NWfmzhb6NKBO
LMd3aR61pwY1zjaAweFMg/XuhG8u3uAvkEqMvLROjlIzthWhe5JeQWNrYUzLqaQvIdUbqA4Hd0IK
UKXIZPXQIqRfi67u/zjzL6vx3mLpO28pPqVVU/yycQLy1HIpHEjIMlsyGnvZpOithmyDRYhirCNq
xG4w2kdfbQvdoosItqw1jU5lAoku7yQyz+vY4PGfyJ5jryvkBiHqtenF+ASVhIhWRLlvI8enSV0+
4SvBYf0NmWO426lhnqvcAySYI0uKdPKRP5i+1F9Zp5iRZDlcYj3H925Jhlwy2R8RPQGBlf65gc/+
PA8jOb2L5mLknZ/nTeWlDfslecalwcpaqoOhmvaRxQCCNxsrZF8BH1FmJ8mnDqxrGpfuOqiK7isP
Eqwec0WUjVvuuANM8KdkZw2LKXNs8n++TPsvmPVcC+MMm63BiTd0fHrThFmhtywFn1HqfRQCBdLF
tGPOCQmNScmjBhjPEVK9piJKzlqB4PXrvvjAwf4K+/ox8XAtRr2xd7yCC64tP3X8LmcMDuEA02tZ
yXMgLv9t+xlzK/fn9ee7nBW4qNzol+OEH2Cf8l1ej/r08wL08JpHASYYI7OY5Uvkw//31c/3yMH7
BRVHrvtufGWTElyNkZEAl/F6tDBPDMvLz/d/vhqcUtD463aXJLAXc6eO9j+/EKRmeXUSED92eqH5
XGczqUEcS3DitIyuIVAJhs5cp/G4q8yKeW1OOJkXtbeplwGE/6BB3JefQ7cGveSwl7WIYGZRiOjK
dh1BHTYWN7RkxS3X3ZYP62kYUgAQy7fz5cWtepaqpDFc647wGkXf9vP9xPf/+zuy5atSNe/z0N8z
l4ApKGPJ7ecFKzkKLAHGn+c2JV1K31z3G1zmXB3Ne1UGw831puGm++q/X8mo8zakIPZrGf/K6vhR
+IIFHvOwQ4uRdhCAaXtK5l0cc0t0lrHPFPatpsuj/ZzUxnNpuVQK7CvnDi938836xDnWZn+fsMwj
mjA3VeHeGIaCTPDznWlbwyO1VnjvxLTvC/hWpq3tc+IgJuoGC9WDK9K9a6phMw7U7GmWprdi2YiF
zr1jKOgMTbBLAzbS1uTol84U7NBt8SiqYHxWxl1V5kfIVnqBuB97dsmoip/R3cqtTvFSevl48PQ8
3kIAHUwzPyKrLbfQrrhAVWK+5LpxHgkL29gGVCIjTqNjhXn4obRqWtv0bjTeU+G1ChSlQaSUQMRK
8kXAuNOLify0R1xSOU5NLyjO2IbYTzHt3UMDKSGOj+nLKo6GoV0jmCLARhXqDObym3ahAcrJ7RPE
fz2tAHHqKtmS5iMUx6+cBnaJvc8wnF1i3xeYvUY6J8N5V+jlN16bzrckFN7RaYRDn47tMEjR2dYj
I4cym27QGyI06dOn25nmI/Zue1WYIH9c7l98m58ACW/82f1jL3DLqMJ6pPaQ2wwdGbpChvgm664B
3PNGNnXzBusJDVhUb1ykyjt7wL8wroSbqm8Q3ej8mD++Zm1WbrXvj9eydAdWGWwDHf2YG1n9TEjj
R2Ik+Rq0NA52cl32kLRkMw3/hpqBUuaO2bkYnGnlFkmGC6Jes1u3T0MLwmlQ8Ecr6vpT06b2pmXk
s/bCAFPi5Na/AtSpmXK6t8KFFCvwNWQzmQmuOqsYHQjCiSUyvh6fXfuo+lFvg8YkkiK1rce86fpj
YlNImWyB9nHcfht1/3uSMTXrZFfbCJCvM7CatPNK7EnvW0uCgi9WVWQ302aHCYXvqDu/fci9jvw/
9otrsqU4+A2PaF3Df2xd7KSuBs5Vzz1bSDd9HiU+u6I38PzhcWBgVLUbWSsCUxnlLEpt58YabLrl
7yLzt1Jb8RnFg8oN4m2Fos1Xz63up6u2GnHT5uAdQmv++Pkv8kNs5CfiswCmceuX3zC4ZIxiOm3Y
4/E91BPWZRlgpWrsDnoqUcmtu5406m5EGzP9h73zWI6b6bLtu9w5/oBJAInBnZQ3LBaLTiQnCImk
Et4m7NPfBX5920w6ouc9YUgKiqwqAJknz9l7bQTHffcqFpH1lLKGMxQjWSGRlXOPFd1fUw68uwvc
yZcEKYcdqBuZT8x+eEEidr6cqGQGPQXYVPJDaSWCpZz09ii2yfkbMnTHRXPJ4ILeUwPpe2/0NQ8m
Z3fPPbZhFR5ju5iuMalyKw5P6Spzmhwar7K4ozt1HEfvzaIuJZ7YwptS4QdD4lPGZn3vO1V9n8vc
3nlRAAh62GJs83DDe89t2+8RIQODYXhZWm3xULZM6ymOvL3plM29P1eaUxO9UGwnZycfznZdcToP
jPe4H7/lzMy4S71f8Hs3RkJPOoLOfBe6Oc28Af3VTEexK10P38gM/BG5GY8NCdttkoTbPkN7OKLf
xI7XZPduuGyFbm7do+Yx4RtMw93UbgmSrX+9N/jq7jH0QQhWRfAQ6uHZjGkW2GPdkEbCggtmkyev
g+8/akzinZkGRwtE0QwW45esnvO4ql8xenhNegWH8w32a/w1yjo7OIB8F3j7bqqG/pcnEYIiBRYn
DtdQ/AgMxv87nYiCmx/hHzqP3DTYZtzxrlsCzqKhy09VwaC2jRn2VC2r36wX5kvJSi9CDD6OMTkP
c+e/utzpxlwUL0qI6aq78gsv1/jKM8gPN/de3/i4llL5q5LSXhWtjC40m0r2i1acnQjagNa/Ajoi
F3NEUxV0ZvQ8ePPOdCKgdQh89oZqkjcjoeMtEd9Y49iRPDKGT2ZN0Buek207SZemM81NHSO6IvPH
OlkmFtMhjsN1R8TBqemi7I3W+9pIaPFmg5DkVk3zfT+g53ctmb2lAz4hCQx1H0Sc/tmEJepPE2Cy
0zyQfes+DaONbh/ApKfql6hmv+sicq6ELTe4gTjWxy0AU1Wd2xj+RyOS5IJJKppM8dpY+59rk5Op
EvT88hz+H9Ve6Z6VhyYpDbsB8B05BYJWGPQlhqn52NwlBn195vLWnii1/lbX1RNExfh5cmk4SbI/
fKBSG6Pl0oRN3t2hFvgrQ+wxxXK1AvjMj47v3amggBnCdnDX9q13iKr0NbcNlIzenL6piZCTfpnZ
TxLlcx1nv8CGzliF3iIbN7hPUnlX42ZXTeD8gu2JHhfEIhUD8vd2Gt7ymRgdQ4YvrSrsvRMlX3j9
lrNvEb0xVrG2HHfC/Tz7zknohuCA2HxypzLfQJ70ttLyCo5FBIgIgl4cg5eeSDTKIaHKZfrq1RnI
QsuM3pYTw7rHq3b385Mj+2TnEuVig+IuAOq+XEu0u76nt3ZHL84nfmjXFW2zlzaPm0JAlTevRq6y
m9Oa3iHLUR4GnXfBjS02FlOOo82CghfO3lUgibdJ35Vv4H1cckPa9WigL7BmJ6bXH76nVTk82O6n
skb3WovkzWK6fDEZiQDPqfxfkcU3VgbrANiUcD9h7H+r0urBrIVEa6t3QCntB6c1PobKsd6qeYmM
d90d5iQNd7PP3lyGp62vzwi6phsnom7V+kN+yH35odpDgSPjNtvdd1YqTFYpRibXCj5TbHBxJr1D
nMZ/R2N48Bk0PHbl8mJ7+7doGnWhLxKsgjQedn6XFful6H3j7PSSNTyDGjW2H6v+ZtEQbCZ/fAtc
rsncZc9h3qCoIhD7bbKda5vU4tF3+wtgcX3WdgLojlfd9L8JrEaLEnErtNJ8VrPZ3UrSq1PSIUCy
cNvLsq4exll/ehAu3lAj92Y8bF3RBPs4Low3gkr3Yk57YAtmv89FMLHztRyOEqd9i6p+xm44GHQH
w5Vfzy4fHtP3FsYSoXmwi2JKU4v9l7EdLz9x3W+ZwpOgsTweTZ9VHDTzcJ9y09q1cev93r4WOK8v
g0hnxAosAIOXtruGg/BGUMMe2UWtnXDLck9Pgk779CuWUXCm+dWt21mwCgzqxZlgskcq6e8QruT7
gAw9qlHkvLAYfzUKQ/sQIcKcTe57g6kzU5nqrvUJP5iWV4flx7iWkS3vmLQ9YHZ8TMbKelOo9/dU
KOiRhQ/IxclfWOxRtnBGBnk7lYvT89WAbfPWlPDCkiZ6oKEeIVKd7Lcwyp7CcgxvP1sIWBhOwX35
ZeWYFRnF4YtCSQWMmVGxWHAk9LOZ/RQO9xJIbHNA7U+hoPaT1qjk2EQ5FgHpWa6aOzOGN6XRHCcT
I2RS8/SMI3b22qtfyEP0LooTJX7ySb9Jns4thhJ2dHuOj5kNASWNso0fx9OrpVRy7huClgtNfhi9
laex+BYNxxArij5acAa7nzezKhTRam0nzXtOn82RqMXUxQPx83JSc2Q/nnZmEbmEYNHkdto/rGK0
NcRbSdzXEfH1jGH+waFke58i8hqxqiVk9t7ypIESF9TnMZHvc/CUVfg9XRjdm4rmxRaDrXtITPcK
qTR/8Cz4fMJuCRIWyA6a9JUGzfBi9PTNVW9cRxedKlfUuwVzP6+SoHo2YpW90lOABVFOH05UL2rC
IrybdkE6IQZwcU/YRTa/JTPzmzGJDj0M6eMcygcYL+PJzJvPuAPHk2FrHVvjW6eYPl0Id+wT9qn0
LCLFXyFMcYoilQLdg98fZagW8Vu+IeChfguN8ImeWPMXYSKjJBSd5GOFTzPum1U6+vlLFnBNJpLr
773Wno6Nw8M5Qwqp05kycohQVsUEbWv4OBkGj/WYRXsdi+C5ASgIVNL/K9OPhnwMyjcdPHUZeadO
XO5SwVpkExZMbZmhKbAgJMiM8S6DayZ1sUREBGEh7Ykujf2o3mddVd04v8KXwiN5kzJ4jersoTMB
IbjgnKbaL/74BumKZmChpovb+OhUDGo8RqWXMpLBwecYiS1F7FM9ww9QPQEsdXOq/Sl5tv3m0RYO
MhA3e6IGRijXlZ8lD9BqyK2LZDR5g5TUbUDITNcOYQXznx4jmK9OdPbTy0BCyrbVhreZLBusepKQ
j6L69APn4gNeC4f+KAA3MlGwkVotxf2NFWB8txwDYaA3qifRGB5oJtldqoEL1RlofOmhk1iXKnEh
ncLHjaD7x1gIrmXA5lGHEpPhALSjgh7D0AIRH6doQ5Z4a+bqi057/+025rct6/xXLTXsQst+met8
OE06Jn1scPKTFjnct8UFC3AueGJ2AD98biNSvQqT6RbOAQ0/FrbxZlbt8j66+pqNRvS7tpjJkW/R
sB8J82hmJL8ORquRnPvB3h0t4mRcyspooqyr81Lsmok4Rc41SG4cNgV/Tn87rpWtQX9lh5xlyVxZ
NJW2jY2r65+/A/lJ9/1oEcxNoXoxy06d6QPvWe752+R7S9oHmk1HpcQggwm5T63wod4kfd4cgZWo
wyjiL57y4PLzhfsovAxYa7cShzvHVaI1UUUil4om41L4BQ6cPiaCtI9nAu1xS/jav2RiwLM62YlP
6ZYciewmRINFmG9rqOuNMr8XliC9s8EfTobOzJqJb1dberFV87r/+cfEek7p295ZtkhwHhBCWmXe
JQrYrqBoLsTjjJUlMiICB+e8+uf9MOUHhJVnMQFpLwAUcAYakUFiEp2K3qTLZLWph0M0QoiFjiC7
t/KEI42HErRvQIUo0qN3aCRRCKmxvP/5UzbwwXRK/xUMbbc5envEWUZ6/8+PX/4UtricwsC8oEKx
dlMJ79+MaKD0ZvlvX4qYTzxv2IC1ab8jPVPbeca8XVf5S8tV23VxVJ9mlGQZ0e3+xpiJs+K0hdSi
LRBQVS4lfJNAn9FITrR1LQlU2Q2ciohxiEn9WL7g+ZzwP0IAn4mRKCpsdlZCCcU5kGPkEt9AG4s4
rwFQsqItc/r5Yg3Oq5A1iLbln8SErYH7Br+t1JhAoUSVlaHOdhLuHbcJ96KT9WEk3ybJnIWD2RsP
KiuZDEbecPJcGI+VD5/x3qkVZhWQAitXJl+iiBJ8KIc8k8UpNmpgXCFCsB+xvJS7BgfOKLRGr5V3
m6z2FqTn8pYaJwsoYetfjIqnk9t77Q5x7HPr1buCgTpDZuwvrSQLm7LZWXmD+5Lr8cuVYBRFjEsy
yTkmKC72UBvriWt3GqvqK/NoLqJGJ8HE3SM32toVDmusb/YhoXnM0lSfgla9hipS1AO1otwwwXbh
cwR3WB8tUHKQbIi8yeehOfFJ+ZuKq2IX4w7KkN5FtPhyPowQGO46s9OeBQ44PKEzzJItYlp+/lRO
uHPQPS5XniGziNJg3XnjzijkvFNDckN5WZ9kia2gl/LWDiRgmCje8bJ7B55f+FF9fkTZrhf0gwB3
SMNUrWfLkmsD4d+aATBG0eXyt7FREUWt5k0jkEsVMR0tg+EiK/p0GqOY9K5mTNd0HM5ZrZIdOWQv
P9dpaP1d24fhXvvpQyESIAhMhfc+xb/jgChL7fj3WGIE7m8TMdsnPW4rH8aeKYimEI46/2QKgj0w
ECdhJk5UHh5YPBajoo8GQ3sW7Su3jZ9HZTlr3x+aQ6spqVzDsg9M+8RBtazi3L/kG0vX4zQ8i0uA
xm02k9Ngi3E7BAIEaMZAM1nJiQsy4WbgQcrk40QXY5vCG6uSejqBWeHgFqLQg8x1IhZGn37+VBsW
A90+JAVU6y1m7W+69MVG1BNnKrmqFXlhDj8ZC19mrNwSHeTP/wPQURPal1ub0ePZyCKqfKsHN+ZX
NAPj8Nj4I4KHCkcG+tte2VjFnflIkt0/13dU6NeSWL9kll2fbHd8K4Wd7ZpUr6s8yLdads9DWD2l
KYNrUQ3mxlV6QWSRXu8X2yLQL0bucSgzm1dvbFHlD+WOuwQ3mMOA3SZoY81iaJJP4ug1KIts3znG
jeZsedelDvp8m4kZ88Bm7cdNdUOcdk5Hwl3TGHpFBm2XZLWSI0qQbzIPLRQPN8ULRz5QgigosnRj
ty2QgsID5FEbz07SP+HmNrdm6lyT+EARg0VnoszK2Hq5T4iPDlP/ogx1tbuJjSUKFdQk4A2u7eew
jxEvcIhIV8Pg6INhsBualKwsef7ZhFqq005d3ay6FHg4Ttze2yTgYSVruUGfFWaXKqd9ZymMing5
CVYqNpxj2osSJYIk3cNTbLPDopCAB4v9XcDZKt3x3DQczhywadmHGMa9o7Bsy1w8snlZK1B0jE46
4qyMMBJcf0zKQ+6eJs+Cd2iKkbF0LM4jOQC9pQ+eJV6QA9938ZBusdJggSHTF1UKGCYgbY9GhFJ4
Xri3uAUPjh98WlBp0rSvv4d5eJ6Cvtv4ok4JfkU4Add/RNiEXtttUGUNDpqm0LT1YfkVLud87Oqe
OrqiUus6QWvCdYJA93tEccB2hwaApJXHFAEUHoaLzaFu37ovDRkEYQouy/E/iRPx954uUWR0drKn
d9cgrOEi6vk96eaEBMqZU2vZF6f/+DJLtqnZi5loRFhjYqe4Za3YG6M7HEJmy8JrftsqL7eoGrBy
lzBl1g5Nz7XuWY4wxaWbwQt+dmHyrf38CXERz5d7Y8g8bdye+K0wYU/UGSxB32FFS1wS1jmeAvZ3
iDjiIrjaMU4UxdFBs6RWLX8rli+1JY+Jauq9bK6B52OzlLw5P3FAAiZVz43UUYS2yb5pg2PeEfUQ
xjkXb8LLnooCnTV61Am9HD5tf88sS9HUtj/HaRi2Wi28rTkxGZZI3lfn92ek5p67hH70A+kbHiDC
n5+HNpgsgAGSx5AsprsClglnHxCucwahrvVDjPjcN3nQoM7SLP7xRIjD3IqvACD1KsrsF2uaPnVH
A4vu8ftM2btjdnnrasfaSzLmz/7Ispbjxvv5STZiRtSI5CWgLX+ekgiDYRS3d1mQI4gPtNoNKa3d
OvBuoYd800/0S5AQDFhgx+CoNno7Ug1+ty09ADjxwzapZu/Qknrvk1eydnu0x/NEHbDiwBuePUxS
Q2LHGGSMzyEs6Rk007MmO2mV4vxYlUH0QpuLqczyRRVmuEtS/9l02mQbunNDSfYs87g9ReVniK4X
UnyO43JxYsf2RH7u8qVmksDFoAjV5HQkXrzDVP0x5KFNNo77Xur+hYFXse9VumFhNY9Fgs8vD0Df
WWYTnAb0LLFEXoMs/uyXiLcTYADgbFFv00A4TgaiNScdz0U1Iuqc2pPdYkUSKRgNXGvRanCMu7bA
b0pcOzTF1dRn2Ikj9ZClJ8MYXyVMHs+s5QF0eX3OZGXvoK0WK3vJm2ss30UUGGzYer09Nc9wGjl3
RBZeDd75L1TJaIOYl64HZHTcnOYVAkV9LMmlxuTALAfU9JY7Fxlnx/k4L2luBx4uUrO82kM+cm0p
LemP/c3tlOZMC+DNKDncVlYr72x6AOfZn6KNFxiXeR6y58B+Tn3kXGkiXfQgTnOtin0SqluS1Nbb
3HMeSioRvUolU0pWlql+YXwHaPCwxrtIOaBebFA3wZQe7qp2tvYzeqtoAR52KUZOT8sPr2vSsxV5
fFopZlSGvOuswJcc1/gFquzT5APdTeP4BKEB7lAob142fNkG20hDLFbuR+ldUVa/p8EOTmrs3z/h
fsDCV9UMCsq2MAcU/Lq4J6AnOM+Za+ytPP3iaMq2a9HiTBX+EtN6oCfzntttc1DqW9aaYbGRQM/P
0zUxCEt3gtsgIcJ9M0gAi4bX0D23xvqaRm6xGr134YGkmWPTPQy+WexUT6M5C+3nLvfjY0ycKepV
smqzvw70kAP60K8Z2/rdZFGKV+h2t1Pw14D0uO8nAWfVcKc1ywDLOHq1YKupoNYl5390mUwq0oyB
SiqJvyKgj2aWgWqaFk8VX9iA6TcgYdmmRtKf08pGoMN2dm56QOUEH+qpR1jsAfwHAgOj18FMDeA3
OJC2MOyq+mEQr3NpzPdVgWJs9MQu58oPrp9sRJ/fp41CXZzxtCXTb4Zif0SM5xsYvjxmESLKXH6F
2g92uD8QyHhZPWz7AhMpqxvOAgxGOYaCreK4Sgdncbd5KeFmJrYJowK54YSAxMaKo1ofn7IYp/U0
AXXw+vyi8g63QiThZE3uk+O4NUd3rq2OSgxhThDeI0AhVSGznz2/189DjjahSmlNWZHeI9pBf9E2
R00UJKV0/pD2JC3rsjsUy7KtYlbrTn+DjaR35GbNwU02sAXWbuoH2MVytpXQ+SrgtDNLtl45IFwI
k0zvObiQIYXzXAXNCyCAdvHjl6usDe0nf4g3RtN7GxfnyHYyCdeDL4v1FEhl6zZftSvKPd2OjTEm
zqoctYMI1NyrWmdUw7a37vPiU8U2KauYMNdzQqh1Kk3ChovygpUgvQDxol3Di4v0TERUgUzHJah5
IyI5wWbIvmMRZmdDOZ8inAtoLe0d1l16ME6wbY353B3cVnzTkk9WdkdfnhFROdOgTxVm8TZma5d8
xGDc6KjmWbB2FxeH2T6PQ2XTYrMwz0z9vq3RxUBocrGEwLIQM67dWFx79T2OY3Xls+VX4wTQVtLs
NQua0VmPPEw0jUS+w1QLAHTShBPa5AzQeN6MlbwNsfFJRAZPcIJZXIQBkR9Je280sbvWrfUy6Zbw
NBr3aC5MZP0Ur5FRPum+/yv67oTEaQk7KdZeD6GiVtYGiCclSICAY3Lqm5GHFzuyBPU5VDC4GaAr
RbibM+fPlMiaAkYAZvYE59hpn45xT2SncICLw+eIwEHBh+V4pJmZ7cwhujkG1mBR3Be2PvdMR1e9
0/lbN2huk8y5KxNsC1JFzMOVKtZBWF5EolFp87Cv/ZBMDhdkAxYS99biQT9oz/3rk8kAdBmN4xAs
AcB4Jfv3qnBIRraLPUZpue8YuoAf2vA6AXMUmE8kw7H9lA/fgezDixO4L6p2jIMqijddpvfVRDRT
7WCr6jELJtyWGxDU9PjhKDMod9a5VTLpF/OGoyEClqY6Ir8CO05sn1MWJRbYYd7FHNsaUvVSV9wl
fYzq2/vbYyq8xhZcjchJD91c3Q/aMw+ypVacp3eKElB5zQ29EWZuB7FAYThw0xgtbliX1j4i5XUr
BpRfnK3z3NCsJSgsp6jFjcNobSsrGokjPdLVPHrWBlsEIVbskVgwU5BUnWvkF63iDWtwRoAySUyW
N7c8w1giUszNWId/xXH7u6q0y81H2ZTPIAWaIn+G1AFZUSFsHYZjbkLmbXJEZVGAb79Q1CgwYLnb
3iYCtVGDPDJGJhJM+TAPcyxnI4BVx0ucdSlhElawauSZuORXt1GHnObTJlz816nZ1LBa0ytg3r30
h2NPq5a0ECZP/WAs0+pbHsiPNJo/fNtEJDqXNlKVhMdvTrhTNoMi1bEWHeCZ2gM8Uz8ZkBh2tIjL
dTh1m6HWZKGPJZ4IJAE1Ty9svd5A/0qZZQRQlm1YDydm8MuCpNDi41giyNM7FIZVnhrS1mGqRekm
s8sJCY+b7XMdufv/aB5h6nqLILTg+KBMDjnGYzMYzFNTuN8RHRi8+dgxhNnRKbDnG3Y8gxAPdS3m
ikcPax0dGDAn5Fwif52NniqwfsrLeePNQXXWDWEuBFuBibM79pcu/vY7iQQO768Q9qbIRusk8+zb
cqqDU2KWyXBGbXzM2+nUtVunaVF2SvkXVVN4j4qCBTzu44/KMdjwTi34htcgU28doSSe9o9D7043
KPAspjxof8yxti5krZV55R6QveCFWxaEKcrAJkUxUekeKdaMLqpHtdMA5YYqeCflSb0SJU0RhybX
7QbxiO+BePKBWDPpROeqNS26m+z/Haakay6z3xZBBE5bw8Hpe4n7vYk25dztzL7GBhEY1nUqxTMj
xz9VE7wFOQxQ/Iqc6sKFmD7qMNmnZLHOg8Z5E3FYnly1nXA2r4xkJJdoqo4/ObJGwJzXpP278RKV
Hvg4EeR4FfU0kBpfDFdrRpGLWfviLxnDCTYKjde4svJ3K00exryggWIeaQi0l0SGiLEy4oRq283f
pELMSpmfEv5wBTOOLyx4iErjL7PuQ5CKYEVuKrVVlzwE3XJ61rDKi5JvVBaWrtgOIH7L4yxn8De4
j92BD9rHFgONAYkPjqrlEBRgfQDoj+NG7+E8sDE1+6maATpxS+kxQLo1OC+aGkEvmUXSBIJixekv
RBjjIzREWi0DnAcVhYcsaG12iIb+RkvonTkunB08H/DCaZwqF9HNEFjHNgB/xbgr5xSX1RuOVNs2
I84ccW12KHoMJD21t8mxY+2W6hiDkz8EVbfrOsqfGWN1neYnROntHF61PVRMR8xxV6W9hY8XXZmT
je/UyWJFdCyn7dm8jYrZfZQn+za1YD0OmJSWOzltcfqQCjPjyPfRt3OQBYlCU4vXyfqZpYHY0u07
AGtHQlTP3Lzn2njMsyE9Kqu7KUryVZdA5EYcjjXO/7BDkhU4gPU+EC4HE3+kwcePy+JoYU4amS9t
QT5erXT+Gs1q3NRY5CITpHSYl39bWHIWmdo0sLahmhDsuTF9IUZWIU6ZgvMdRMLSmXd25D9YTTWu
ZtmfHMThpQ7+Oh6DXPcWT+LRpf+xkT14t7n4YxJ94Pl3TfStYyS/ORKWfUOA0VHL8rFTPm+7aD30
CGlx+OFKBMANLBNhlUHudhhvuqjv117ik1va9V+VwgbHtbxHc+ei9FPJs8xA2pe9QV552Ub3Dvrq
VhGxYqLV3k0x2uouDdyHEnwnnkQeb2Noi3PY4QeYy0dncsWf2ZRIy3HfX7NqSsnjwz9RT0O1tR2L
IjHDpNOQkRTGFG9zhhas4FcGTlFfC2aPVmeah1IFG4R7YsdQGcqN82jCKCp1+YRsnGlkk92wet+N
9PUcrnAvMA+VCR1ThMrlmtvcBVAGke3JxSIYUkeYQfNkhzS88kkiv13sW4usOmnppyAm88TSRB5e
sKmi5zTs3+Y21vaLCEbWyR7PZI8fhrH5VkXI4UX2uCsLyWmMVokS6HXSuaNAHvGO49qmFVy/zsRs
UfW5PBbYFTi20ZuG9b/SywvsscXv/PySzfFD4vY+b4YQUxdAKikgDeMFMb+ruR3vAtMIEENb9Pmy
zjtKN72kDGXXlRcTIa8i664iQjPLRQ1dvz0DV7/zK84Uvgfxpe9LGMzxDBWxigiBrxLaXBPtBsiA
dD5iKQ4S4/NKGQMyAEGrQ8Fx0orwA+u9rWqoUYw/pf+CXpazXYV3Mv6jrAZfjY8CJoubP5N8Gqz8
w8/cv3RRKXPd6RRblDsZYZ6hhcVQEBtnW+znzqK4WQ67QzhnG+53ctTIrS3bP1HVnXLjqabEpGM9
Tgev9T/Q5p9VQGiZiUgT+A1rHKp5dN2AXKMKnj9uV32Mhf1uV/lVNDjocdVtaVQMq7zmGJPJ5EVG
0R3ktqP0x8fcr04fnWGRkJYMI7cuC2proWEL6nZYWgkDUotHRwXMCed6R+w5v9EJLw3VIUB8zGah
yIpj1AT3rXY9/EJIf+n4RVt3yjHEsGco++xx0xG3V4GMVhAPa3Hkia4OoRj2EkoD5lT/lg5fZUC1
grqOBkjZqPNYTPmu88wvdsOE7lrQbIFANXszq2wCQTtaE3C/7zrL/DN7Xkt/tTH29HthXaErYrkh
+StO8SMMhXFn+oIUvI4PhAFssK8muVcWJy4/QD9K/AlsqmA8+05CN4A0wkhB+9cdxJ5kGpinX3On
/QAxCfmM0vBMrBYWzKF9apnKNMgFt2Xk5pRF/a7psdK0WEohviFaiTVcjOIcu3d2eAvd9m12CxJG
ijw4C/VOL5RpLmUzSbLq7Ov2U4LVR1tcHcep7nbr0GQvz31T/yLJGiOx3hKJupy9AfpaNVgHP0VW
x9oxF2BHyZe0H+1IvA6m5pBNE1TYzUs2tMOxGOJDXQ7XphNvMq/Lg1Va7rqew0NiWWJD0k+xxlnm
i2ncJLBxMgXxLm3QhdIJzPOwPSICwNrhJuXBbQj5dcGlDxNTM11Ml0iPJyZgSzD00UyBIzbGbohp
YTuBmDbaaehjmxrGaIhpCa4Cj6x9xKBIn5tjhKkr92YBzhBEktGs30Zpz8xjCJ9trMG7xO8ulF9v
w/jZ9Gy6FWk9ezUMUF70zgSFskaC4aHDFgRAEVJhjtXBwzvuJTiPlGvjio8LUIK1vh+jwKB+SDVn
CbCKmK9ixAxzOj+LnhyHWO2Q4/3h/iJ8N0n/1nRkQdmGD5nh4ZPDocpnGCZMQT86nVdXiLikyhbt
9n+zCf7bbALb+2+zCT5+53/i/xqeuvyHf8IJHOdfvolyPwhs03MFGaX/P5zAtogtCBxPep7vmTad
m3/PJjDkv2wEI27g4hmkSDSt/xSeasl/mfCdSSiQJpkCluP8j9IJAntJHyizSZXF8ev//h9p2QE/
yzVN4g4QLjmC+IT/HJ6azX4wwc/lURnoA0OeAHJc1KfCBoYUSXMHYu/WtJiSzaVH27kQBJzZ42CY
TvbRM+BuQ/kuJrAEjRgeQy/CPpLXxs5LfgWEw+kKyQ9dA8a5/fDXUEhpmduse0EQkwvSae951l+6
Txo+Uia5jdMLDqdyO8OlXPUeER9Vmc8rwm+2M3L3uyGoP1KjEcw+kS8A4P6WWm7mmtbZq8LsuDHw
06wqCfKOQk3DiTz3tf3bLVGOidm22ZBDYwsIdNx6TFeK6ipd9yogFMKVnAhftgh+HNFMr7tW3zWT
lZ2SsSYVM/Qtyr10JVzO1AzLsk0N3HAP35IRHx0fMnWib1x64c4QLX0JYrr7BVLZEsJmZ3BloH/2
JAQAO4vERIFZD+J+oprcj2U17Jwy/2MKGZ3RDD+YDLXgF07xfuxn2sV18hWZGNS7vJrvm4FsQFM1
j76d7KrEzvH5LR5N/m+e6fhqBIMDkwBSfet45EgklNSkxJsTZB4GtweZMuOU1gBPowNFrMMJC/Nv
jyEqxR4YF6sZgWLvm2i2P6sUfWFUSnWvl9NDEVrUVAipZ60+FQ2kS2e6b8g2e3QcGouCyxuWxaOe
kflNiXFfmLp9QdXrHyTDJ3554S6DX0hP68DIbLoyTxqQ5KpglrkHduoxGIshEi4JBUYCf4Cpr48/
XMDsTVwa40YH9xgHANu8vZWYn/AGS1LNUwy+3syANR5RLIfEUeOlr1C+b33G7+T8eYp5r46ueVQb
lzxAyTxPZLxlnm9fh5aefZqZVxkGn0pX9V6U5CM5GhHlgAV/K6LwWPdJwbwbS/iS6moV3W9Qi0Q+
RJFGyM+jQRhcc4w6ZNpo/x/62huemfvFUf/NOEOvJXbG/Rzsrbj24Wt73XPEtnbuELMREPVQBSDh
WpFbZzNGiWiNdrwWBT1NY7gPkuaV+OX8udXeZQb4CzczKp79q0VY4BJ9MBwqvzehwbbByS2ujV0a
W7cLOXsr+Z7A2DpUNZaGBI3h1Cxienjd/qiLo4m+EtOajG86Hup9GsbLtDCo71RR17um9tzHbpgT
NGNx/MZQCJbka0C88e3nS0x9SpvNJPQyAy5Zo4EOEnh5U3Kb1GDfjzli/+VvuWOAAc3TU04Z9IBa
6t++y4+MAxPs5vLPNwQi+g0/wDr9/Cc2T6qHJi23vUapVSB4BQqWi2vli2o9jMo/14sCnwagiKMP
m/HiMbHsgX6fsNaVD1zG1ndxib0WJMe4z4R68jRQa1rdR0ru78Bu6f2Hfr7+qIEc49ix7C1ny32c
Y/XIGmmxJhb7KUW4QqwQAYQ/5a66RwyJjWCOaH9m/4+wM9ttHGmT6BMR4Jokb0VSuy15d/mGKLts
7ktyTfLp56gGMz1o/MBctFF2udqWRDEz44s44V4sElXRMoObJ7SzGev6K3P7r9xPPe57+hJUGRpr
X6P85vSyzXrxDEjut+h0uS+dV3eiGdkUkgSpVe9TRY1CBgKrpNU4jH/auYLKZRkrux0itMiWJFUt
0q9UcTjGcG+lVJglc82MqqaOely6fVUPx4WpKrFdKlE+a86kmwKD12HGomConLLRdvSx2OrfXp2u
UTdZeljllDLnJ07CKAaDh9RpoGszCHQYu8Wr/0Cv4e/CXJlx2f2hoKCdstzXQgeKYXrOd54PdVSm
+n42dY/3IABY0Y2XpWuvHDeHM5Mm6EDtLdRBT6KZ4kbKvGLL5SpQbFp9U0ElnNTyHlsAyhtO6n05
ucwIKZtnEsCZj6nVUnxjvsjC3BMIE854lYSnNtAO+DUNbT+6TR2ySxoQx5gNmja7cAb/dmXTwI34
WGvg82zQ4uR1sY4y6wxah6ViqH1xWbP5cqu58sZG+8hGwBCqdl6RzAA/QKgp2O/u58J4QIBCy4Kc
2Da8J7lzMfYRb/S79Lu1pjEkyyhdK22MxopYccTi98SejSkyteKDWSX3nUEumaocmiAzwbiIIQSr
bHKv+YXaMLg4tykIEc2AyVCP8zNn+lcrFdjWUx05i+Eu1DsWRre6KQJINcIz9h5e1NWMjEbBxEtC
IwNpwBihLNP5NfcvydRKdEiHOvIlW3YxXc8GY8fG7qagSbzblc4A0/PTLiTmQy/GYBxHh7segUQ4
EDauFBRCQEcO/C4sZMmawALt+wDBvseWqu9aR0uOhI0oNt/h4GPQna9JsDiw7OAT4kJdMBnmqZVe
/WkmVQmQgOY81sfEpa4Sw2Hj9OZd4ZivFa7VQAOqpRWGvYU6ffAsHAFGyZSRJvQDCZpz5yxYNkYi
6+5oHSyKU5txu2oQXf1SUAcKffmWeIkGcbZn9zwDEt4Yk1cHBKAGStRyg2ihXp+GbGqOaex/2AOB
+nSpwoR2hBC5dN1o3K+27mScMx+OnsYoGZwJU5S0nJpo1n8tjaYfEvLtkczQJp3eI9dVshGSxnNF
L1M0TZh14b8aBwJt+LmcnY2LlYomyMr6SCmlDmBww+SYuGcBS7GG+bD6/n3XOjnL8Fhuq4Ke5RL/
84tYGhpomqcR99TW78R+9IubvrEYm8Zj5bJHg+omI8VLml9dDd5Dj5Vrs3KqFkkRKSoON2XN/DYz
SN56thMUdpe/Fm3PbA8QI80a+baEBU+jgEniyPymQ6e59qV+tX2Nhr0HMqDju5U7lN2epPQkGuyM
9YrxkBgQeXyl8mNn+84eWKIK+zKOimF26ROUxsaumhd6OzBTEW1nBgSzQEzHitEeCAVt39tHjeKS
E5adNeNirqdxAQfRip2dyn5TVfbVWokLQjXg7dLFTDb9Y1mTa/cUucq6XV/HuGjv2D6lY5/iqeHm
USV4uYGs7prMNTgg+tkvqx+5kzPimowXFpVdJybw6s5FVdS+AjoYJuDnWcJxGr0llLMbzUsZNrE1
HQxZfrYUYG7YVk9bJp3PRZyw82kOPf+Rq1qP4/o8Fv09ySTrwu2YN9fwNghX7l0zSjkJh7TpnfrO
4D6U/3YmdgD45LPN5JgY1TklIJypEUs4eGx4aKgZiXUcaoI/w2j2u7HLIjeOl3PTN+3dnNtMTBll
6hLQepUfsMKvB1/037ptRaRcD9l6Mxb3qCJTWz/1ihyZ3hBLJke2T7vVfm6ID1+lTlU0MG0cvEQA
ivmRTUn9nJJAHUe2s06Sa1tMQXfk8/przTpJO2HHFLtP+NGkAh6rDT3sTWhgndlS3qTiHiKUY+R7
fvRWzMZydb3J204DANPV1u5miYt1MZPHvx8amgbZDwy/oFCysZ7zp78fNBCncCxUFxr0JECLNdJL
f/tg3Nhh+YJdR7f7B5vN2ZHZFGT9hlsxK2OW7me27P/9J8m+/0Lwfb1zOWyI2j2kQ0K/aue1KFp3
rW7UoVWywwNC6GTT1hkY7+t9v+JUnfoHkXnDue6aCxpC/+Bmfb1rmARuulod2cpju0pYozCUoN/6
7kWIxbskXTpd6BmoCuFR0O2FE56BO6JxGR7I2gJePVn3RIuse2vovbuyvvz9BKt0gafSXnb5zYAu
XHLL8GTHnE0gw9lHKjwMnL1XnSvhUbTEWSzgZom9Z6dpHzpF/6qtJTUnGBqECWa/sjW8+vT7bCyM
FwzTmUnYnp+8JvhmSn1IEWvd9OAkmv5UU1DgNuVK4l3cVYnl34/uikTsxPTRGsnBlq9kc2uSUhk8
PxuqQVFzVyE/i8+VEo/Q5Na1c6tM3SUjO2AOSumrVsz5uZYTdcy3T62Oc0G9dmKbatp5dQ80o69X
zTG/OR7DemqX5T7XLf3A+zByWTF8H8b6YvbMit3+ufU42DU/qvFfxt6nocWhY3abOyssL+e57MIy
p3prwn7J7DxHtfMZYWOq8q5AHTgnToGHQs6b1hyYqfNhUfO8m7B4bgq2AtrKrq5jo2YoLq6ejgbh
OEy4bN07pzaOBBiiBGV1fboHIKCfSl57ZcFPuu3f4zIdn+tOg3gyePeum3dBrVdQvtsWr0hVObs2
I6SuQQd88rzBB447bma3uU/XnKdC2PNDZxj3fslSl1q3MF7KiMPxa6wh1bexzvGDdG65NcdkTDzz
Is+wFbzFtx7Jx+sbLKqvseakUS0dOJiyGQ42GAQ6S5k+CYyKh2p10se2qq3r1Dxz9v6jsrPAv4Wj
utqXKTsBC68rTXN981g54jzBGrszoJA+tr6k7HRIz38/q3F5uhnXW1ZYN4ous/JUk/gUuUqyAN5d
G7QFN6k6y44YPGEowzFg1pym1AJRZAp/m39lJzhEJWNYAJtUwaRUMrQnIEOYpgK3TdJ3uCPEUByu
s5VZMKH1vfTgW6UV04DFNNPISLBrkEkgo6eLY9tQutU78teI8eRsZNVjjY6egk864MK7L1lKNuRM
nK1vEwXLYjzGYirDWB93IFniAO7cLRZAXa1yvbNMJwKvPJyaI2GQqBTQR5roiNbJnajyckuz5BJI
dkON7BQxYMZ4K35Xb/jwveo05PZLSbP7UYHJQ84W4HoQOMLULE91RtBaxM5L30wfVW+cMl9l+zmb
fsfLTc3O7GRX8RpulJ3MHLE+3ZluE8MYvxBtsDSy/I0s5CMuOQR/x+ZBr++Ez/tdnnhBBzWBRLu/
6TuhHplXMHzRaDKfXqpKQHnz3rsOybsrf9I41c+T7teb2kyAQDhDcTCT/vWZ1wYHd53/tufRjJhO
TBJFEbqPD74TfR3dxwPe2/qzERolvASVeEw8pBssulkw/T043IjTaSH+RZUtd2Tc6Nq4n2dCmLKr
8GAkRCVS+r4Qz9/ziwIuQeVu/ZsaZTIaMftAAkGROa1wh8H7bniv32XKxlCTUkypq3tdF2OoRnb8
hcIINklO5IMwN6zwHU7ESA3YZDuftkXdKC/+Ki6CaV84WQn7z15+2BYupVHiXm4X4ew7iY9PTDcf
tvltV+mzZaiwwPjPyWLlHGO0X06q9kuLeU73EoKq7gF7EFm0HP9AkjbtacElbuToRBJGE84R6Dk4
otD/l5CO+BImJXLuSoigMr3rmI0zrkQZb9hkqB35BrbWnImTiX+TZ3kR9e50r5L5z3RzGoP/+jUN
60/lq0cw53W8BnRiYBKy5kdftBwzY/Rrh+yurJjh9NWYEpyPBanTF6cs3ouSuecyLlhRjZnEOzkP
0/V++fYIapClcldONkbN9oXKhYoDpviI7Zud31KB3q1v3A/kwdGpX1uwzLEPAX/HXgG/T25550Lj
fWeMxt2icaEVUhFyscmIDgk2d/iD/WpSPkrHTDMwSlrj6cVJyHlMOKEnT//jx1QCMlugAqx5skbq
i+qUDzzDJt4hUrettl9TZe0KP3kvEtqfCRFTNN8Y6U2dCwt2uPvEdCIykgIHF2ntxQtYleHO8hhS
qsXxJbJFyK2t5jpyMxnUmnN+v8Nq/ado/Ar5boqpOy62Q5v8ArSjbUeLoXsJAY6ERl4OH9RnFUdq
v+/wrNKQ+WmxZdTZ0GGXYbqJ555UAAQcDwBEk6mD4nS5EXllPGHORAl0cITkr7bvDVuHjTXvtr0m
PCSo2OTEavtA+m4fSldtXKQsdp/1HeLsX3payRaCsVqqEaFFVUYIZId4SBlJNkuR3zcjD4BjUmQJ
9Xshe7db6lgBRpVc/9T/QNH9nLr5rWP60dEkcom1vA3cHqKlP6TT9tZvv4jcoa6w/NWy22IzyZFz
4LYz5flv9ucghg9sd/oAUtnXoLoIbayjESj70zXpVgKa2Nr6+tx4hDVaydhB6Gd9lg+jYy2HtKZS
dM3yDczDXRabwCywiBrz8CNpAe1Y3O/t6o3T+J7CAlKUheVFcV4+U8y6Jlgn2lgcywLEJ40ZDOti
oEp9oltX3IKfdebAJBm/fd39rXrqfBY6VKhXp4oFOxU5vowMbpxU712MxYNpsRGkdvEM31nBu+Zp
hdCdWcMuZ0lFMnE68uCNq72Yrv85aSXIT8sljONUD6IwHyFaFkEtMfTlTTVFU3xQM7BMmQnjbjTE
Yz/Ce2a2iqe9W16GXHkR86Fnw3c/2yw7pDnmKpXOMCx0uUtWOtAXQpUbZNAX3fpV5/YPqLzHBfYa
CxktTith21oUmP11RT8qtXWI0H5CTjZROr9oquqjoDzPAplS1Jof2l4F76DNSHprAxone762TI+M
9bPjWA+Hcsx4W+cwpUkO7Ir67FtM5+ZszMmV9Waw9PggW2XQOAbdDXQLEyaDdlky8t1WAAUMWzgO
Qa3FZ48qwe3YkvfSDHp0+7IgP0mPVimXG07dJWS7FEfjVhVbI/U35WwdWBGBDeuP5BFgO1IsBVvO
/w1p+4XjHVmsGOfSUjApLGhwssh1rYAsNLeT0ZzZ92UDqH1sNeIlA6dsy8mCUjpVWEv1iYtEbZau
62k1i6ABk5DKcCIt/qvz2QE/I9MVpwz3z3kjMcnhMSHyhLfTgO8X6e2p6fThIauLb+Eay534ISC+
wVU8bZNqhRDh5PvWEvVptnj7o7YHFcHUwJvx4zviA28BewFmD27Zisus5q3W+lbkSJvDmw3jr8yF
FQ5SnPTkZvcQ2o/VszrXW5s8DkMSksCai/hjWE0IPdl608xw6UbJbtq8TBphAp+IcFFc1GATaFYp
FoDVu2VXeGSM8hmSsJgOSZtfNIlBvFYz+BvzQzA6PCInakcK81xtAW3TVlscRD9FE1PopjeU1CkX
X6J88RH2iCtrxX7ivsmS9RCzp7PZ188e7sWm/l1V7pdEc4moMICJw8Ta0Z9XV9e3XKd3MXaRPSZ7
FFCswkdt9Q6dQyrt7/WrLOujt+Lt2Fi/UkXQdcbGsDNwDtBmBTZa00iuKetPRnAKQjn0OptXiEDE
yJRkSsUX4Fk6KPrukpNooZSpSQ+NzDkBmjvNGukAGMu3AkZk0LXWQy3Wj9w4mQvJSpF+LYX7O697
/U5L1C/GcvC1PQhAoDX+9C7vVXfT6iudryknIvgaexBnINYzbiGGPlrBjAkex/gVkYOdorOFtojP
BdZXwEGPrg+6ljqqQYPc/2jH5Tq45rCtM2S70n+Nme8u+vo5xBMeJzIlsjxaU317E+gGRkPD3a4z
BOK8JHvZIlRsFtQdo7ce7KG8hdvKPy7X0tkWJyLksK6VQZfN+GhlenoH8P++J7y7Y9t4cBu6hbPM
YSrkvScddNk2A3mrTNxopsNBuv3EQIvj3mksWjr1h0pON+f7tsAQE4xx7ONOeBJ6qa71Yv8y8zmB
0eC9GCMmy1lm+s6Fa12UaCk2WEnPcChNxAe1GokVMdCDP5phI3JoEiLZ0N0fMt/hSp3lnoqUR7Pp
i6PtUF2yNt0pHmqmeuKzpMKAzRroGW3Cgt295aOwKWDua6xj2TNIevCYmk8RhXybysaGTKTe2hyt
F5EKv4T2quLsberd5qwPE/W17Iqpn2akXub3g40BLMG5SB5+wOUgim29sO603UFPinRvrOaT4wGN
W+3pwQTEkcXPuqz8/a33Gfj6Cs3UDH0Z66e65wiHIeOhN/MkArcILMsor9NMYIqw40w8FvIdNZHK
5CY05C0vKnCOXolDnne4CBzjMzXYQZDA3eSdeSh7wi+ruaj9jZGHsTDwOAem64BC7XOC1f3+hQLp
y9TOn/bIBT8OnN8o96TGXa/kjT6jh1NpuzttFG8o/89GUmX3PvwMlBcE/DVlr+fSl+2SDEL1Fdt+
wDSR+2R/zUdIWOulnYl3EjPa9Ab46LRdHajBE972rMBZKs2Dn9V2KM2Htq/I29s288mRVGDaSMwy
on/vPOXcrdI4uP247XVC6oqtDKyKZktlkLtR/dMUr69lUggGARUGcEc+J4m6sLzQdkNN2HHRXt20
jOqKV4mRYhHEjYVHXPX+Hk7zfhjoWdRxCG0LLCE0t4NvLu0Hm+FGMHaQQTXidIyhMphBUx0ODt6T
JdM/2pTAuRoxXPAVrCoxcl6hnQiqvLNweFqhHeEt0Ilhtq+CqjGn4B5NmpCaOUttTLd9S+sVUAUt
d/QuSTQWzQtiz3328pSpaeY/KTxtSORzUHXtD44i5rkWrUSzm7ohO7wL94E2SeQ2tS3z0PGeyWC3
BkuNGyhLVR5g0oSeXiF8+zOO89J5MrxZvE6q/4in/lwZdfNWO9XjMv9Cykq3Dk/rto0T6j7M8oz3
kE6v+Shpafs7DuNtp/VBErmL4ohak3fQtf6RI0CzwWXSgB3vaXBE7wZ/4G10zbk0S509qFW7MRXE
R0M7eGOlT2UVvxrjjYSW0r2HmzSoS272zqhdROrYm7gQGjUCxRIljGCmznllGcQUE1vHzLfzrZ+M
lJWr9sccfHfnjdDWkWRRh2g0ziWtohjaTkkrEH0YJ699Bje0qi96Ze2rdQrwDiYnsab7rrAHdHOL
mH5Obq8UfyBfc5vAdZgKqgjJ71OmEYeEDF+8mjgMNVJvFUanoEu1Ox12PmnWAXiQXZ6mpXsuWqPb
Yfir4JkkZtBLFeQj7ddU+npRJtenLi5f1o6jupZiOkO4ciJjIHTdwnEkjC0a/7HjYkIYlD+l/W4Q
LkWNv84r9b4VZekTabIiQyjW160CHqdTDEZ+kyY0bTeNdKOukIfi9XuGggjP4YaByOINyhS7Iw/n
oUPDpLk6PzAQ7kqdME+HcQQb7rpPxkZcZb9QqIA2ubhbFrJPz8cpWU8t47/ZgAHaaPe6w7M1af1J
UIxOQ5uMt8nSlTscm0zWmoF88DNG5ZRap+oAPxPX1DJek6V61/r0u4EjtaNKxJJp8+aIR8b327Tn
ho9/eeFYwNbAuEHWc/cXcz0Z0TjtE10HPV0r+S1Hb5OP+RDCcmNviJigMu1bZbUTLRoz7HqkIhQg
u7dFCQHxPWoTL/POF8rbrglzy/F1WfE7rEOGH65/9RsUIma91anBUbe443thzc9ZU07h1HDhwZMv
N9YnhJCgh1a1TW6axArvdpt406M1aoyefctjE3Ps3bYgUL/kewMJ1e6FfTVHgKhN7BAFb/tQ6DQe
uQ15p8wFx4NkWdW8N5EJSRGp85Jp9dG1f4/psvcFjX1Oz2PJLecPjXwHXOD0kYFUZ9EXVHsCKi1h
l5761fID26+NQOjudSHhpEET5PTMSG4s8q3B70H2rf1DByTrZfsxdCZrgJ0TuzDbXeWjRU9TV7Dw
HmRvPlNMU0RkExoyhLxx5lqVB5pSxYXrYLum6U/qNjzcacVs1omSjV0+PhTtC6hprwKfNgl8Cs3y
m0fF13nTUW1eVfuplsvOMrTdgMnDcMwfSNlM/K1At8D2QzNgzJqXV6/1630vdbVLPOthWls/XDSN
W72/aMd20U4mqEZyFogRVJ8wG27tcKn9c9fTxt3MZTjo8EVnK+8PiVJfVVKr0BI2MerWX/bSTPNQ
JxRiTW8Eh328xCYcX5sb6LCeHccNrI5O1FHPQIZY3S+30tnJgIuQJcWHuRS7pHMvjJLNg7kY94bv
uAd4soS7eZWJXG76xbECg0CiZuSXVZ01KcGTmMKjDwLHsmYfKJczIwzzjdCAbhAl8G+9fHlySTOM
2fTAAYTqFxYh1IFyqO7qNQO8ssRHdsUJ86hVnGMfcrgpr9OCX111bXOglroLykr6oaxVtrX8zNwp
QOLsGnPqtPXVi9iPdYG9Eia2WeL15YkmIY4zZUsoxrP1aKyxX1Fq124Sj9ogYkXkcxyL0a0tI1Wg
KhXaxEw2pkmpvpdQOBuUpM0ASte+h1AP/KNYKQLlmaCF0w4aZNwNWYor8K0SxDPZ8h4RBNnRLbi5
EDoa8EhEdpf4EZoAiAu9LcLeaR5Xk13eiPOUVqdQLU23cxya4XQyUPgcjEcCFaRnINcNZtdtXZkt
7Jfi7eC4MXky88sbayhNlM3XA76SedvYtYND5GZlXU21r5eJJKBGGCqnD76Q/R86yR7QGSjpWc1r
7icrgX7GuVbZ/VZM8rBQ6ZRom9/OBLSBapHd1JAahG+LX7Yi5o8Dd++i6e+tdb7B8bCW5qXxRNU8
6afpme+u6fsi/2YDPYZgSRwM8+8hdvvXVa+unY8rTVTp3ofOrplTB3bToRjBrvd6CU8yWy52xnis
Kp+WwSbINxCVkd6uo0REujPX5q08ruHcO/pLkI5rSfax9ckvUU6FvIs968Vs60e78fqo6+sqmrHq
M6h4jbHRAAEMoSuDsKPehEOe+THTZ1ne4sMosllEhp0yHXFfFZL2C/NWce4C03Jdps6aseEFc0J7
WN5ZaXCuyntSOs2DBhPUHNiNrgvzgZycLwNGcdJSi4CgCaxV9X2187wJ6TgtnjCkwK72JWaiajmm
qwVok/PU1K8olU12XWqJHo2/IZFx8dW7PseZhEpIGkjMIK0ENuMxW4/mLcfAgr21XaqKGFBV16Y4
+QMm18LvxitNEq/G3BlYU3TvpK8Wdz/pjUj6GcMw6OBZyy0hJ4HJmtJ1n/NS3NmO17zaayx2aW2R
GM8WSZSp+o10j9ckf/z7oU5SgjWut/WsNg8qEojHWbVuyGNzz7E93NIX/Onvh0SW0CNzRq3/+ot/
ffr3m23ry/KQP//553//9K9vbStvDTKepPBff/Gvb8YTBYJ4hdX6v79S4vzPL/fP1/7+q0lyWEVV
W7b/+ot//T/jqRh2xjD+/k/fBif7/z50DPLHWqAM/afv/edrmhbfqtk4Bv3ztb8/9V8/+u+nZygQ
3BH/9wH9p29sfA6mWAri/+f56YxmPMxacfznB/3z/PzztdrsH3wTq8AwOOfZzJ1zR/B9oiiVz5d4
sECI0oR1+6woLOf890+mYnC6nUtCTZz79RBHmogKGyicS4DtZRBZFw6DQaPx7dOFk5RpY1TRRold
Zmr8sPXK6owJKyqIBv7E2eOCVRbvVE2/gHfLQBm0+c4vbq/K62jM1S4VoA4sWGPHGUsM8EkvEgP4
Uk3vtp2zFp9d4xAybxzjLvVK636I24auPYxUidRe3KE1Nop99L2Tm/VTHmP8dEzehQqoqrus/Qnl
hNgS2hqmKfFKgSYtOwtyadEBvhNjzvC06U+2ehJYx/8A0A5B8Z9n1ywujY2Sh/K3V0t1aM3uw43p
leSuTpHRHGTGJ8QEhy6BhgLAxpFB3K47gE/ZgUC7eN07A3oQmtDenljrua3dlJ1yfEW1xd8pcacP
JrEQDO5ZZj4qF4hHUjECK+B3KpuGL1Asf9j7WAcgRHvsgAxVW6wXKtXeU9F8rYaeR50C3YT/CUwK
2uLGzGkDvDmf6pzRepVBr2KIQj8Vaax5+tRkdyrzqLI1eLorZuTbJrijOsIfAQnojoM4pBcRvs/4
yJhgCToId6HZacHozjk7lINtrd/DZPpRrOvvGUdAxZu6E8RLTXfccvoKmnmEzXNr9Er1B9pymScB
AY9wKeHDeaYeVJcppoQVeQO5FF/eV95wjeS2bm270Yh0OnWYdTnjXrJRjyTmAtZ0NiVgUk7KpsAu
Z/SDFW2FVDQnYZ8jcZPjeCfIzJPXMT+gc4GuQSfBzwspmsQJ1ITZfydvwsiyL28ti8h6n5ll5jcI
MIer9Oho2cG03EPGzMCLK/oZUV2PbMti68Z0sE8aytM+Hey9ZhofuD70E6G7EO0Iv9PqNuGoPchc
MfIR4kCwINkCqeDWJN6WaqB4RMNgmTnTHI5Dd11cnCDjDWbQjY3cLHqhbURSEuliVc999lasdCwy
AXUA89aI1/esNHdzO3Q72A7PE7YgDop7/OCUnrXim5os/BsZtra01fowheK/8ecOcEwyzCd/vhQ3
eJplmM91xZl16gfkCd/eAqyZZ8p3RJkYe/bi8DqmIZIAljdjjweyyG7Jc5iBeJSSW2izDGqlQ97T
9IABCF4rqjLqtv5qgVUcUj15XKmS5STR0cBo2hd2EGXNykoOGdArqXnNsCEJQL4StrnDC73QvEcB
pWQmG2WG9SBJjWwRzTAMTj9Dv0Dw8nocFNIgc6K35dGkLohXLFR56QTUzOnbrAQsWwGRmuMhSFpA
WJnOKY2Q+7PRGti5GuMeLi7HiI6kIw6bPDQ0dLC8mGkQ7HkHJOSXO4qfru2o3XNt11voFfthhovu
Ws2bvjIFp7nrHl7ITJMfmx4jGSGRj1SdmuN41is7splFuS3hW+p+Pgdy7JM2d6hliiE7R1dxi0cm
Kyxt5BI3Zf/lie6x1ZBhKA2AQqhLIt2mGeygEPVMUSwsjEv+OY7dl1sRtjQs3t0EqvNoyLOV+82N
k8OYflmG/ly77y62jE3GHIigsmIQ3uDPh6/4NY6DvhsPceK6dyNUPCkw3NLBkwVw4ftTXDwKVS7H
Ea0mROoTBGCvPpNUqknsdT/Z9p9pGH4NCAMk1aHNVsrkTqPC0e8c6LQwZSeAHpQ/NJGT3UETlgfc
p6+aGt8KxUrfjdZ2MrTX2Zq+OCx+lZNQOJ8gznvE1MwJQRSgcOvNaZBpCUJy7W2FGr2oERe23wwI
oTRygK7DwgH9ZxP21+dSDwtr0nZ4HRqHiiWCIORXYcoHf6+yZl5GCom1Jlya/vv2q4yifrO79cOg
vuxmaEA2NRgrd+hzhXzMijk7duUMkFdhq1tb60tm8H28LH6KgVigoHjRmtOp1D6mHihUMxmfII4i
mrbonUOp83OJEzmfqvxO9PlT0/HRU1ONawyfKRCqzKrQh2tGXWbBNe8OeEOlbkdanSVRPMntIHOC
jpbxtpTgK5hjwJlOsPlMbYeEluOjTgdkbpE/T376OAnobYnkNtkITAV6f50M9boUFQKTbjOBze4Y
vdx6RzDcWODxzGm4c5reZooUxa5waKVT9AwK+jXkWj5ZDXWewOTeoIbBacdkNVhf7tx99HQSMlIm
NJCoeMcsgb66KXlua6YtbjFjih29L+Zr6EuO2IN7XXNQf22F/wCbw6VYOveUehY1F9bYRkFe8Fz4
N24aUbkoAfPZcdPbdyXx0t560Q3Er5U1LjQxkZZo9HzmsMXQ+x+zg2LD7Ls8281Rgc5afZcBAKav
DXfsc5FIY2+oIyKw2vSTgUI2eTvpET4eDc6EJs8lyGQEGr+J5OA8eQQrmLi0xaFbOWnJmzCZN9+c
Ljh5d1jGvCkNYRPclSkggQF2cKRiyADaVCIp5jlgw/rFmCdvX+T22W/kLgO0GFgjljyMqKiO2Gk9
4uDKdnl+x0Ntc2pvM6wRejpThdpGne65uxVGVVBQO1PxDg91i3O4vs57sPGwbGz/motmy8Q95hSi
ijNVp5g9IRlCuMWClN1e39EJJmFfsDdypC/i+uRl6YuWvQ4LKbyVSupDSvUK0my9hpBe+k3ZFtpd
4zIKwSX24ZWptQPzxDytRX5OJvts9div+9zFPRNrfxpH/5SlGZ/YvgORMJ0CUx11Vxz6wix5abrs
wSqdj9s9fkU92QLL0vZYsygbGe4r4TwxVZmCzvIwS/ZMvImfLvuYAZsq4ibyexiFs2Yf6UOz9nbn
vmozg4B2MkEYSPOcmdiM5Hif4IKn1EtQYsw4FtrKshlYY+w2khW7uQEqvyMSnT3HSC1IO7zWMYA9
ymey7mR3VRkscZ+EqlTInBP6F9vsMejG4SBriOSxw71CUX1jy7fS4oCvFqBDeUWOgKIFbi38ElOz
7MlrHFjfl01Vyl9VZQB5nJyvVW+hILRYcpLloNxDlTAoaTrp40ulvBRT+5wav7kkcNO5D4bo1Ru7
F+a/Ps7CMln+5EzokO385Rl6cthCSQ47OchooBlKcTCMnPSWu9WqJ4TviCpoVAHGfbtOZxRZC3mv
imw85fwPAmRohe9qtFLkJy2G3onMjkzC60F19JWgxLvezPisCzphpUJVKNvI68suAr/JGnUrkcNj
Y78eyqdU9FwyK0Vm+Wh+m5N9xWjj7pRZRlY3OTtid78GJH5tFVOgO72PrusmO5Ca+F36nJTPTpvA
OCEdJlV5lY1Pl9X03qyWeZwqtlhiQH32y+pIFRwU3ZtPBq5aHEjfvp4GWVqhZ6RwvcYf01U0BK3u
+b9IO6/lyJUsy/5KWb2jGu5wqLauegiEFtRkMvkCo4TWGl8/C8xbndXXZnp6bB4yjUEGg8Egwv34
OXuvTa5esbfbFv6k2V3PuRnsZApLLxi0g6PvwF/UN7QakcDLjWWHBF7Xd/ECUGY6pe/CMWKgRqzB
XNNBwkukVvTXCW+GF0SbhuQ6Sm2Y2K9lYxD5HVhPMrFuDEwQJLgrb4ajRiJg8pOhBdmhWr1tmCru
fXaDrO3JZTAF9lkWDlW3xRF+KL5A8kG+UarRQtL9/kiWoXNwGF4vhFVDs64Ccpbgk2kVXl8Rt0uv
nW5gEwJNWPh7VG5m6nCW6JYgYsXEd0OG77BnJ9m0qqA3AScYFoS09yE8y28o6C8yaAmelhCF4Ehh
QRmbERi2Atb4lbdduc0r4u0Df2mbZP3atM2BujCtjora5gjtot7kcv4khhrC9+y+JM2g0/yabuMI
+TAWeTQaEwKf5VvKRC9//RenebeSFtPqFt3uEVP4o9CHaWt2DhdgYMdA6UAEzTx3amqbFlQ7T/om
QXaOXfuaKwPTcws/1VxeHMhI4x6wpFdyIAGBtrB96RMhSi5YSOHZ6sfSRkceOfJ9GicBW6ejZKa1
MkVFtMwYj3VC+nI31NGhFRn9WYc5duuY0RpyIEtpgiYzLghj9m03QQLFZGYkDZsxxNyz4NsaSjba
Qih13saBRrg7dRZKY2z28cB5LjRtRoDSRPPgs46ZVDtrQw0oTBqL5pGZMf7EYZcgPoktjsApGvYw
St/jjGFtK6x33W2vrQhcfWq4YmHA3LuiR+dpTQ0NQRZYhFQHOY5MJSi9SR3BJtoyZDo0Yj7rbPyZ
y5oYpPE5NppgHwXd1gzrd2mEd3Sk3hEgahS69Y8cYB12TXIHELdwlEqfMnyF0xA/QwI2tF3UEddb
6cSX4CNdp273YVUciJT20XGtbWBuosgj3Gp24GoibS/Wccsm3znYmwAjNXi60DP2ziph6r7BAxhh
lJrNbZuZlK3073X3MlVRdXJzIrHxMeGv8o1rX/VMkblSvAYHJ3NicCTojIdE3Q3TkigxjmQHa1kD
B3DjL4G1etTiBOx4Q4PvfsqhFzWz3RBsMVXeMmXU2xhpUJc+hIF6b+RZhXby/Xv2Ni6LuVZXUUHt
bFmkyehdeq859pMoF+YV9WDeyCck/oWXG5BCByzmsl3Qv/OTL3Czaw6BQXYQXdAiBYqwAQepYYKE
MA8DlpQeoZapMyev+O3K2tjUBWpGFtNhpVAa7vQQeb4gu8a0u88OgfFaDPEu1ppyMwOb3wRZwDGx
r09a2lUE4U6Xfp8Smbexpf4epD6iUmCZh5kKr0jlQ4AO5UHQqC1H4nah71qmZbOUM9fA036MJ5Ck
UcmvaTn2cysw6hvlB+fWZjs0BL2NqY3gjoghPRfR2lo51VLhjeldO3A59pHi1SeZxetA/aegP+hW
RB7nbW1TOma9kXK+BFVzwAjAqzSBKikznJvW2bTbH6McmDLVJnol8nNFRx/SRQbaL+NOVRZXWsxl
KSZXHlEalcLqIUa2LY9unWMOqocgPYkqsJm52MWOkge1EDXX1kkqLiRBuwXYabeuOfYgerYoaMKn
Xq+zc6GRajyaIHHic+PUn6iN7m0rKujvfjEgg04K04B1+KaW6Qs6eOZMkflSKmh/gaoYmWfWMxM6
PIo6U5C2z8w1oa5IUK34Wro93kzyTLzeyZCiQKJVEVRlq3a9mGglZNAuloMM7NpsFih8g70Okmsd
dX5D4SP3HSHcuxI+QyPK69DF6xQ7ZMgHhX/FWQsOKF04CLY7JmKG51aceuI0w0LHtJcLnzQEFh1R
FD8xnwPb7GFWaeO5z+kTL1JX9g9e07FlD4+3U9K5G6MSTEAp7Flws+1ovdgG49ugYN6uLA7BhlN+
NLCzJ4uCyoLetE0KRI+FRWJokzAzScEWYiOkEm1yD+Ee04MKPV+u7jop4N66lLpKLNkXxN2sk7DZ
m0493oRh4qEqYrA+9ScHTd6qNeJjqFH6FRnOKaMdMfcVFi1ETgnXnRW625IGyKFERtXV7l5bIjgM
rdwNHSg2OIANQnyoMMGo0u1oUoTKIfoMBj/fqZ4oO5ByEHSGyr40OQr60mHgb9W1TaRUEu80Qe6d
7SK+sGuxdiyTbU3eCyYcbk0iA1GU1o6CfRwdcWx5MUE3MzTB75Ug7qfmKvRt0kzXYZK5XrNIheub
dHC/qOiuO4OlgpAKBWY8Go5KJv22E82bz+h6O1fOo9YV+o0rtbuwPUG6RCMbW+hejRqq5CicvZDj
8+K4jroe8ySbtBbwurhuHXp1nT+byrjEQY+2OTIOwIheKvbtR/o64N9afb62AAtjdkzXTEnXaBCd
g6mVT04+Yp6rNH9FGuM9scrkmGjpRqeE2uD1uSGl+Nn3530x/rBqpR9sZk6UHBy0qU/Zc1wU+ShT
9IIdtCZXnb/8lTliy2Wp9HrXmNfDXHwlLSb/uU/vaF0MvI04++EKNddRezBUx+re37iOuk5KZBla
1sM1CUNzMzv+Oc1oImKfKtLI2iPI2mPQxFqaXLdViLIvi/f9VPE2CMAF+QX+giGes11boYILELm7
I+t40YqfZlQX28JRG4cHbuntHZrOvsfaf9WNbIW6ozPy1ieU1WoAIMo+xDegR2wTqOXhWQ7z/RRD
dERvv471HwNqZK+jkvHiCmCemTC8rmR8HrqYUqUs6eqO2ptvoaCENzuSR1/d0bLkWVXZKeQ136i+
eu/AxXUdKlBDihtp4EH2AzbcGqnTirQAAjgBGRJ9FXldIj/KKnhBmgC8eQB0X0yYV0mFaQCJhxGV
pKUQaVG3oeLxgzVthnM3gjeox/nD1ehogyTEEtkH5RUE10slf0yg2dYgLO8M5yqOqmST5MXoRbHx
sfzJuogYXj/lYAUfAM94G91ZrnmQUmkbv2RzjwyURkmK0BxZLdrepxoNdV3NkIQDyEdxW166TJJ4
bdf6ejdFNQpyMck9B5ZgHbwAOJruai5RL0W4OoV1dJU6XEll3rrYL9SjUA3kxWYWx9HISE1NAFvU
MZ2MRAF/HGMg8sCzC+NDkv20tqrpIwV8jS174C0PwhL7wPA6t/ZOgP7Zdsg+FTJq8LcGJOLxlRjx
Yke0HEbTinQIRHywYm1axU21qEVCVKgz6dyFvXF7znNhSWYCpiLFUAIvtAOTiV4UFx19e2MrSR70
WsSVAvwtjmi33sW1/jb0g42iU0MAok3XWVWNu4RX1JMovDlAs173buTs8uh6bvzsMgC/ddyFD8oq
hKANWF+1E+kITxKV5TYr0nw9G4jQqv4IP/qP/3xz+ufNiQYmkusDjY4ZpMP8OmcjroFQvPFnj68J
3Wt2EfD01TTDDjJkwnbbsysPtAhTrdz0VveZC95+arRfTc2/MoPE3xe8rTw0fugt2FQcjhRIbrYl
C+KWOEQ8cbugJ4yGs0XGqYwOqVWb+zkNvi01ICU5IdBUlie3G9ASWKQFQrG4aa3hLOz8gxbztU3O
xE4N6qXW60uhIIZB4CUCefLhErw2kgaf7sMLU13HmB89jNNqm6KfwpUY5F1Vaj96abmoITTyj6z6
PAVMsfUsZDEeu6OFFGc2Y23Ts1l6s0OU7AL7TPElcW1fGlOAPzaMNTyniCVcfI6KQSiOj2pprryS
YHEDYeQSjuod9PjPyJ0fRzPwtypOz7GDdyvqS2ynknddr5ZdykdNrAnSMwZYFz2bgPRJnKxCxzpX
HToNMmzHuZ0OeViGWKMxhEeoBQsdfIrmxx67z9NsU4EJhvcE54GfiVAHRQ0mkOpW6eZXi55ynw7y
EYY67WmZPHTua56kESgQhDoJTXcm99Ym45Do0Qh/ClM7gP5uzmveVEdbHh0br0w/AnnB53smSRf8
3qht1butkGJWnVYgpn3QfNpNZLhRzitnmRasGbIzH8u1+KA3VPpW2GpQsYxpW4dorOlHrQZzpEOh
lVuZo4/Ou4OrOCFl8EJiTZJ0oejGjaV7OyJzB3TfM1ehvR52KA+dzHB3oE44q2HmnmfMR0N+R6r7
UvUzcsLGOqL1tJvlv1PcT/Y6l1lJAR9ZOLKjdB2yXniaKm9C8suPARHFNMvSq7Cp9uYibQ1r62hJ
jAFF3+2lVWt7Ow9+tC0O1o752Nbqhx+l6j5i/TU3WOHxmBG/O96GBXhhM7kN9MUDn7KgZ+XLJNEt
1ZrxM8pa/dj0g7l3ogkgYpp7As0kZVJ+iXuZbHJ6xcM0slV+q8LuGm3oDpguzkRUTFSrDRoB1cI/
kzI4aUaeUdkJe1VPln0cMSaJJu6O5ZzeJqCndplunSYn6HnPQvqjW7UWOi7KSspdZQF5VziLouy6
YtgGxbWKjqE+cej1Cc6oQLL2Je/maQp2QY71JtVs26uLodzFRQjjZ2HK4+o6JKZ5Z5gN1qqSA3k3
okWOFtZsnIzP7MePsS9uYS7fp3MA/Z5hJPlMuDiN8owtxNycA2m/FuRAbdWk3eTGC4jd9FDZLtc7
p7AKeJoHwOmxzmnQuCnsNIWyyYM4w1JLAbK8wzEGwmBxJGZzgSljxJK0DlMLTfciuOisD7IRHsFZ
FujC/FVmDsZtE5CKwDQrkgPcmeBNR9M0xAPmsmr4kY28Lwon3TAD1DxjKGHrlMOBfL8faKO+st7P
D7V/T26rT+5ushJ+o639kjO0axCzhXvOvQAA1G15i1YZW5HC+KuPNNX0rjQo1KZsE22abNq1WCER
dxKqpFN/MUOPdoMkoQNy67aPoPa2PitDVVraxpjokk7YKHNDHGKHBkEwGnsSWNi5p+HSldaV5O/H
KNEtcGVTCZkkU6Acq/ixI5M+cyIqnbwKKxvj6yYNOJG1AUoSNa5Gy0Q0PydrZsQGDAeaMGku8aiz
xmQxosFcSbDci1TLodzU8zTYmuP7tHhEB3+ZgTOTjIqEwWiJckYLwg9bQbnAG0Um4JInQXrPmiUn
9zL6ygKqUlUHW7+uX0Zyn/ek6axyDa92l0yPkIWfJz86ZnZgsSe6z61RdfAAqvSkVHppSbg5wfTB
W4FIUUyMOFvsUzDh5p8Y5vYpCLd90bsXDC0B2cKq9WBRrXUzTvDzaBsSPHeUGBlessyi1MRhEOf9
2Wwg2RKKEDNgpO6ktkpd1F0jKUYhPtPekkyBhnmCz+W+0pPkesfzXY3ODwSgFlgORoOhcY7KM/Hb
DN0ia91GXEITO5fmNxUyU1o3JktnJfsXQF138SQ3eZFfQX38GOlDXSX63vKTBNwxywZOaIYW8UUk
1qWRU75XYtz7OWOIjgirdSvDC7AmeWpCg7SjfEfWAEc5uIfIePcGtOu1MtuY9zn1qcYEXev5oA3r
DZ6mgOWYqL2ea1Fr0aarWaczHKPlktMV2XTNZnRqsckTbPaDONso2jaNtN6auq53hu1Vod8dO3GP
Qx5jyewfG8EpJolQZIGAPmdVunGTsF5LJzxEnUPsUct7NwpvJkyErKo5NgreDGqE9ZGabLzpjC2M
bsdyFmMj9MsnTm6G5zRxvrHdK7KQgPsHfEl1ldj2WsHlBxor1cDcTrS7BvEpMd2xqK3wH0O3Mgm4
99EDIu3AcRH344bJG8KAjnjJgu4+wzp7Wi/TxamvzwZATQ+g9o2ewWlp8OmircdFKVB3RyK6zZvm
JXFTwFuWgRfGP+l2p2/BYS+y6BLVO1mtQ8LBsCA+qEfNvKdZ/liK2d2C3ZkOA0iJ7NrN/Q+TViVt
BIT4cZjftyVNq66cKy8mNdvhYttoevZszff+KIgVzj/nOHxJl4vV10VJh4TeRZYwHQ7Ube3YBRyb
BaOg1gNM3MPkY0u38CpZDe0iO4QdqdCDhHqMSxyW0rqawldTAp2ojdn1hNiFMySuqXPOMIM+4rJ6
ajW1T3N9OvQUcFVP/rrk2I2EfrwOFcT4wXkC74pxVgqB9GLxSbcJ2T2BeEzs4QCEC7Jt8TBFaXVS
c37btALPgQG702+vpYMC10cDtJYTncuqv2N6/OTbQ7+q44kTNriLpFZAcsBzgnxj++Et9ZBlNUlI
dfCDEmq8NBg/RxNW0Ri/y3pEPZmz4vhTZlwrAM/kwrGrUBXq7tYU9ZORWMnO1SuK+nJiy4i7/o0j
RLWGqkT64xbgFNlpDossFM9olehxw/i32DdztG58W3lZW/ubTABJRXyzwxvCeMdNGYShyoXfM237
kRwHrcGL5WJPkroW7GlORsgX/Ns2b71Zko2utINoq/Lk+8vWW8Xr0GrfbM25jf3o3KD42ouoAfbH
qJG2yWkgxvkQq8hz5+l6EMOdFafHOcs5zsD6XTiwezNKr5w29qCYantJRcg5z8rW5L0vdjbAYDXJ
UoFWLvGd/b5qZ3eVAFMGPoO/myUA2H/l1ifEpMeY2hgLibnrKRBX8FaO4FEuQWv7dCGMlQQEVvoN
R0vcIcpHBzlypmVjMeCaIYS0akydsz6D2sw0L59B+HK49cJKlthKPku4R+u0IWJgUsWXKyOyNWze
Yb0MDqFJ55O8IIC7DQMZB6eJJ9+YTT74urbYIhgw2opgo4YnJmf/0FR+wcIdYlibor0L6apAt75y
iVLisv31KHpC2gk2BDqjGdV9kJuE5FqQSmud1x1QPFQRkLEDandsr9j1eZmBjWU2+RKzErxZGT8h
tzar7Fn4lcCXYmG9jtSh7+f7qKQNX1n+m6vwLHVVh7gMRWsT6j5uLVhAZLwsQCGnBaHhILwzJo43
dC03ekpN4MK0wUzisxsG6ND1zjoBy1oktT8ZHOh722IXsKO59Djm0WVF76ZDZnWda0jbjKKn9nqw
h+JGTjNXOn0ssGdE96zruQRb4hvULezTGwOGo69N5SacrwFSeFXDNArj5w+HiSu3GtbtFgW7q+3G
0jQxPIZXNCHpd1VQ88qS+g10AaM+ijuidqA5RGqfFyZzmw9+j9iTGobCxCXRbXwNqstAm46iVaW3
il5InudELhcD7XUNR3orSnxUBTpyoyrxOM2k9rlMI2odMs88juc4cW/gwp/ypHubJv9n3DQWQlRN
W1vpdJuFILYY3+NrbXjzpf52gKBzXILqrLR+YMRXEsFCR4atz/8FZ2eQVNJQCc1mTU9fUMVWDqVe
8sERimugIknORTm5IumN3AknqvClssmnORrzSUGzoBImvtvnfaYvtkyJhmY/grR3a63YtWDwkcPC
QGJovesbNjViSREp2LwJpoCELTgVnHDbFIWXMTAiqQCWeXov95ET4RhvqisM1fQHI86TtXnKZt08
ETpwXQW1vlwL7SnJun0Ie/gowf7wxEziGmNV72Y6f6BJ1SE3KOsL0FOiQSHUsrLqOiux0vEnEklN
d9xWR9Olfo3D/qWMYsYJ9A+5nmidhDr6WzKdd42ie71Y/0kYWn4BCvLaSGiLNP6p5opqQv9GupAw
XPczb1wXhof+zqHtlOszWdfiM1NUlEHtHx3X4tsCbeQk3VynblitA2WNqyFNiw0QRGh+1ZOe0YoC
mjewtpKaVcuPQtywWCKq6wideccOe5pxIJpNke9LBPrSRsZY+Lsml4ggtBG/siuTdUUw6C6G0Oml
M/qY6jBUnPWJan9GdvYl/Jwj4kSjd8lF1xqGHIm/qd0Wd1mZYltrkCYjrplxVaxH+AIoAka8A4xE
KuQ3XgsCaJvMhkEdjiYKYeiq7GB2O0l8ICgMTSH2hlVkD+WpoB06ccWHqIB4+YKRGbNgU2EeINKF
aRpclUbbHN2k/or5+63CmtSLqvEJo6kDr7HYDtzhgbA5ZHhkT2yrtP+JbpHZp7iORq3aGTCSsBc2
RDAaKDcl0wRJOyjBmbyFtX+VzuJRa18iG+6CPqMcyC381CNkb02Ob31mb6yCrCrTDvCtf2mR3a8U
/XoGFEQNKtrRYcl0RyMtjgiKLHCMizSXU1WuzrJg91JEJg5mmeOPru+ERgu2b3gB9YLhD21Kr82z
+2ESh8rdusSztpVJqGlQ1NSHRF9+f9QsH/2++fsuv+/3p7t8f+F/cL8/fdv3z/j+nFb4SBj/vx/m
+wF+Pdb/8Uf9/iV+/7jFss4I+v/+Wvxvn/GfftTvhzEJAU0n54DdkR7kd/qhayoGzJFj5McgZVqJ
kEqJagtOaDsvEYnf8a4qT5eu+nJbDsiVwN6TUNi39IxW3x/Si58g+i13+HXfP38WCx3a2uW7QoLz
Mnaof97+9VBmn9bPvz9ZYk8GFpMevkfrv7Nd6kDjR35/8vu/f7kdwz+Yf43iv0WltHm5/f2hhqDp
j+/6vj1Zy5Dgzw/wfbtcRvm/H//77t83Zez88+F/PdzvL/16uN+3v+//ffP3E//9ud8Pns96t3GC
4U04UXkEDlfrzJKt4hhntpnvA+JJjsKqEBV/f7aFlfnH7X/50vdnmSWTzQiL/TgKglstrS1OCOZ/
Ilt+DiINY+5g90efrlELczGcZv4My3/tEp77/ZFrOkdgIkzMnYSzhdtjiS+wMS1JWYE1YHwu1Zlg
u9dioK5Kumm8jBwTa2hwcfmFZoltkIEBSyxO4SmnnV74DKZ7dAWa1XxMs0GHe+ETV1nXLlOifB0s
6Q55mn/M3XyPOvGExgiIXs2sndHItBrCYoAxhdcUI9cbRid9VbXeEDgSt1B6G0B55ceh+TAkIzx4
Z1HZYVTi1L7Ok2CjbNAFUYPzL/WvcBQLxP8rh/ipVVUpxSnymiiPF0gO67TOi+s6TV/4gTfu2E9b
rTUStCkIucJ4C7BFf6Q1BPknhtWlr7ulLU8YHBVhlZD7lzBZ0GZEypMvr0P03KMpzG09BneIuQwG
btHPWBBQWuRDi72TQLCy34B4fMxVYjEaG1CETBE+3wbfrDIv+ozccCRtkzgt5uBFQ0qUIabPzGwE
XHnMR5ZBIyQOtIchtXd91rQ/fael0iCqiaRA+zFcytrcG2oK4daIKMHHj6Yl9gC5Y7ivxLypOv8w
YTHCC5x9ITEm464bMHhTRfpdeQknHECIqIU3kGxNEhhIkWYeQEtd0FBjGuCAdYReNcIZxLhcdYjm
ywlPr1kwZ0bgnv/MXO1Or4WBnE6gxbZHDFF1N6xSP5Er19GKrYWAAlWKtmHW8hOab/YzrB4J5Rb3
jCr4l2J6TmA/MPBc0cp6SzoCOpHIGESqoDsV14oUtDEkcmxJ5vFrbRMq+8rtjTdBKjtNGUGIjkxR
6VbKXpMQE7z4DUnfLhZwSzPZdDM0s4auntsM269vRxfa0I8OJK/SnUERqvgy9RJCQ0N+Km8Uhl8n
YZbPEXFoWL9XNFumG9naSGLKmYy2Ok8OoZb9dNGZ2SUuQxn62TkI0xy09i4OGQKj0KGBQCAH0hX6
yVDP7hMhxo1rFIjKSHJH5rOonrI7U2lfc0/YlAbsw6OYIDYkkLdT6t9E9q6pETBw/nrLBU1qUNRk
nQF6zmDa3eik5NQxfcxeJ5ZLx8HY0p2n8svGG0QDYJ2e7CiFrdhQbpDGpGGkWSCN7RaRYW3hDK26
rzGvz6mW37oG2UxJTCpp/cNIonjtUpXraVNsVcq4OFMkd9YonRDgLWiNRRmkGmay2T4J6tccZ6xX
iDHdtcxFPKbyzPD9du9kkHCUYnDTihOe63yVGNEDegk69gaNcL9J3koBXzxD27WQO5LKfNbk4kOK
pKAXUGA4KMQd17ThdT0jQHNPBgS5aso66nWJSF3yl9ZGjMDEM4w9b7QGjIDJd0K/JPnSQd3lPEaO
s0tM4rtdSjrRIz/po8+B2Q98c87hc+YiJsG1SGAZHRBmXkJkPOfRZkLcZ/oVR4v5Cht6dsJEtm8W
Pn4Qg1obbWXJtQpB0ya4Xufvmw1/2qvJsOez382rtpgxBynLQuG3fPj9X03bGSDCv3z6+5ta1sQi
Ef05FYvu+Nfnlm/S5nqPJN8/VlldzDuhOtCa1XD4vofFYa6hvD9PJXYhCZ/BH7Vn4D7oX8gua3QC
hKsEGqzozv2c3TqQn/eNNC5Bow50bFgpg1Bfw+Od/dxFBwesMh2hwGL8g0xCspZ7lfTOycixI80F
LUo6hkyY3QTghZT8NOuQlYTX4MJ5QbNzi/w62mmLRtIgiO2UZiBYjQpRhMBq2zkpPhX32NPs3pRR
ciMHlXoFh2GKamg8oYu2K7wvJ50/rLRpv3L9rIj7mFBYkorMq0JIejUExySIXsCW+Yvf/b2zYN4H
YPo4zKJn4g0OwslAcRUg2hJbXaA0kbSSNRtCxMR8geMFXwBLt0pqa0cDYdz4QtwQnzACOFG3FXrc
NXwHtI/gnHnXHCrL+jS1ea9bBZqTah4YadTPlczQ3VntngftkNGZyA9dzipP+L/lOkiyC6/BS9fb
DzyfbWCYn1LE966dX0iLHjZdBMZomp+zKd1XMU9QKHftlum1OcvXNjLZcqYCHk5ok8k6XyAGGce+
e3AqKGwWVCNrIvgnJwFqKtpHvckQQCA7DgexEQpRr/JPRj1rWOAvbkdvw6wl7QCSqUgWXdXU+22T
4Z8K3SubTv8yosQMZNwNVd9sdAVe0Ol4EVWY3vpM/Two3sHa7iwyhrmn8qdxl7f0ADqjAGPp0CCJ
emDNaIQ5ebgGqL3kyyLJEAFPYRBxltToO1sOKa1BWoQW+ndVgD5ntLJzbz7UtvPmLukuqRkebLoj
k0Lwrxs8FaInUAsHZ9F1B945X0MB3aYbknddiu0CBWz15r2wugByfvcUZ/WtyvUzac+vSEPhVpWo
5HTfOXMw8jgyI0GMC9/L+pj+Xt0fCH+9bYOk31SufEI6VawtP3ueLC4RSam4qacHkVrYkZsLbPyH
grqgsy7kX72gYDjWuABXoa1w8vTASBFgvrQEc48RYTfOJEicrsertiXqddTtH0OUcmo0G4caaelK
ke0Qta/1kD8aU3SwDfMrz+JXhpbGLm3r09Twx42FdbJsoK/1s5XSoNd0iDFLfu3cPQEb7I/9zO6f
681Hq+1TS1KNuZTCQwsJvg9ROEQVDBeZE5AV7+wEnmLvvEzJfUonZWUQ3DznUJoHpzzYAjQlnUDl
VaN9cUauaUG7YjPTHln7ea48VcafYwVqS6gAGm+IKQ3bDRq0OOAy5ZAMAIjaiwDXOcKm5Vc/WK7k
Ieydfo2CzvND53EKnWHbdYrQSHHWwjv0tOBK4IAwHUO6XsYHRiLI5UJn5MhPB2uSDgeWrFq8HVcd
RJBt36mLShUmPPMIiBO5vzPVu8WxZSic27l1SAZtXrsBu1dRfGGdX3Wwcbdld6tPyUDiB1UFXM5e
ddjnGxxB1YDu1iBUORvsO04O8OnEpQmmEOt5vuGXhI4AjcGzSHXsBBYXnz97HsVyHxak5oY97HL3
XBb03YvYp1edMfwZLZ/ZbR3caPAH8xRqrdACrNXaUiKZiIpqHapTYw7HaX6fZ8Ob0X+C/QAX2YVF
RKwzfJAwKtdNSVFJrc2ocROTALHS8u5Ol2R1TOwsPX4GBwljWAteDSVZay21ztwfSvM/Td8PeHeW
RCl3jIy78stI6ks2L6hkis95CVHPRnrSjX1HfgOjF3LaXVwEG6v5CiAJ6cxdmEb0/ToexQUhI/wQ
u9yFTP+p7vtVZ8P8ajlHGFF0Vi1B0YWdvzd9sOElTzY4S64ms+w29bCCVXdMxgwJNb1/AhIaAlok
vl0zwC3ZCKfaxHVxdpW768gLYzp2Di3K6UBFMC8dVgEVXMZGR1bRviq2exiS7Y7xMrU/oCTwp9Wx
N5jFQofcsWgAH2xo0Odhfq0ZyJ1Lf4Rqn92ye5eIB6tPRrCcbbGj5Yg4LMo3am5itZvqq+9w2rjm
AgalKuiAQHmAJECQ+wi9ye/04JIhCSrGh1nQPpdF+WOYEclM3VMTqJ8sp67X1yw5AZniyOXoupJT
5ueFhWrMmJn3P/HrX5Ux6J5xCj8c3DYLQWeb45DTFpC6RoglYY7ldW2E+0xXN3Mv320GFd4YvkdS
vsw9yiTGySwQNY3gNnAPdYp8kpngUVS1vcvMUtvldnNXzNorCEeGjAuvgOWVLRzENq8smb63QQnp
bA4Y4mLm2EQd+sjIStaRQuWe+5/1MCZbo2KEpLdCMDR8LQf8vpo90rrzMxo9ucsZKT/zZ0i3f/3L
v/3jP/7tffz34LO4+RVx1PzjP7j9XpQLvDBs/3TzH/vN3eb7O/7zHv/1/v/YfRZXr9ln89/e6XK/
ffjzHZan8Z8Pyo/942mtX9vX/3Jjw0C9nW67z3q6+2y6tP1+AvwCyz3/p1/8y+f3ozxM/32OlTK/
X6FfL9Dy+H983/Ib/v2vnMaSKH/9y/a1KYiv+n7EJSFKLt/2K81K/k3pptJ1umpY6Ux9yZIaPpv2
73/VzL+RLMgl7Spl8yZ2DCKrACK34d//Ksy/6fSh+apylW3qrvPXvzRFt3zJ5QEF4D/2MmUo09b/
n8KslO7wUP8SZoWVA9WBabiOy5OThmMTt/WvYVYxjhnUxtLrTPcdLBGE1tyUWyvDSt6CEt8aNcP2
0Ga9IWUEMMAm6YR4dFrkgMAw0T76FmS00AqwDFgcCChuSFg76LikB4FRBW8yzDDVfKgkejMNFI+x
w2kWjl/uIZBBTL6E3VbumJzs+vvRj11tvElSjGD7sBV0jWScY3Y/FPJyDjYM7onNwKCCMOBm7MNH
oCkuSzdEaDpqH1MsTFLf7X1WV/2pCfI93sH7Us4n2+Zs7ccUvwWt5DVS9wdYBzr5pejGKQuQBud5
g8wlRlfkg3zNJv80Tyf0StNV+SDKdGT8DQRUofoYMYPu+5YFuiFD1stdPCECW3TrggpFMoASD9cn
fA1qU3fvTMdeD38otIYbyyleYz99iix+S6u/KiLJC2w012EjyLLP4ZaNfnmRuX8XO3gG59rEp6Ax
Yk+s9GAlTyWGSNFH4rEPQbvJtCIfmwmBB4XNXU2ldvJjjZgJH/mizpvc6yAldMM4MK1AO6FP1iVi
INrZ089GgFl1OzIeymkbFqO7I9yJwD/BORcDx85qatyQxsUKe+uj9v8XR+exHDmuBdEvYgRBz215
p5JU8tow5JregQRovn4OZ6MXb6KjR1NFAtdknlwpI7qBvetw3HJKm+NdCvMRxhZZnTMbNkFqwCZr
up2nBr1HHlRfcr/6K0viqccA4JS5tIIuENDDEP/zaAdBkKDUMhNYhk+k8EynOOHDSI0guVpd8TYw
w9nI7tBrA7Mf14XVWzMSd+s79MRdz4K2iRXqn9RB6Riy4V4YbFnhHdLM/QWjecHn02x8335Wk5nu
Xbv5TgfkNplmakM6trFBYvGQ09FtWPw460pWBRe7JiHB6QlQR9sdEWdfEvQah8CwZs5cNPKUyzOe
MiJzJBsIaX3M+KKqLukot58ni2RfMaPCl7hFafYiiDMOVgEqr/zdYwElEYSZMY2TW1SvvlUe3O5A
kDlsPurDx7qf70aY3BNaAWyTPuqAXr7bgxWzTSg+mpKWuk6Cn9BuZhAB44uCCQSfMHjLTOMi9OSR
4cxiz4Fr5lbVVxV25TG3y5NdoQHN6rS9Txq9IzDvn+XqifceG9+AYWHdLHGUhn/jPzXdscRnoEWS
ZAmPc1eHkWbhWvN7k6jpDawFXRtrm13cBotxoCsEEC4iiV3EJs0AOLll36gme4t9xTzFpUU559Yf
btZ+DCVCV6geL0zbQAaNTCk1UjSEHcUTIdZ4OSPzTUTi4jT5n9KZs/Xn7ivqeBOUPhnAxKCwnTxw
5PsJi6Y2KtbiAyyurmbSESwreTx+h3J2kAQyb9l0NfTZkJp7tkl6YyPTuPJhNNJ0r8fIpr9WDq9S
LHcpMC04O+M2jvAKl1nSU0ipK8qVfWfhBCFH4a1KayLcS/ojkKVht6/xTp3+/9G5CL6U0330Xfja
FD7uQIOs6cbBxecTJQehQlvboEVj5IfobDSZpnZVzztniB/n0jVP2sENjPQYxShmEL+tngHmkdRG
jwKl7ktFtaIgCN8MYnZBC/lbvzNJTw2HLTOtDEbAg8I7flGozgjbdq+dJ3Ai3IFFxFtolWrTdUxp
/v+nfeTf9UnWYmdJH7Nkuiiuo5PtDsGpzoLuVAIaScZhMw82nB6n1+eetAeMjyfW4sGmzQaKfMXK
S6c4BF1A5jsmi++9xJXYw3HcCsnel1Ftu27ipgeuDDfZdRPS/HoGxwODLYjaR/SLexVUOZ8B5STh
QA+GyNWDDAC8hRYy3myeKYVrE6MpfzOE7V8lmmfQsXwsNasraLXfQ+1Oa8fkF7QQuM/m1xyYrxRa
9243tafWadoTyJg7WOS0klXwlhCktZKEvG/DwP/pDJNp5qLMHXPloLLxxL5TFWov5HWq0e0FY2C4
tTweb0IN/qo6iXe8WvOjiU5wM6kGTSbs3Rpl4BT3lyaO0Ek02T8iWJfFjgQznSLwBOnV7wpg84kf
ZxfhwseOnP4C1uA42rF7zP3nJnGp1m3GOD5cvKM1uWj/2EHGSgDkH6Zj6Ndyk4Yswa2hH7Z9V/15
jGHOuLROVugq3P4fQgwx42aFCatrqOAzl86CYBuHCTrsVkaNYT5wkjJpN7OFMT/aPwytEafYxf00
A+8HO8u/j2A/MOKruQRgGWcEiVnuY126Fsiq6cZG6DRjKCWlpNovXhySQDQqaeJh91VnY/Wle4rL
4M02WFHn7NAFJlnFaquRwD85DUjrw2ES87ImRb91WxpW3A9EPragwrwejiyjtHUwV2+sHGKLnBh7
MYgG9sPgnl1AgbmL0I3pNOSi8XPqBCk1lb2lzHkuo/pzJIEwb2iUvBm5uX3xxjrHhtAf4fT72zgl
DYpR+yXwzaMdoM/LnflMgjMXOFDEBT1XUJ70Bk6scLoWBq0I3+taTFgzLDWV57LpsXpHCGTbgSCm
FAaBnQMCzlqOfEljItPXkJ3Evu3kJ1ACdwNItcQ8W+/LMhkJayMV3MjmBz0m88H1nDtqxE9c0fXa
8xmp8uS0AEbMJPiANwDAoG7JH4Z/jOCy2oy8xv6kyp3Fu75tODMRwNcrr5XzPtHJTxEiK3bIwNmN
pbVL0IQLDGF2/T4CK9qSH7FDoI70OYh2CbpaD+bO1qnYJzW8ImyS8jui6f1LkVfXxjUunmnvo5Hm
Ipbqw6jEawnmbIUHlrAlQWJu5DiY+8H5G4ylmIka+zwucSf0aNVI4+38BxBKG6nky2COR5FYu3Rg
GT+k6G1q7CCJeipd930uBdhW9lVmG8DqbNglEdh1JUpsq6zCOsw8Qo7RPQBp4+FKatyMiEhx8nS/
LRwJwVPYhf5T7Udfwuu5oOrLOBCJMJ3BtC3SloZYNeIvY9c1Vg1mtXU33QKmuA9hzlE38QlaLTJz
y0UmYpJNh2br2ZqAtCDkQ5mmHHUIdAvtwiZFw5Tdkz8SiG0iP5zlMF28EhIxNzLU9hHxXJbXCCQn
aEUhgNf1aJErXDlwAJrxpyXfZS2C8ptdMna8tjrPA7k2ZsHF3+VdyBU+6J3QLHDcyrsyHBy3GZ3z
Igu9dwvzQ0yY/z1Z3py2jnHJET8oFwLXgoHVOC23rUWdix87uXqmzg+BdH/cPqovgUGcLJmGd4S5
hOM6wKxyjLzsgg3EvP7/I6VK8u1KH2bNYZFPNMolWDwFE5HbsWdlksVnq53mkwFofcljra4knFRH
BdXCIClLpa92OoqH7NYjY1z5ghVCrGl40w8jJwk2lfZDFIQv/eSIQ4tfDX9Z1G1FBBxThAlbTi7z
vIWGOMubXdj9la7inJAwdeXAfp85HPeysVD/ZgtgymOfZePj6T3zJONFvTLJ9p6iaVcX/nNd5i5b
QHvLhAC0TY2ickpIzY2jGRC+HzNjVSbjaAtn6GCo7uQnivVJUPZrqDKUHo+WYRETzTmwCYXVraK4
31To/08eMqh13XjYfBi02ix5JktzAswTDJpggVRHa9su1INLhgiVCIh96gxDi3ujDDdDE2/HhHOm
OYS19VtJRC5ln5J2hkQeISsDWWjXqsNNHuq9SEgaUhE5Y91bjiMO3yLSpxBARGJYRzHzGjRe8EPB
UW59N5L7pKbwYxMTFqc8wQM5pqi++iH7RChcbFN+CUn5i4iS/5NVn5XXYUlW1JpIlDZDKbdOaBLX
F6CkM6QkZBMFeeHilKodRqvOOLzjokJ+/D9gK/v1XOeJUePGGWk6dEIVzax1S7rizdHVE374el2G
mBdQMxWr3LA37FcPWsVnbeO3JweJD9Hnm4EQknhYROref3JbKTB0Mbf36xuZlAQB5AzTVPsbDuN+
MDrEgaROZtR+Oy29iiVjcsyM+Jwa47Fkf3CaWiw/HWpAnB74DVPzRSmSrSYitWwoFmDGINLwKRSm
8VQLXHWJfswtrI7tzFpVtxobV6CPWVV852mEsToHF5a75b3gm0u88ibJRAWrYj1ZpfmJZmyFXQGX
Ks4jUrLIX3SBdAOE2iTj/JBquOeDnAMcaQeoQ8+eS6sD3YgVgUHQVRdfksh9k2N1bE1YLzOlDuuM
Mc2vHGE24dGUXG0b8ypHLCSgKhPd/jaxBssny+OFQFJGkcDEjYOIUX0Sshwq6VD2c0L6CRHDFg68
lYPxwkL2GKUYS3O68FUxqxsazpOVWtuoRMyp++EztflIJh6rmJkAg2p5bqaRc1TwlnB3duhUlWGS
KDG9tFWBJyl6T4b4L/Qj9hnRpk0JhbAYvnI/DGctX7Qev42MuYGJXLqnpOjM+JEz6gainM0wISFz
oYlyBG2SKxvqX3bRPjwAV3InxFEB7O1vTlFAwv6Ks+nbyNHrdxH/nbOF8cEr6juTrchWB9kNxx+P
aP5qNB/6Mk3zXeqLc4IIdjPpmrQwnILzd+7bUP7sEvs85b7zboj0DdrFvm5G6tNw3MlpZ2ahBZap
w9fkTcgnVXLlNHwCBMsjO+E89L4UvWAoXuyh/VU1lFjYYrsOUf1BxNd5CuBGhCGezRR57sgm38Sj
ks3Oix9Mn/EQM9eoiQrFy6UE7nRU/Rzd/6YxvbqBeVjAS7ijXkZ6lwof4sqegL3YGXP7OYYJ18zz
fWjM1sUsnjw3/PW0X+6BRDMIl5i8FQYhU6G9MHiYEdU+NQVKB1ja0rmx/FPbcmiwIpWfJh4bI2Nv
8VdAUlurs+k4zA8GFcAKfNDG/MlJzbEduE+pECwKa/YTguue4MyzV9OPyqK/JSO3eV8exgLoG7m3
oAJkc5eXGcGtekjh4qWPgDgw1wPAG8p5F+IW7Yxpmw38okjJSQFBPJ1Z+pZGzHet/MTU6YMjF5Nl
EoF6IsByAef2M0OEMIiAksf2KmqDmZQYfXabewyuJ+ZmP/hL7tKEjY7ZW58Qam/AUPHMiHMxOJS/
Am1yVg5HIo7fWJ/zPBUMd1QFFM77tEiezCJ1qAwwAXH6AjXjKKTg8KGbXwUoTpbfEGJEvY9amJ/e
eEs88EF2sERcsGFl2SkXgiJfxnU0sMSQmGXr+AmUNQFm5vxF6Ow+N1v7fhp/ZB/ZF/pMFAj/eKKb
c291G1d9lEiH5j6fDvhdr1J7XBJ4SiD5cH1K13lRoaatG/VdrWZ2TXEpVnoYijckPPWUputJiHjn
SWGyv8E9XATZ+1CG9ZXRNO+KCcOrSJ0XkAToJfoUohLlF66dcoPDG62hIEzVTuwHtr39BusHId1R
KJfx/d08+Q8h9gqoCItDdjg41iIf9jBaj/DFtS3vh1rd9zHDssigk8fm/TTa8lZ3mXEwOLlbDJB5
9SMIE2WTuicL7FT06i4qWpabEwlUdVcdhnbGxtJw6CdRNFCrowAo7b+5X3bhTgAuw/3Tgyi3ZsDo
ieJ4su2rFyXXocC159cdTnFDbZhrrIQbt2cyFeh0poeSbOxubJ9aqb77OVqWxP0/aZR3XkNeo1mS
Zu+lb+TD7rJguunYe+iFvK97C2T/gj6na7LicNwDpmKjHm8Bn/1U8fDiZPos1PJOuAgZNLYvyg2E
42j9LfPPmupXL7bOfSQvkSfibdPXT8Kj2tWufQvM97oiMKGJw42FVeBQI3iKgP3f/w/gNgu5M1La
BUcOoPaL7mTbQh7wjzUk7dGals2Un526ju9Nk0mVM7nOt1nfDJ4Wju+uOpOXSX2QVT4jxNB9mNO4
O4m+KHYsKSyeGXmWdZdcG9ChG+I1slVAAORzW8JcoyO9tjHQDaH0L/Tp5qgTCF4Jd31jNIS6m9V3
HVKvslWdRM4XtwCNSSk2ERfUBD7FybGqoIRj4gwQ3P8xYLzg40YJ95338GMVKyHcQLdM+Y+Od236
8N+sRgCb4ykJOoxTSfhQw07y8Axvq+HMDOapB6BYDm56CVlgFcCdRhpwDMErFct/YrDZ5soaARW+
IdcXyJXFfTjVAO9c4qmsEUcGYqdVJuRW+Vgs8IMhUY5+VO5/jgEnnWJiWyesdGNreCxwmxwb4xZ4
5yoS337vUvub+pDjTdwyCUPl4EM8kZ6+VTO5sEaOaRd/M86K/ujaqtuiLOhzkW6Z0TAh8Aidn83H
ymxMUnfxQjnF+FGLbL7CuwRpTYbLTlkDNow5uocclLQ5Ks7oUgZ9cGw0upvaliQuxEd+i3ZtwSnC
74q8xIzw+hSUb9Y08WAULUM27oE+nMANDqE4FjExBQDMIRGy/hfjxLSrw+KXppI48ZBt8RQn0WHy
aOmWydXcDOONuJO3boJRgF+eZqRjejjYLzhGMWzhy5hZVXERyT1ZDOR8Wf0eyuPZr8J+T9/RMUPH
Xhx4iVx5i2DMjsiWc7sG68mRxAyxrpOGG9GmiNfs41ej0HyUQ/JAvhQs5Zx2KW3yA+Pvf8B7HjwT
CEuUgTD1kjXTi/sWnMm7TabNHqjiuDOCvrvz4vkoomI/lvw1ovyIFclmMHENmcf70ozvLGjs+8AZ
7g0Xd0BmewjsFdv+LM4PImKmE0fYCotlajZPzTFGGw/LEP8A9Kxtx/eBtLMns1wZt6mPoIqAjD+H
WoE0j0rqn1aGvND291w7z1loiHuhsT83MzimBdfB+xMwMWobZkr1cxUUX9gZg/ug6v0NwlNxF4FT
PgcFXgjXdn+YpTs3m2FJC6ac2Fs7fsVg/QHAYZXsirBtbthPsC8nqVzPCXpwk+jxXdE48aEpIVDk
zMbHlmn5NyxjY2Pkj6N2p0cfZox2i6+oiN97K5xfQ+/U2gZBYjr9DEAxbAYZRteK/bojoR4WE08y
GI1jmU74zOtu3lo211JZ/NXFKE7CcayN6zHAUcFeZir9C9A7qcjMP5REUceL1pyZdgIQbp+i2eAb
SMJ+1wdec2QEBwpxboKV4JFSejI2kzU/uqaamNxNUA2kTW9fuX9pNZgnA+HNOjcRbYgqwuflEI+5
IG3rRUccQV8msL3Yl1aNar+uEuJHZkpVf4rqk2OV/iFiUONZQG18W3ibqCgFxRlZFEZO5lQ7avav
qOVXjKnkFn4TU4i25wDB7MDKAMB3a+6C9sloPLnDTQ7KKGa/EW8CAljX2GxY6s41S3+LGUA+iU9L
GZ/EwTxmpPL4FfZgyvpp5eO8C9xpr5zyPjPxtoWpHPjaClALMj5ksnt1w/AcwqWEkp0NtQ3MjdJ9
NCdinn0oScpCLhWXN89zfrFKvXdwfPC7UxfCAtnADKKvqVgR2MNAcEd8AvK0bqvyuewcvEbjCKWI
duzWmuprmIK3FC89ObhYtjymCYmPABZGGOUgU1iNv/vOzyN/M5nmfWD2zcndU84T5+EAKWZfwCGA
unw7J8CW+5KkhMhhBMOs6BAUQLzAwdCrx4gMPHC4tQHLrrLHYYvVCB0jzoPHTn84ap4+wg5wEdNI
YjTg8tv5AW/TVrYqux+gDmsc8pvCdS5d7/3LWCxCt2KAXld4QskTXZPYuRa+bI6WCB4FQz22fPVB
AiVZV/7SYyICzS2sX0NKmWZ7at9OuPBUnaMorN4T3oADoewvUaCju7kc/kgaHvYpm6l15jnuikUp
wFx4eXMSYPqu9i2hYVAWuo/c2XIC0GOzwyepxNgoD5KDCouDzmsmp8vsOyCvNZ0QsrpZX68Tu73j
Llow1TnKgYyPfg5Yj5ID/DjYijT1SLKvS7vzEN45ho8bcUge1RwSPQPzcmFy5xvAm/iBW4eOmnpn
uUv2oHScfdw4JHQE7cks7O9yOREim8evIdHBTtgfznEM/iOTj3afYBgZGUvZBaQM7aO0Sao1HjkM
h8NJaf1PeOWT6Pmax5GECdcj1Kzv9EZ14iUm/xmmTHcl/zpi9oGMt5xqsaZp/JkavoImszczJAEK
/B61L0adAunQDl0lWBFxWyKwlcjknmArRIAtI4BxbO7pJDNnaXK5ERY1fG/34ONahqPDpPd2Lahw
BxZzuftcLNm6cdKGa7eNSLRCU9GnyPfzTMltnFMputgmLc3/kgWMy9b504eeLVJdR5DAO/1DsOOF
7CHE8Yn9kzn0mvT5f24STLzIodiAwUZ+0c/2VpuI0Gs7fvCET5oj4O0iMJNFh+6ClWP4k1Dsod+v
fpIedm7S9sU5ZVjVjFRvMaUtA/Jkk6LD3pNJ9kv1xSZBolJMy/mEXpggh5A8T8I7NkSg2k/od0m6
hbTKJEu9iCAQl3qO6MZn8rtMVEOGeK0TfN7w9X9nm1/Oy/3wNDCrIUGMefkiVE3rje7/+GwT1oZj
vEN3rojCMX8SWT6oAiEcMGDwxa4GEtLvSRftvtEEcWD6un9mu/XcoEdAhsRtgApqeW75jB3bbbd6
cp+cBBZPUiqkiMSO0x0ghEub7h6K8tQk+AWjUW99zo5rZWCPVnPNeNREURVPzLkVb/g2GKDvYvm7
yOUpSEtIVq3lTJdu+aHaNMJ5GP2OQPVzixrIaZls2rb89oT5lRfTuZAxoANNu+X62aaiA6lHD565
GRxsqzGvTvHWA2CawmHnNkSn1aZcRHdkC3Zdx+h8EsOWs2mCO/iZ5owaKSn5QUsM1IbqsvcXAExC
T5kXuO3xMOKZywdAlN7B9YMQhnf01RCiSYL44v9n/rguAvcRLRfh5f3CifBBsjPqI0asT+qdCO1v
vfiMumygpOvRbrve35DPUBOgNwyV8a8ZCYoEZb3wbkE5YKtk97FrpJnvJ1vbx7DGylm1CwMBXpX2
p+CWmTa1aKXfpGunOwLbPDCZegkt4WuwOigyCJpQbz46k0J0ZpvonhHZ2z67zpH32UG21C9EwwH9
2U26ELWMlo0qgq4722boY2cc88EY4MPWZJXk9U/Nk3/piUq6Y+r9YbEhaVTDynNoJgpodm7+QNEY
Jbp4dwPrbiDQaBu5TDpRB6NIBCYbUxdcIdqsY9OmoYfiYqTCPGLfs85ZXb71hGWDfSN/KLGjeJX1
V4IHi20xpD+ygWZG4jMqYyxQbaR2HsjOA8lpqOHG5uybLm173nn9afq1AiPDWWngxLCTnUhtcCVx
QATN/8QD/yilUEwdJ4pmavEVtauiBSP3oQrzf1WiIUua6hEh4lucw8LPOny2FmaOAwoJcwkz9BWm
WehzwSokkx61JOvzITCHre2zHwcSTldBg95p5rAZUHuScfFE+maLz6Cbuzc2CDyd2IdS2HmzZTM0
7ChyZdkf+sqH12NM8QnYyf3U9Pq+9jLWUyb3RtW1ij/a0OpYpC/YfkVwmPksfDHvAz8mwpLPxYK+
DsgNtliOSjmxmF2Y3k/bjcmdhguZBARo+uGlDdy3SpGulNsMWl0EL5sRn8c67YibGITJTceqcuvY
6GUMnD0EqgJlviStdnH2HpcK9gRXHpyCp9utAA92iHvvyUzA/TgWF0VnJNux6Xk2gxJEcsTmovQ/
Z9cacTYwP6laXCYgGTXeqqf/f8gWLLnFXthFIL+ZkwzAfu9c8sE+e2Zm7eK5+NVTzsyUz3mVDGP/
aBX46FxzAXDnYl85Q846srvmuTz1+EH22mFjy6JN7MQADU6x5iUnsDunbbRXWWKurdINd5bfFo+Z
2epr26GI1G0OJjs5Jli2123mDMj5/PzYO2ziws9GEObUBEHDwjJB1L/8MLBbURfbc0I4xOwxo0qj
rStA4vqCSLBqAJNspO0uUkB5irSWQIQgZpilfqhlaB9RiTTbFA3pPgmnfaHQBdlueB9qI3tK7bKl
f40VSklVYFQpm1tcQqvjxXzEOvacO2wJp5TYxpKQqCdHm7dhpHe0c0zUuf0qZgBWwzJNA/MQXr20
uARUYl7PreMXWr0gnNmSrPiRTkNwLka32QRanYiBIhreaa9e2VX7ukaw3PMsSCMj06OZobNXvbuf
gTKBtdNPpg2Z2BxY7Tp9QGoKAxkJNP0qWjt+NAbYLgEyjL0lNM7m9KJjI2VCFP7kRtqdXFO4DF+I
9Qscvisl6Z/y0kR+NY2MBAQYrkL1P6Q2BhzARvPoCH/vZsq7ZrMk0iXo9J4HZ76xzfDXne3TfIer
UsARGUYkMTNLh7Uy+auDcRcIhJ9lkdlby4lxwWjwemp27pLCuumRdZJv4O6bcJlYqXB2rt3fIjJE
1yQr0C3k9nQbJZaIooFv4A8Poxi9+xZw+twQQz3HIuVXD5ABQURwWwKTh4xwkKzAk4sRYLFHlYwH
Rg8Np7d1+WwU4fQjU30i8nadD5MVpP60VA9wiSemTk3cPiVBLV8kODuNo2yJCmQm/AGCBPeXxGGX
slA++ksoHOSwta7YqE9VvAfLBBYr9wKO87heYxy5OR3N/pQRQ9q1p56Y0TtOtlUTOfG6VtC8PW2+
Nh5blNoo5nUx8cjH1L4bkyOwBB+TVHibUQQgolJ1t4viob8zWGpuOroVHF3hShch6P9uPSFRCBZB
wiQxU9eNvmD6SBhg0axUjt3uKStQFg3inWwrAFMTrrdsiQlouuAchClIFfpqEyjjprCK4cpKcjWE
7Mm7KXsrmelCgce4bzoLBrPHjOIbz8p0zQ0HGDioKXvvPSV2WCtn1l9r05ZcNQV9rafsp5wgmHFy
vzt/eG38ONgmgmWO5UModSwPPhhzo5rscHzj/r8ybT9S7tZVVETVho5q7eSGf4wyslzI79vN1lwf
Brc620mW7Wof3oXwUQTKMdmT5H4TfsPM2Ap4S6OWSbSrKUjnY9kuHq/k3ilJfRTVYnqn66nJ4b0r
/Wrn56a9LWd2IJD6catnCPWsDNwlrV5A4SnKUzD/2YHVYcxENBwOXkZ7geh7YPQRWHitAPhhV8cY
Ufhi52bU66RKrrELUv718qHLJKaMsX4XkxvuY2MXm9hWHI8ASaMxUdabfnsWVLlTnudbopfZhsuY
+TV5stvKNLDA1u6uE7zoIF/KJjknTXElnvEVwTXB5BFusxbWglNKnF4ZjsGggJVWRXepeioKNrGw
FUhcl0DYHcVD4jSpv/bJaAVfSV2YPFSZyxc2Z28CIbRb1t+pZzG6c8E3UjL5dvRdhFN3GBBXHFCs
0r3L1jqYWfZFCf8Cl3K8n2J912BRCwSyd+X5zExM8coeYpuX+c6ikXh2wlc09/3GR+n0UFcFBVU1
O+BkahYWuAwchC+swzykjsUxSe2YcRbD9yYmmcAyMSi5fHzUjspo4w80Y+02KCdNBgz7T5gB6W4K
g6PEI3QreOlC/kLCTrZ6TiLEqWpej8gV1j65vyu4oPoAMIb8FHqhLeCc+r7lFgkTjW4PxvgwDN22
9xgB9srZ98K6lzE0RdadpFvNRM7xrO+yNLuC/GVYEaJbjX3JvxyfRipvSeS8dtKhqas5YRPOI+oW
BRDfKm9lPB2047a4enwMNS2IW0xmvMcEe5ikp6R9lFxi1tJFq2/UgTDBbSxblAC06hmcJF+7X+tw
yIF71taVP0Ar5orxGKQhI5z+vYyArAFtU2xwv+OKXy0naEn2/iv27HkLOIeI3Zwfdu5+UYfTwnTF
MYcCHA7Ob9qFNQyeiFcWFGqAs9L1cm8zLHenPIJ4KFZWoGOSjTIBIGgzhsYLc4UvP231Jiw9UJDQ
KGZ+/QTRmEP51GdVto89vnykGPtRhIdobJAO6HoTdgp3mJe/BZqoNDmZxaa2p+w59Kc9JdQ5iPRz
VfCbjWP/VdvBc50NEGg63kAuVPb5KDk5GnGHYmdaS38lNDMDFJqkkPfutkELfk7C+FEqqN8F8MFN
mZN7H2JH3ojawaZiv+bgyAKIRaDniYJxc96flmaeF/p+Mvz8abRYpBsfQTqy16mn8GRkxee84Fyb
hmF+OqD7BW4+H0gnwwlDMtS26yvI12QjBKOjfwaNZagiA8yUESovzMHxe5fh3QTni0gqqxgXZSUP
K/dKWab8Ybf/cMqiPCOgw7iCkW22NMxGhzfQAa/mhEO8bQGWoyXtmGNFhPPMiUf+IrUgQC+PEABS
QjeK1f62ni0syPpoV1Z9CPIygpGWZ0vDTGB8oA+xCgg8l+HAvdTuzNKXWLadh1g6Fa7e56HFbpGI
NGeSYHkv6ahXDLU2mJPGxREWkbw679xOIgvlemLiz6SOTM6z0aTb0c+x9EyWT07uc9K7cDKak+qx
sfR21CEtrb4L4JIhb6YuT+irnjGOY5CUDPEHDkdZk7PrFRzWiteEeX+D+yQoXqFFRlgACYcSAdVf
Ue6BW37i3Du3nlmhVwH4y+5l7RlMC8s+dNbWnOjDBGO0CZZ10LyBXfcE75tBCYEfSC/YLwwBi4G5
J1LcLlpCXGxJTPu4nwvMQKWDBbVhmnNv4qYp1fDTxZSfbIqWqDmDCyJtHxw/fGlm8qaLrCKOEGK9
qmsi5l+6Bu2mTJAagKPDhx9gjVKGUZxn3tRVQyNXkPdGLE97KOwbYVjXJk0xPboCgXOMwmoMvD8n
JOY7NSV/05iKbZuZzCLrZPEJmfs+Rn6Oi5JxxU4sSFFXW/Gm7EZyWKyS1Gve58kv/x/gbhDpEmY6
utBMB8xLiMxvIb61bdgYYARd4HcTaaK2l1C+63rBCzbqsapA+Pcza2mXCbDnNuyqeFuZtPzzpvgf
I3kqA9TtKA+znSYyQjTf2sq8kyMXvgqcN1ZH4GOEsZ8s7K4xdlWYB785ebP41zdlrFwENp29hi5w
77C6Bz1aHJ0SklHeo6F2FbW479d3EszYvvqybHyu0s2Ii/eKE9mmSP8CHsOWvSDJs2m9G7Lkw0vF
T+NlA/F0Lf4vtFdMyAhgk8OxMu+6kgqiYS9Pr1jKl5GIYmnbr5ZMCNTwhms4+dOB2m6jBF6jgACD
tKjvI8/Lt51DHIVpR6dpxN2w+N2x8h4YMJDkXTjo0EJ6ZVg/rPNp/SaFOSMlFbItfuFkAoHK4H2J
xzFmnZgnet6jV4bVOw6nOKsc2hBafJa0DFiBJqelOs1ZieE3cvbZ4D7Jtgw2FS7TSXqkn4rmk6ky
pKMa+kxqbgKfwpsCBvClFJB7e70jeOJmTsQ8eCkU2yTxTmgMb5FZvrhU/2JK73Ghkwv31Rj5m0pY
swovfWL0Mm90mxGkrZfbcQrOWF9Iz5j14j73OISDN1UQxRtWT2ZpELAlQwq/6QEJGXAH3lzDXQi2
CIh0EyGOzl+mIYeMRNX5NaDXSJzhoVKc5KSFA12XLCLA9myqK1FtD5VwB0xfKE61X+CrnEeFF8Tg
3QxJdGeUEtiLAt2t9hMHgVWWv1ErD6NmWU5vbSQW3j+vQNErvtCM4QSAweAVb14znYy6XXc10pPR
fKQk3lcSXKlL4liIDz5IEh/ewHwXpVRBXU0EBFJ87HL8CwdEdOQ6afIMuQH+Y+88diRn0iz7KoPZ
s0Bt5GI2rlWEe2ixITJEGoVRGTWffg7/RqOmG+g3mEX9QCGRmZ7hpNkn7j3XIRN5CqjBurYFNAhu
btd29V/Imb+TVwPaY3PolhIDxRT+8qIRpWpwCszJ01zC5mynliwchYTS+4on95sUyQfqqNdYVmSJ
okHI5Ps886IH5INilvyrPO8Y+MyPODogjKOb9Llnogcpulc98rjctVXzgmX1wYrwM9rgovWj7Xtf
4WAhUknnVWDUz4lm4MJiwZfZjxAjxRxTfjfOFyQGBkbTf018gPBgGKLFBeixApmNEwLva8m+aTTC
+ODD1hjyKNyYyZEQ5EuiwLca3kh7/ktTnAFOmA4U4PG2AJxA+mCNVbAGqPwT994DY0eeEs5cP2Um
AoNvE9v5EdWuZDSNLdbs8hhFdWjde7H/jpCUxU/owphDveclyaG0jctQeZr9SHBD+kCQ7jT9six7
hj4sLzXkE6F8jL9p8uRh9V7XhuZW73/7jH5BE+XmG9Mxsuqbw4W7C1AqZIRgypCsdTeyzzVJ9WHQ
vPYFo8yeheYu4g8ZykxfCn/aloq3WNkJKYbuccydtzJ17zxHPjK6WdSk9inNNpUabk5YT6vUYzqO
NRnW2LrgNt82DClmXQNyXYyuidxADlPnALVYqBnds1yrGE5WA3UfBUsy8i9v2OBGAuDWWMAezi0M
TyQWH7xhKs/TaEXHgPs0SO03X3fmPhEMB+DbYBpJtgBnk/VgW2IDDi/YuOjDblYOoWyqj4DEk73T
2uaukO69HbGWGydLbUKR8t2Doid5CjWp2zFnZr+V+ll18j0CqozbbDrhM2s+hSxZ/0Q2WQCE1t3M
hXwQZVpfKzMH+4XbmmkG/DRCFE3F/MMbPDxwifsGCQ7/8+B1azfp1bkZ0AOmwWczgtUpHROiQWxp
Tg73sYvdz4Scu8ITTxQZ7aEnayvInq3Jv+/HFIK39T4wwNxoD1Ob4Q4Y3vo8W3uBZb6kJdIOu9sI
Wc07ir90JwzIBCGbkCTZxYrWserMp7GbGYu2H1nktxv+LBhkwZ3JhBRIfkCqRATu3a/v3LBBsGKT
2/vR1OJrYDWjTV/ttMN0BiTRJS7xq0Q9e36bqA+kp3eT5eYbyCtveMQGJgVOfv7nP/icSLNJM9AQ
Ld1MmlJmmaSML2GRID49B2S3Rf0Sjqcq9T7bseTXDPUczIpgO5xDom/udDm9kWqS4VVDusqCjS0R
RRLrZpTIzsWaUn11yfBcRX0gGUPMW53kNEuTeQeJ7lMXJko2j61YHB+yZHBWll2dRh9YDRaUn8gZ
977e94BmVnnIhAFagwKST1hn2Z1pdhHUFx75dXKLPYBkseRnSBZ1dcZ2wW6BLdr2yegTvfelfOp7
qF12OPw4LpnnC8mfw/intMVHNeS7MJnvqdt3DCzYFLMNtyz1GLJE0Kn3h8040bjxwYjRwGrrCTQ7
U26C0Nc02ifSQi6JxHUBhvapqoEWW8OytZsP6dw1vL81jyWi64jGrzAk0tSQ9VaO2Y7Yc2tfNTgN
B6Jh1WKks4naZfhEyZ3M5a5onT/upB77VERYnviOoI9vJVT6IIIgFHfEEMnd5M3b0ByzVSNUtgam
g5bTY+BqI3eMcn/P2Aw3QvSB/+oefSJcZDb6Pgzxjtu+ewza6hKU7JhlJd8iv343guSVtrcyzH1g
jw/O3Dy3c30s4/55MN2DZrKyCj2F8tcqOa8BG+cDqfWmLi6FawwIidir1B5Fjz5lOfJAX3kvIqUH
tb7AnB6A8WBMS75NU3y2bAyQGhpw2MO9o5iRmplNdNpCzGzse63SP0lCNJCRDeSRRRmtsQ0PcNkg
ePXkXqM4/zaMuNlM89tcI/2ozfkxjxFW+qSLmHa3lcSGokFRhGAzBUfxzgGIb16gXENKgSchgcqb
NuFdYjeSqYqaTymI6bLkDOpy/d72xbCpSItTahHqxa5HdgttSNbil+j9ZeMywg5xhi+en4Ntdy9d
H751fZBRwxrkC0KVAY2k2YPavkEpUxU7I8eN4AWgKcg9ujMFfvdQX6Smse+zAi00fm+g2HrnQntJ
kDarHAjBFOSwPMru1Y/PbjVdYukTfQizS/Ocl7PFHqvAP4bStI806yG29Fz807GJ0RikT2FZvrdV
fee1aEiXwq+syp/Uabdd61+XRz3qUhcIMWcq/fwb12MUGn+CHvE6qvhVF4a3JElucQA3BVdrVBEb
bFrJNeHDtqkPa1W372k48FsIueZhqLlckIYaycbmiIiHBpkfa/wiKgCS9xxfEWeRFQzsn7Kv+uxc
JfQrOR/oOL9Hf/hAcxx3KNPHOpRwK0yYxGAVOzIFNksENj40Vr+aFVX9QfzZd0a8Os5kzs6SSM04
vAWN/RSn44tGXsfU4T6HwGXF03AVaFfkeB6wyfBQMLmUFRO+TQWneOUYqblz8/nVG+i35fgE+IMs
BxufhkKTjSEf5BSS3dJtaIymMVrpoH0UIREcuYbLzup0l1fgbokAR6Puc17H3KWNvHdJ8/YNbR98
fBVUMj8SmjilASViTjqDk8sH4JD3IyMxw+9f+grVWtHql7Yirr4Z/yx+zzLDvlWN4B4d9eUoICGh
lhE6JEXcOJQbQ3MlJMR94DZXW58GcNP6hHjjJGzyxSNMcqSd/vrz4uFDIIGYZA/299xkJIFxkntb
H+dciqEEaydsh1nSl/oHnpCjpiwIqqjdQkXE4kmhQGWNvurBxa5n2KEkiwXJkofkMlmMX0MY8He/
WV5JKQiYLCo0AKBg61OUUdOvRKPnQ1Zmh7yon4oCMkqNEUsWGp9yHP8hK+PgGhYT1Ozkje1b57NH
JquG9+fRtftTRWDFimYaep5rZNsUnfDGnWbFVWP8iRzxETEV29imA0XMOYxeVx0ME/DT7Pyx4LD6
MR4eVnZ/5lDehQVWXttmdRmQu+AmDUHWY/KcO0SOBUt4WBQMe6GL12imigv++qHB7Dggnmop22PT
ubbddHE6E+sDSsJJv6bj0n/I19afD6QxgAMyh003It2JwvgesAlCbRYYXv80kvrKQP7oxP1fk0Bn
Mp6JzB7x4A/xQYzpvaewggHTORdWigAcd3gay/taJIdoSlZMG+9sZT1Rj/2GRvmco4v1UgYyPnQw
TA4oT/iscWfA0Td+a5k9Ga2LyMp+9cz+Y+jFOsmrei/MlkSl+E4Tj4SPiQWx7q+1A7ImprFLbebh
EIifBINillwWADLr/I9zNJH135j8JzQeySNjir+c1X7emwS+iW+8IvDGZZduDbvKdjNVNexfa9Ut
jzb11Y/kzaj4OwEV4zmfU6RJokfzbQH8dyY2RWBjw2VYD//vyxoDUHwx4+0YGfw6hpoBrO4Le+zF
EA1bK8d+E5T7JDgs2H5jHRAzTpqDfWk95B1NOBO5jM0yZ/C6GthrZR7HrZn6/O3odEIVfpos1xrz
s595/h03Ozly2iRN9yUz9de1naPdIXPGsb2OILaN43aWvxIaOZzkId40vvHIS3zncVSdMmXRCHvR
MlIlq29ZvrQ2Jd3UfLga1VJD/LkP7Nplx7KGvrbmaIVZXKIdBWaw9mH+UqxMbzzxGoTw9G4IfbB1
9mu76Z+eqI4NcuSEhBdJz9DkBAjUds+qzJ5OHlAllk0H15ufIcPtguInGuCnpW9pe+0V32cwVF8c
US8oXd8CZnkgZp5kPvwtC8pI7N6UD0hopRRq7yepce60us1B/RGG3V5UUX603PojThBbDBUL76L1
J2zIxDd4zDLFJP7E41s0Z79sm5Jz2+coLYkFreezI+DrpTUxMy56xW0LWLp2/gi6Wk8Nz1ac3kqj
B4tNZMCFqyrcGXZ9nNC0ilL121LTe3MhICCSFj9h9Q8FctgkiNxGsHgrx69f9fLM+DZC3xRoNHqg
gzMBEhsI6YDlYpGXWsZ3Ik9IwwHx0M7gxrrPeZwuhP2conioeTqz7TBkP0YjdqUrt/ZiYwZeiUCG
jQMB0xnZLKnAaGWNDd76nOBpira0J0V29pkXkcMLX5xiDITL/LefGwBJ42ivMYFDmxwx+blWC4wH
IbI128Nu9ub4bJs5GmqI4ZiFtl2KgCioKnGEvJCu7kSZkP2WEeqUAkbg5gOv1k7W2vQD6trB229G
33HXRt2w743TH9xV8jIM4bUTybWekJiG5W+f4iYSDeqFPMDhyO5p3TUAxtzMfWUdyZxfUlGHo//d
DjzfGq9w29gMeoiEZwczkE9aI3gD99FvpcuYOnNCtq2IodZM1nFIRRNr0VbDUUALG1DWukBUN3mN
KnVigpiqkkc5jfPDZONrTUmlU7oRTN16hHrwNAe/AxK1RMmQhRdvdaC/c18+2LyeGFzi7MTcaWc7
w65iPUptxi2TuicD2xAMO7PFtu/ctDoQ9Ih9tf+bZN6bETlsev56qUe4+GuFGRi0o8WkJ+x4AJqM
jwgSnWzBa+yLdp3mRAdrDxxSmxC2WATvvsMSP2KYiSbvU+bZn9q30acFPUnEH340Mzk0U/Kk0ECX
3URTop4qr36tdWZt7bp4aUqJakIE6LkFyRxLD+ZoAAw9o3cHh432UaPlM6dz+aejTlMOF1XMsxzF
9qMbGeEuKowTvInHoWj7rcG5NZQRkL5lwDLEwcEveFM5m/d5Z9rbgc0BuJK7bjkC8yKlcnWdb99W
S0Zq9lMSvkeRme0HRgWkgzMRhU7r7ZxqEiubFS3/wg9tS9bNUxbuy3R6aRloQhc07sc5uFZt812H
wfNc4gDLBLzWosRHABzNW3ed98bO16aVnl9iXGuPSBy64j2IiKRWkY0TY4730E22DJktRolEpFn1
C1k1SFhKD/u7MGp8HBYk946YcfolvG5UWjrK6aDazDwO7VDtdSxPQYSiL4Duu+OeXhkuUWtNxSov
6FJrO8xsFpOMi81hd2yxTRuNfkkZq99cUTBZneJvRH/boK3f/iEF/X+WUomlTE+PvzIpi/8XiuRC
PgI29T+glNYAlTR83P/+O/6DomT5/wIRb1mhFwZOQL9p/ydFKfgXRlTfMi3b9gMTqbP1b4iS8y9T
kE4CYsl3hW35/4YoWf/ymeW6YRjYpjBDGyrTf36y/0LB+jcV638VXX4rEfo2/+d/+1a4QJL+A5e1
8J7QiVuMh8LQ8fww5Cp2nP8KUTJjX431ZO96GdwZVb3La48gKjfJaGdm6pqCzBNUJnNOJlLSPUfI
sIrG3aoSjoE7YjCP3S9LBl9WXZ59PEaEt6DzlGSDuFVer+MMuZqJeZNbfatmxAS14/4C10XThz2z
rGOXSYEFNwGyAm2escLChxC8V7jhQ7SlxITLwSGnKq7fTTfDo+pj4GjkU07nx0GCIDh3q3tGz846
sjqwEdmuYtZDmgxbXhFdWOORfewekfY9WmiZ6Wm4njPjlyy557BPs8OI8sE0QR9EzJNWkiD3OZk+
q6z+kAMXwJSZ+b6ruM27pt0KVlf52BVoe5JDNufvdVQA7SkH8EF4rPuaGDoziXe5QxNi0CsHE/LK
asgUjoNgJVr/pPJw17tH3eF4jzyk8U0JAaQkCjsR7x1RrvSsLqSBUGxZ2dVAQr19MZcnRVCzsEDJ
uTWCeBgWkT39QdXK2m6tmp682lwze65wM6Z4eK0WNkc8lLvE7q5shmeGzA4ZB8AcVNk+zSK/uU1P
JVCmhLf6C8SKlhl46ZjOv0NRhQeD8Av94tR4PWzWS+UJftBXWAXspcv0WSXiOxmm5yEYH6VuXw1W
0vuwmqFuC7lvzXiFTv4MEAV4w+Aepy41AWUQlBgxYN9Qs6HDr/dxTD1LlOTWcglLa1Hh7yrShYXd
P1NIJBfbNHep1X+7kwMAGUe8zIlb6HUob2GcbkEFPuSu3TzIkAF6K1zy2PsfyZCEnwbXuGH8yfFP
rtI+YW4oQVGUSF/qcm37yUeb/PONGF+dK94SbmGcNk6JWdBkSvY5AaNZFVPz16g2akDLDax144xw
QEdAkiThVNFq3jDesE/jWLxhHU/2auCfn04QTJbOi8vslLsZ3veuurcSOsIxCmBCg5Eo6xFVvVDH
coTr4NATwDUh78F2g20X9OlKju3FHrF2p/oZPxCBiL1ApJz9pEzZghjBkOKPx5cLozN/DCq563OI
elVxHKQB5XNb6GBL935cyDwheqtZzri+iCFsff1Vte0570pC09WBiMlHV0PpQpi/PO+9oJ9mwcio
z9npbMK0RsHrJUjMosb0tpHe+RJ7o5MRop1giM5gfG7Ervc8sDiRgbVJ7cQ0QltyCnRhjeUCoP6H
6gJNZUJhUhrpw+Rnihe+ODQi1rsUmxkIj36ZNQrCy3Ljq3TTFx/ipG+1LYO46L4uoDc70cJjcm/2
LB8bLE5K4F4ILZoKjw2O44KsEvTmU/s0CuiWjZGdWo+tWoT2Zs33xfeeXURa7fuBhXfP8K/LEsqP
OIcoy/8jGiPcj7CDSzQRQfsgIKg+ekId0tzxd60NDXlp93rN4Ig3yD7aWUb9TilRgi4usudylPvU
p4M3QD3Fjn1GS8++CuFzFoYcSPZvtaRhoYTHaFkzx63CkAOUf6NLuQ3FoD/kPJ2shCkJpvYw5M5X
MHwETXmzBnHXMuJ5bGzD3Dlga+uov9kVE9/cdIJT7yt367ZkOINK6FbzW2dxTlUt+LRKnw1XijtW
4ExE+qtho6S2pp7Em0ScwopfWRAJuXKoVtFEaxz17mR2e8A+5bZP+DKHXGYbwxJyW5ojWSWs0rZK
akKocXzQdhvtn9YdTsqyS+Lqq2YrcSSxP6gFkoSGn5sjM44ghPjbIBDLLCZcZZX7QGa2vm8yk1po
PJW1Pss58M9jGg2oDkSCcqF5NB12xWVpeYw4SdFyqro85sxYE2OJtGwBgo+mZRwFkJLDkLndXYnK
c4cwvidM7WmMw2TDXJB0+DDxjp6JyyAXg0nKrrqS3kKDVQF/IOzI+VSzes16oOF5BKYDQcK9MX1H
6Tea8ezD0RDn49RCuGRmwEQQI/sNb/bcMt2t6i9Xqewhyjr/qmJJ52DK7KbS8JWwXDJcd7TP/sEa
gpdc+K+mUX363GWMovTZQTIBXwpaVuq2+a3vSn546K0PBZqHBUdqXU2LYD+je50a3KgmguU90+N5
BeUjdSFbj3O8bevlyWmgDPpm/Y58d91ZoER7hHDbvKEavaLrgJsFuRFZCGdMMYx32oaChSihANzS
6D3QBdWFz7IgX6lxH7OR6Qit/OJB9N/q+I4Fvuo4QbtlcSebTSvFL0J4BbRv5yj82wabRQTPrECX
Sy5tqHVJdRAQZj3bhwjikXmJinzt5pKoJ4WQz/pRmb/8hr9uZT16IfVziUdqivPHVCuyY/Lxpejj
Yzglf9uAQeqYoMMv9XzBxL2JGlANeXE0FGI4DVwCFGn/RA4ffBx0DoiEDjBv2M9kO2s0vtkmzLTh
+Yup0582/Iyd+CWZQxRW/ngJYv9vJoONz5RI/2Rj8KGN5J3M3TY6Up4/4vY7+HT0ZjQiIgpC81iv
sfac+rHck5hEDgNv0QWKDOAcYTzaBvCQajHWGL3xBdPJYiRO/Z6DiRY9mOMJp3ld8MMI5+Laah/a
C8oeiqNH5SSPSqrv2O03ZWSzL6X4tzxxN+by3hc3EUDpw9Mx0qMjR3jMZLW09V/4ZtcEHPcnI/e/
BJH0yhieSKHi1MZnZ6Zo5tP+VuCPIVUzvKM33OCHPDVu9z7QlU9Z8+0HPTcrm3s99PiXaE/imh+6
Rc+GSp2OvmALlXIyr9h2/QWCwnSX8QrA7w4RCUPofhnIlS7fkRMOT3ENJpu0tSsMOAY+zrWfiis9
tQvVvT3XC28gKyELeA5Bcj4SSzBPRmCBd4iqb9Yc+FCikUWV2Z5s1sGrnmU8VXyOIidt+GKYhlfu
cIdHCcVCs6gOwwFc/qL8ggOJJNfKvlIWRMU3WucnN0++nJQ3r61eWK+VGBKxfmDnKjKwviWY2/ph
QAy6n1RYoE6AcMi1vAsqnP5j/NI7Tbp3WIsFYfMaJhaTvtgZ+M8pm6PfwIXVkk7New6SfJVY00EG
/Z0fkDbqLZF/rQC33mFGnWbvs/fkd0id4f0pucvgEUaSUwM5AZ8n1Oj/xoVDaCmSIBrmdnqa3ltM
cSVxkQfPpP8FSHBfdA0iayLG0sqhwCrfSNZkB8PdDgmRaUIXr/s4f3FgbvkBtJ3A/2NPOKb8stnm
PU+P6SFB7uSbP7qrIa/5j+V/TgX/JpvMhMKdb6MDV8t58MrxnVcT/QfzqDzCRYlmbWO1HiOChv3m
5CW7XOZXtK6AplkxD/691b9LJ7oAZ6jROpv5TqTFS2aEXyawrTIRE/kzBHV6FBWQrThRLWl9AQ/7
hre6Uz7ntc79gKw0gUFbTiuJ5nD4g4O5WM9dzkUcPFueejNSYCapxp1QmV9NXN4yEwhROKhi51+a
CVGEXFy6pgHHKCeIF5HzIzzSCKJxhYHNMG46jcQFFVZJGTx/dG51yiZEMa2Ybpprlrk200RHncFZ
UFJU5tOswo22UIh0Al4TmC9sQTzUaloRw4i9Clw1PrNkOFuOZBoUUDK6xPVqsaTh5cGtZ8xWhQXj
cI9ZlJ5nIgRAoUr3u+VnhOzU+R2hKo6ZYxxn2JV2wyjTSpGLjM7D0FnvXcWX148Jd7h1SUGtB9m+
c7x3xRW4KSW1t64PWP2Mi2qKo+rZAxtjVewZTKd7s6CIRx2FZ3NP7fbSdchzWFGe0qj4TC3QllMy
RagDaRvG/MgkadwONoK0hAhQg5S79WAW49YfBlJCKDQWEaxB97vRelDk45gVaRvUwUlbElUy8P6A
kf/NUtM9Oy1OVycRB+0GPEMZlrJWmN+4W9urMV+IKBl3gwqe2RInR0yuuzILMboL1Z10U9+UdK5T
AfEsnAd3ZWBersec4OWc+BoiFmvU/eK6/C/xnGFLhgGE/SLKzkrK8yRikm3Y2qxywohJGoB9Rryz
XbZX1nQ1jEumQ4XBq2XxIWfq8pWHRXxujEucsbKESsPsl9TEvT0yWZTWe0RhuYGblGwLHNe0PvyW
CV0fc8szDJA2mYCxoKvmAq3ux+deS2IKyQVaj01EoOXISYeff6cSxj/puKhUcWtlitS5Mgt2dmO0
5BGUn7axxBUPOXfrtW1H4y3u07sq7B78MHgCY/Q623xB2N/ynXEFUsEFjia/zuBv+xHJ7ojOGyIw
Hr2KqaWu2OchX8Y78OmBjGDAfkF7090ak0arYAqwqZDQTGXQHWQud21DYgXIhEdbWsUjdIeM8fvk
rWP2DIiMrVPqs6SsIYJvpGxhINIYtGVV3PgzSB0GIJiXB+kj7ilqfXPa8pppvixUQWiPRPlekHLb
ohFp+4r9G3wgqEDhZiziTVFhP+RZRMMHrYswcYl3O2cjRM/TxK9OxUiw8NBIC9MBaHlmutafmcIV
fHhWDyN+pR31A+EEIQ9ZUfhMBsgGLKMATxe6vaeo78ITuUEXd4ou5JzkLyKel7kCM9EuzV86ddC9
RWtt+7DWHcaoWaw73Dd9hrTOvDQBC/mO+GYG9jx+A62Y1dhHdsykKEkiC7zkiblRiLcEKFAJvNfo
yVKiBvv0lswDHy8wse2IjJfdPWzFG8d1DBlzM3toGgYDR03g+ptKtPFxEUEP8IWS+rGe4/ZOq+Fx
aqZXaxxpipiXrypVPIxB/lr3MUhfDyRg6kCXMTR5v8XkwGnXCuQs2hLPIUB42deVncW1MYOArKfp
AFn6qAhTnDwoeVXLLjvx40uppXcH8Ij2tLyFTv2CiQ+hSsBEck7lXZEt6tc5+mB7srb66FXFak8J
zFo2tm6lTOODWZXrIiCQCLbBZ2WX17hdwJoBzmnjvmUERvqtsx3Jo9p4QWTAa+ynKzNMlBfIubzm
iVFKxFIrRVdeIZJXYgkHa9WepdLeJW6LOw6DNj/ozlfXocp4uXlufJ8nQRSsxCBzjXlr0R06V0Qv
l9Sd3m2t7pAP3GEcLDfCc85WFJln/D+HMW3xVWU4sAnrYum6yeOa7Qs/IF+pW9i4iA+UCo/dVGen
oXd4dHlpav091q1xn2byJ3R+G3ZFg6qOo0BxH401t5i04Skh6EHdtA0wO+7GdwxAmn2PBzzJyy5Z
Jf5mEFNhFnQhn5hbc0z1LcutW8eqZFWfCOCNSbgkbHupXg2Lb9atXxezQIUfXvrLh3XT8gw7RS+F
coMZeJqGS7yYt9FgkMmaEXI1fgxuTa4r0tIFM2c749Uc+rM/MJ42dIMWle2+CDQFDajnafDe9dT8
Ib3W494tPxWDEtopRKGyxfmZjaDHBqqCNoVkWeTIME33q6+6UzPrXVanP5WRPrY9ypgiZmXYZrtG
o/YuvQ7dd4nGeN16ZnxuvOzWjdBpbM7hiFbECjJ7x5vKrxPcsodjiSvvV+AT23vhp0a7vuoytO92
r3H+Q+tMKUXlXL00BtZUoLLMu0bKBfPWCppOdC1EjzhYytsT9iiBomlIYLOW/tapnOUglzvJsHBV
IqYgsY5SLjAWX0bXInewiTKUex2M49H2ET2hbEBaba3jSR5KmYkXNbOBtoTP/MVQlz5p87vMS+yH
vnCsB7hp85ywjybiskvqT7TLlNZab3NQn/e5UfyiqLol0FpZRmlv23XfjovBgA0oPArSZs8NS1AL
iY5BIuuDlKN/ihYhAXI3gfYKt76uhX1IkUrMaN5X8xyeI530LwqAL/lZcKvn0HF2ozYIYRn08mhx
/Eir/FPlGKv4AiIyjSmIGRgfVZlkB7fxD3aPkjNFmM7dST4K9L17P6sjbJDzFRwywVVGvOMcPWo7
t45jo//UnbVERHnykFQlN6i9SARnPPk5fFcimm5TDvkq98p7bq9sX6PCAnNF+1zLYqNyD1XENGys
1DyltevD+WC2iez8y/fm91HQRBOvc646H5GmSP4GOrxz0nln1rGHkyd5D/OZJHbDqA52Ht3nrhD7
OcRWYdQUkktuCgD+36p3S4hKyZorgnexy8ytiEpW0iM640Yhn0pyupKcCIDeqY6OTFqoI9Ej+GPa
cknG7RTYX7nVFIxK18JgTMiyCiP4iAQDc5akXk9z9pEC+d9Wz+cc0P0qN5EOm1X9Wfo3BWk+tQ2x
k1FzLecwWA9tg8+emcYqssUJpSB5cySnTB1byboD2ho3kybVOOf8610KlYmPKL3gie7wTiIzJ4+I
H6UB6WTVDglAMXWN4I/IOT9OYVofm6EC1LMLYaKRpR2x4Kx+tFkcLKZHaT2vc4QvcTG+l0OJvB0q
m4uhOaoRBNWCpoYoJuKrZLQlgvboa/vYkrG9zFPgelfWWzgt22z1o6hlT+TZrqQlF14+3bjpCczv
kPCSyNyZxPV51FG2RGtihXVyEh0p4hHgDbb37c4AV8hHaR6mGaiTcEf3oY0L6hcErE7RXXPolEgI
qdv52+ZLOyzxhsrYh9PFhO6wblA6x3H9MP0j64tBKybg4xeBOBBjFuP41HdjGbOwjKKPwtMwf1za
tbzeBRG7WbAFwEfACKUGwvfUGe5cDS6oHFumMAxvzADz6zheypgUWmCJm8ZMX4JCGoTOh/VDO7Rn
zjhg3lh+0IxcMeUNkC/bZxMo33oAvYAq1H+dPIvywCI4F0X1Iih6atrmC+/FX6duG8LCL8Iq3vmS
usaNiDvu/X2ZyGPoDIfe926K35QiSt8brG33RYdDA0Q0yd3NMS9D/GHqmYgfIhhxk/JZNlDR6wcv
pl2TGfxrBM616Z0tX1/9GN89J+1cuwcoLnJDuvsxDeFrFsrkuU0XiahyNqWqkJe4/R4lHBEVJFEV
P4ym6BFcQaIlIXdVGSK3tDLw+fT45BOP6OrQh+FS+kxqPrgpqDdaXikQP/hMHHKFegNqWQg/3495
sZwQloJo7XFbORZfeQ6pIYyJeJc9KLChBYYxY4Wp+juoeB/dlJBsE1ZfBfLztdGKz8pjJKGTutu6
pBHXsT2tSSiBhhxF0Ac4xzpmvJVt6O/Qnre9UT+WcSr35QKvAjxFxTimZ+0ZP/RGyBLmBWLMHUqA
WriL+1tqU/kbfeY8iRgdC+4UhgCIj3XZPXdkGAqpfkDL41ecZiZ9aLfK/JD2FPJeYParoZE+8iX1
4LaKUAqljl5uLKQ3BKauaY8rr4bwNk4ghX2PsAs3YPlmGm9iQEc/2/U59eSP7L/4+etzp6qzTSe3
afSEM8XN0cQ4kQZure6NqjHPyuEpBBqIaRgEd+UJQk4dJNZx0z90SVEcYdw+BCoLaAIpIgIJGlPX
xtoomzceHWbo2gOaD7pvl+OlX0knAz1eca2Si7kmG6zykMzNNDmaxRHl+sJ0yMbfPpITqULmSwtL
tMvhqATpiQ0QhiFAMmCbh3tLvJD4usrE8BAUDW7eUVlruybKac4Y5jahzLbuuEwvZhgJRT3tfZZ6
oSn6k+7NZ9AT5FxotCpRmD9FnSN3MZ+NUsEBDwHepS4rcZliZ2MaPOOjjO/bSd+7hBBdPC96pZ1M
1my0yB41ifpOtbsiKMemHH5gPF3xZ0xig1tqPNuKkWOk+qPbcaGGvO14tZcrjfAu1nxLj2T+gNes
d33V7+FmBys/gUE7pcaFOvUnd6d479nhbxoQ3ca3WUeg/bgUGfbAfsBSj8h5TPSdapvu/3J0XsuN
I1kQ/SJEwFYBryRBK0qUZ+sF0WqNUPC24L5+D/ZlYmO3V9MigTJ5M0+GUpONhH7XUbSyBjbWdHh7
0h6IDDvlBYfWxuQ0gQoxcTgUTVqyQGsc4D5O/wFzBbnRbbZM71hh5w1WAElSoRuOzTx0XLZJv2cf
uZ3Sq8L7R8rB/RQ+85EkpfxE2ljxf+0RZ0VuQIETAY1+lJsAFaTu2yOKK27kzbcJatG2HRqUl4Ww
gEZDcJQ7bpI1Sr1AB/ElLHsTe42Jm/oigvkPjqZT1bmKvvZoN1Wu+dmwBJhW6Ji9txmQz4+t8c/w
BuC5KlNHuAhlaMzC4le3BIIRfjpDB3tnQKcqbYhVbsml3VxrXf2lvqbKOChR/JkoAFuWqgYcyFZI
hgxBij/HuPePAxaNg1mT7xtj4JdBpTT7fHiWNmpjWaO6ZjkWudxrOSbAJabBBifTCCPI8quTDm6T
QYewmJML2ZBH/GBsIzSC7fFDe9tspXLDrhboZetczpd60wjK35Q0HmKPBavUQb2b9r0nNcZCJkdl
8ulEUx66uIYmD3D46GrSUxzOSW6UFz/tDxQBo0Ik6dWXQYO6uKKxzcTYuS6qBmb1T1gV1YkqCux4
lfucUJ5jB4TjFpmj8TJJUvjv17Dgvij6BjtNz9yy/a2S4Uul2AIZJNW7EjzZNZYN4VpA+xK3a1eQ
EjTw5LH6TD+Jmd36nuyeUTvIdZG8xBNbZJ5CHvOM17nAeDqsU/eWJ/nIbeiQuyAfBLa3yEDq9kZw
nFx9zV3uAOCf6NHdwo86L8vkP3iPaBTPOfUoGzWA6ReFPkgxAN5WR7sz21OhVbxev08x5dKclLoj
tz1SRZFxH2D2xymDSkgFSUgeAozIgjLpYkWrMqCN04TDaizEWzlar2rhHmVweOcz3paTAihfVu+I
ufm2j9CPGj0R/DolptMy2cORumTFB7uM5N+lY84HiJvmVP5UvjfuVVRfGDSAO5t8WkFAPZ6i+Ayn
HVBEiQex7RU2KPPfUsbmhoFac2zEwil2LHo0Ir+AgD0cRP8nHa19QanK1ShOcqTmtE5IPPmKO0fW
XzLDMeiiVgrIF4ySyMlutBaMCKGaQYClTs1oHSF/cjcrCgBk1vyRmgBRlh5qXFX19AZ1jI0Yn8NF
9AwoVcGyG/VwFNa9k1O81kpx4taXwUvJ85BfPc6BvtNn29f8RkMCArXn3Kl062FECj6GNv9PFCXY
BreWWyXXMox6N5o9xBlsH1nLVo12eE9pQ6gW71jPDVPYuOQasqDJNfVJ1QXzXcb9uXnzJHqXk5Ey
E4YHx6NAPgQ/kuAREf7BRJnjm6WnebAZNDD2+jPWVnFELiVGbGAZUePNALTBFt9yrfiKXPkK5Bkj
aHJK4AvBZzPLZF9TR0jVwJkOLghL6c7wz7lkJlfy42ciufip7E1R30Qiv8AW7oJgL4ozszVZjfNG
IxMkILpr0svUelO06xh3/GmrrLDc7dL/rpyKkGD9wtxZQX4a3+3FvSvB0xKvybJYXJvZY0/R/4px
+a44r6FkuW+aio3QiYtfInh77doPq8raafno1j9NBM2VQNc5CJi6IPV8om7Cf6G/qIJtENn5YyRX
1OS8XJi98L5z0siH+2Bigxvy5/WLocuEhF39l1PNM76RkybJtY4t4bTxWhfzWRMZQIzfBrNHDyOh
U5HLh7aZb07RA45K5zNvxIdlvbS4GMQHzgygWRJXukMnB71ZnoIhHVfvSS8fymR8ccCazYTng6p7
4bAXKqVpfA7qF7at32SEmJT39mvUf1cxaQ/zv3h+Q4mwt6ZaKkrS3ccMK3fgPfosYpaJAeTAVCvb
lsxAuQioN/QZTUIhI80X7Vi3kSfy6DWN+Q9Njc+ZzmzEM1N/cxEaHvo8CBkQ3Oi4otU4/fYKMhk6
8UpmFisV/mDlCMtyMmCVRZxAste5YR0zPDjYATE5fpz/YLRNE+pJYA3sxZfvJOjSElsmExRHcQP1
xckJeoiRZMFpoU12awJXev/G2Xsh5NOEvSdYbrhy7tvqOCQeC75jQ6fkMSNBcnOoE1gyUOxxH9wV
IYzEM47Knr4S0zpTUrRWmLXeznKYo80Q5qwMRkiT+Dq0CTSakF84z/Jt6vyLH/xVze4d7wUn6/7R
kf3NnNG44bo8ziUccTv5ttRldvTT4AyEsyU5D0sf3Hj8RVuDkodzcKY9iBzBSQ/R3SiMG1RzyySv
KwVqY/TbKQpYO9gOpPRwkCYvtsvH0hYzp0HeCEWlllwURy8/+01c89TmLwrSFot/8dVjHaEb7E/j
58A94EtrsaeLtN2mJvhLY1FsdJynCeEX6Mbk11lXS7RJBiL8t/gZeoCbVO94axmqOsa192D7wIA7
F49o5rZhUHLq5xNx5X2y87/0EBMRKYjgCVuuRbpXTQcxH7SDaYZ30iTtb+TFc84Kz1TOZCewf2hg
MAp+Xixoi2nAqaEQAC3II8ar3Mc4Y4U2St7WbIM2NAI2EmvAO9/p+b3L1RtYdDIstmS4uhb/tOyt
C2XPAaqHnQY3wlZwuma94uY+U6J+i4ciUSzGjeP4Dm+gxwpDoEX3LE1T9Ed1yzsBsnXuSpPfUP+2
Tn9irbskyuMiYbbbOopu9KutVnROI3nMdihLfrzxrwH1Ve3bvmjQXyTTP96ljd30IwaN8qkCrh52
uiPuUX/ZXg/2b/F/qAU5mJQ5Q/ljxZYttv1Vu1s8TALVb9AGT7GbnaxGP2ljqkJzsT7mcnDRRuZh
4yRM1NiLgE009SYClhhUxVslyu4px1KrOna7hSKEzG9vfCWMPtb2A8RDtPsZ3VkMV9VRl8O08yKa
9ovmgObYz0xS+jL4YNMVCCivsR5RDytnCgnJisR+4C7PVCTg7o+RnojaBIRdo6ZEd4hzbMSj+TcY
58c0aZJdlBFJNyp88vVkEFyHqBtM5F/zMb60HaxMmdMlYlkLPKh0X/iRoFCELxI80lOt8Qd216KB
b03pDcutf/RXbX1qflBXgesRDobZnXzbEwF0J0+JvHS3nL/v1ioQ3ServwM1/JQac1RuK9xIf5dl
fphM+iqTOIEA5mRnKCM7QTIWViWqSjXhMzc5QPczRdaJB9DG/BcHpHcI/cf7SIq3osWLrrSFLSz4
mpVNQYPuu80bMAi5b2HKucuJPpSN72Wv5ZKok9HUV9w61d6xFZIvJESLW2BQVrgRiNZCKH6SBXVA
MbaRjSv6v07HMUdJPrr1Z+Fdaxtsmt3sX/F6dwc0XSYTSIjacPccmwWujMQPrY4gZDNfPYTiLSQL
+xThY0PYiXxWCjzsz/GIJ6xTIKKJcP+rVfWTMcdJff4i5sDrVHlEle2/jWVZXHOyN5ALLwOAr9zK
2jfPrveFzr7aBLN8sQR/fd5rS2lnP3TeL9FFSqaaT7My30UcnQkikWHAiPCAn4ATmhG/B2n16gKV
x0LE+++66cz00vke4/jGHvfucJVhs6XVwMB4ARfH2iSO1PugT3es7KvpKGZS4Vx0z6mi9W7utuNt
ZKm0jW4XzAYGLxrukhQXaFZxWewNdRg8QA84kww+V4aWagyVFz2PELoytpY40u3e6tG/Cr5gDX9C
10Ua4oVDQcFw5ZjGplmWfBsn5mkxzW8miN/JArFptsz44iXqoxS5dWrFXO7BRCJJBI117azuaMb9
tzV3y2HxR0qlgOdY5pJ+SDRuxuV0vESP09qVhrf3PTWhhwD2SYwTr8bc8mfMtvlTzwqZVFfOuTLZ
zbki1TmtSsIzX/JSQTIPKAAqpX0u+tk+14ayQrNUP6mRHlxBKaev4/9qcrMbs9C/tAE/QmWQezew
cQiWjHlXUrnASIN3KKWZrORrHnfKN/0rk+Bil5tutasD8yAcIz8WCEcoyy1sFf8W2z5HrfUflYQI
pLsZU4x469GHKhSUfU6i+HGem+KUavdG5yHz6KZtt2YjzqqIT9JIPxfLx3q4doa23IDTAS5vNNh3
4XfWkZFQ3PvxdfFn52rVi7n3ZLQmNKynon2RFJ0eDbGlh6oeaT3E3DPv0sD/x2Tl3Yo5hPk18BzD
v5ZFHVzndgmuZls8dwl5Psuh45o99UgvuXE2evMEehSi9JAoyvIaBse5deSBhiOWd7+tv9zs6BIj
WJErpbOG81VB/LqkmsbPnuVaaOO681dl9cWmBVuFTtDF+2n8tkmX8exQ7RDlts+j2T9I+zGL5d1L
gluU6h3yPJUMpEW6/koH3a7AFopXaTM5MHGS7B+8ozufwkNjim/MhGAcCdC4/rffUfWc2/1eLCbF
C6PxS/Sl2aXYB8cJi2E8LkHYWflARwczzTomFCyRc/mHMrzfwLR+jGSY2cCriIet/pOlxFtSX3zX
pOCDkbRqX0Xvvo6OTmCcYsGAw6+kzzufaWDG/Smb68+YM09JuWI45BieuoMP4AEwbLlTVertqygU
0viItHCuz4OTPnc41WNt8Vfw1R6/HEeK2v1p8tUKgVF7P4jurY2WZyvVDGdH9JTa4FSSD29wzH4W
o2IXiWLy7DYKHFyfJk9ftcQqJJCZdXoyEEc3Kb9eEoxXD8QhpbzyWQXBOW7ko+UfXCtsg+niSg7z
lgGdN85JDpOhwUQPBqv06UuhBb0coMS6icRQzt3diXZZTBLdfss4nsGsiVZJ4Y6bHovjaREZTXZq
vjQeE8KPpiSUQg6GacHaWmkFL7XsXigpP2snecSo+aQXv+MBAWbS23dzvabWC0nHlNBwEjGBJYZ5
oTDlM/aN6xT071GOpsaF1EaGip5tod+Vr+HlRYroOQU5jOzPo/Edjd0Bs2RFGjHvjl0gLn3efiUD
dFTmqzMO6hi2N5rEeOqDkdeHC4RBa0o+Ra+e6O5RktMaSri4itYUTdjWBrXzxUOUcSNPyShsa8wU
gNXIp8vNHDG3cSUXe41BL0w8qk1mjHUOZmRp8abLHA7jdBk4Yuk2vSerPRssQ6yfQSOYO2Ey428Y
Cxb1qQBMm/gVThf72YuNd3QpcZ6K5DGDFeT0kODAq9mhV28ltC9+NfTPLvnnjww6pcED7XKQz12j
3JoDIPGiDH5dkqV9Hfxg/E+vJlHNhOKKtewVeAdrvJh/gHOyJKrumLTt2TnrxOIG0bGY5HXB5Cx3
N6Ye30UGfAlx8cs0GI07Z8eO7uQ8fmMcNVgGLpUYfPR959jVYthGwDQ75RMAnivcTrEB5fEN6M+t
D/zVj66363OPcoTuatJFlHB/49hReMV3z14VytI5kdsQoYFOSF1Qe3Mz22K0m12GOb86MlAHPMCP
feU0WxYWYicPES0TG4ACSegqriZxGx0GN7+YESXvWSF5DksFmIqSPNhxTnAgOYk+FuErrBiJJ5jt
z6Xg6oz19qgL5kJReXL94LO10t8s+ppNe96VAtCT8sxfT/0CyGWWNLhbM8V7F8nuy1T4ZqK6Ldfv
6mmBSpmkeXcj8s8A6mFoqYDRDa0K8z0wU9LjEwUzNuJ4JSriG+6LN9QvQVN/lkVK63fhgd6CdrCp
mVptEdCD/Zg0EgsGnQdoYdzGgYLuHBvVL4pABw15v3Earr9DhQzAJjOGMyn6nZ+QkPbn/pcjH8a0
TC97SAIDO7q8JY53zPNGnjqNELLWI0xUODOL7dODjD7NAsuA09ErEutpXyyRv2mjHANzEJOSQZYx
e/7qOjrbvuZW2pGslXlab0nzn3RVyr0P9eyiWlVt+7J/UJZVhXEReTunVW9E4HiqwcfQfBBPBz2j
2tqVyY01kmGv63nHW/nlx95BeICxTK6tcYHxn6Lv8lpa2SfsHIr+kvEXCgqt2pbYcAuvNm6PKuxn
yyZbwHtkDd7HKYg/lsL0CTA0t7GgDp1+r/KgSkKXAdzNQbfNoXCTc4nsP3C92AJFBIGfpSfTH+TL
iA8wYMbv+u0qsSqSqHOoJsjBFvKYSnX1JCabWWQ+7vrC0Ct87JjHz8QfisMi+5+BStNdr62v2B2/
xwRAXjD3WFgAVvWILo7Rf+Omf+rr+EHkzt9MexMwPSZiJi6/KTHFOQX0NtvpPR7an0I4d5+O0XKm
WRrLOWZz7zYPsJkWC5ixVW5suyQ5tXwOZKf3NdYL3fr3MkHKTxX36jH78FwPX2DdvpcekI2AKAzp
XHV22vK1oKmEGRAdD1r94fP1NqZfkRhf/2AqcJLGQB39NSbULgDecPFHXJu12iFlHQtLUuNLraXp
Ly/c0e1BM5vlkPagfaKtvkkVKaNjPvf2NLZBfTYa/1JI2N+xmL/SbMDeZ/pnLJqbvPHdkEwyTrHS
v6R2Nx28d0zSGvvQH5mhGNdTsx8fAsqCqEiv8cXVrQX6iDucpYAhYGIIVef+CwLqDkQ+bqKIx6Kh
nxJ6YvA5lRGIwWgVTsRVjn1/aIE2zZn37mrC+TQd0HMErhtvbfzwf5JItsL3E2/tE2gC7pA4D5MC
WMDkGV9WDd7ZQZvfaqe5RFP6kiVt8lDF6j+MI3+ryrnrQKDxbUhixFeCx29TRpkxsjfA1bJ5oKCO
NZsHhKTu3mYjamMtwdzS6V1RHmoM37RCrc7S+ZMUGgEQL6rCmhYyy1LEehLKnpeEVFaeq7DycXeZ
g8et2vXmHbbJOmz64bZE+UtLbd2ug7G5aYKA9L3G1jA2brUhblKHDs42Ojnjh6oc+MuuvBt+aI6J
jNQ598G4mR9wVW5HI1mOLZ+gFbfzsZfY7UfMJ/ivwCxoM33RNRLWH1ENxYNbMMMHu4Gs6tl/XXu+
Wwmitt9bu9KeuWlKxkpof4ymgtUJxkKARQkVLAV4kpM+1zKW3J4kgQGv97dx1rFQ9jsjS8eLMxNr
hhsfYrr7L+3is92CFBflH0V67dGzqkddpo92O3qHoOC+ySHAOlm/cWVdcbTz/Jqj9dzEskVvg8gU
SQXdko3d0Wx/o0UCvJ3W+WebpTcY8giAODCq+tmnt5ukTf+yVNVVi/HMO7I2UgT9aQ0h99cgTg/t
YHw4nfORLA09LtCQDTWENX3MoRBjDHeTMkbuBXTMqvZGKi3aGYN/KYFehQonYP6Ca1tsC4gCRoHb
1+IOjzDTEqWC6sRs7m1IOvZGUszl9F65Tr9n3/icL54sfiS1gBsm5XSAm2JAzaEXUFFDI2Ct4aDj
XhmLBHsPzYOjtyI3IvdFCAhT9UNdEn5k6eZ+oHlYvIlwvFWR9A74aYXjk2xjzo5pK9pkg8tDJogQ
KBPgIixKgI6IkjWLI+YIBG7eWLz4T20k51MZ5C+p1CGb6ZepqdsbBmZ5CSO3VlMVU403+L7fjic+
RKq/PFR6hub6Ru3t0nJwdNFXYYxKarfqJ6npC6L5YFMbUb4rSvUt3eaIORJUiykwNw/+fSW1A2l9
tdxmInPhv1KzSUpzzHZdk/E7leoL+DJ1Hrn7AqwPdlX1U47+axvAvLK8s2HAANc5r+6MBS2N0dyN
HozNCC7OQNKoENiCknWalCpfS/o9xN7qGjTXG1S9T2LOvwaXi37sTnPMDpL6ZXoeRl1TLRRdDDFZ
J8FUf6Nc95aS7mRjkm+ZxCAE9ZKYPN94ifa/QkjHsvJ2ZUqQBGEGw1c5gTkN/gqOpYQCsmLX5PlO
ZWw0cgWPWJ442FLwVEkYdw724zwxHu06Wrti2OxjxnQrnPu0xCAN0ohDZd7/iAkhDajFDtAydMFB
EXOfi7fOUYe4ad4Zaw7hgLpY9tayI5yUbhvIB8Bb0mLv1uKPMS5A1rJfa6x/pe0u+/FV+548zAT3
IbP6R2vACzzQxAthIn3qlwN7N9Or9CkZx+UQBdN1dNy1XBvRS40K2rrcZwBJ4TbZD9jhqRTD8Dg2
7V9R+H9rFeGPjtJ3m3ej4FlGn+Xg3cPShQX1aDojKMcadse6j0YBmyKXxiyxx9DG0NtG/7m6eJQp
rMhA8w12BiTJ7jNwUgqvo/kRNZDsJp7jkAKLPYbsEznHjAkSM33YmNAqmBwv4JePhle/CGCl4Tq2
2tUVPaQDgUljcb9d3vT9XBePGnBQaC3m14zXfDdg/KB79sK996tk2j/MFYQqa71CTu450dZfHyXq
WuGSHJ14YlRo7CKKH0z8L4FOXGxX5rRTTX7FGAecQlO9ks00a6rVuZz6emvYU7WFKx76kX236v7d
t0Dfxoy/N/HySeDpsR5m/rOgu0h0bABL3ffbNlvRd1SpFdYQ8D1TM2fBJvNsBDkKDQFAlfmhpFmD
Ww6CE7o6oZBN3/sEGy2SZs5sie3oQx/k6IWFmum1hzneDSjzwz1r34x4+RdlVAp1ZdQcsmQO3W78
BlzSM/VFclBddUxrY725F/NOjeZ4mCLnLTFMTjHmdhpp486AAWN8sOgriu0X6zltWEewjn+XkYau
NTwoibkcNwamG/Uw+NxCyjHmwK77AzBU3qF5mf66lX8fqUAIR+OZ665CZB59pp09JGXbDbucMV8+
k+yGPncZmdyE6RBAcV3F+I5Wd/TA+zwOJpfY/lr7pLlo1sQi2q+J3PY844gkiAVchkzta5Y8LBHd
ttoyOkxsEsUBU9w28uP/REbHut8CQuJIAobhi/Hsc13mN5gehDsEJSht99jh3cUMwD1LpifaLIJN
M5qXxRvH/VjZtGBSSx863mwQU1Uw9HnhgiSAPFHksHSb+amG5Jceo5jetyaZvG1tL/oRr/3Va8z6
BFSDIb9qaQ7V9n9LM4tzPDBJobVd7JZGwr2gGDg2zUNTxAwiiXaTSrk7tUepAB6frUV18C6lARGE
8bQb0bzw/jgcDYh29mQyiO2VR87dyaHXNu7i9BMUENA0OfG5odBGyR08Dsh19hlUs5eekHUxIV4n
ZQzcayGK7zDp457uUyYLMXuQbEtp1J2LQAJIkx/cxQN06fK3ISRB5trdFq7b4rVwr5Huf0XZpBc9
JodSmKeKcAnKq+serLbd0eHyQAHKeG1qQitzNtwGY/HCzjCsI2wlXgGtn0oR0Qu63o/ZTYwdsdkI
Z4y166Hc4jNtQiiNAT7Zx9RsiPeOvDk0+HqQqX1KAtF/eyz8YE249sQz3yVdOORCxoE3hZ70HKNA
OYC7SRqL1UH0qBvx2Z3dh5RZXRtBjS8R3UKVNwXSEv/wxgmkqadOMvX+G1SNQxlzVU69xHFUAG64
3LKfFBRCWovzUWUpc2zBrrLEHW/wIh661Bt3BORfI7f8FUjJmCmLt9r5446cvqbGdPaxy2i/aLrh
3EDQOc9FunUDWUAkzX/iudkD/yFT0XfB3lpwUC1SFqHbuPKAx4zfdWEwZEa82Vng0xxClGbD5KWj
A3CC0zR+aPoosSLn2YmW+YSQS4cToPduYhDzfkiDfwap8NCwMEbMKvVww+bfdUuizZAVQlNk7VVf
NZd5xCbn+q556HBxRGKFEDapsSN3PrwqVZ9/i6FkD+dPyQqrERat78atQ795s6UONqbLBZK7/Vc2
zr/Y3hHgcnJWBnfcRzFTWWv6NQ9eklNQYXl0YeY/iyJ8X5bWF/CunZ+lEwIxu26yYgrx6tTpcrVG
68l0X0pMnruqzxZqqu09teZe6J0RuKxDY3IKi1z113ea78zw43BscaUv4qxH52mKyaVg8PJCPOPx
xvbWNJcjvspcHnnIL9VEW6PnzkdKpDuSlvYQZuMiuIA6Xah9DC+99xHAwghF1VBJiREiXdLsgKmA
BoAoegoS4zypSIRy0Xc/ZQaTGViYa9wfn703YTH0DHL7C29bJx+CHke0tWBMFEnxI+LuBTUYP0rG
9zaifsRmjcXqIYsBIWTSvsCVfvNVdR+SGANZG5PjrxAIK24rsMhtLixmveuMazoSGebT5uINwQKE
9HBQDgMaTzqPk82/c0zquzmwtU95vV8/qJ7Fhsv3uzcNF0qbYXc5ZNyEaYGd9wAb18oimuCNb622
oX10HLZJTNOSQ4bD6hIKVkAIUiq8oa0a0Jlvj1siHnApzVofpj74VwXNj7Tw5DUO9HwnGSiOiV7K
SARc8aO3UpbFw7hclp4eHyfWL42Vf+AsQC+1vFNpT/05xVEiMxqKpJ28li5cP3YubUFtG2gCgjuw
ZXx0BjWboay4tGFLcY2Ck6W5tMZzvOvi6tL4nBejEhs99Y6A0oKfLsXxWvSDxgqEl2qOl9dlAmZe
RbAjsHG3dVyewYYRncy+4hqjZc4umLXpe+AWF9lgxJmh+m0Wn3EsngoOXlNPeNCExMGlZLe0xdXk
6kO55GS1FI1ma9Gqjz0+wN3SFmjGPixjnOSH0agPVUpm2BFQ1Ka2eGpk80MDCewfok2sZFSsSc88
ygSadqNAl/+/XZTa0/Kc00K2bZZZb1G0gOIzfe/xLvqVs+zj8TrQ2srssz661uQduV692vlwjHS5
jrxQJsb4VwgivR2cKg594qM0B+7tE50rZkR9I6IhpSoL9G5LUXk0psY+4gl3jfkmCOFkBpL9JD44
uBIr8z5kULtcZ9EfB2b9CrcKE1Wflk+rcR91Q/5ezM4xphgWsdveF+VCuYUJUKskVLjRaxdDYFGr
Z1NFWouPFBa3d9Z02DIQMB9yeWYFIdxbn2O0pNe4X4nbGWEMPTVP0JJZr4oHPrN92+ASMJMUHXAI
uR9jtjeU2ljrpC6eh69ygJwWuTkfEYYjO3t3cEnjMjuM0D/Z6kH1L7nDMlWYT7oXEpd08M6bm7y6
vYDzqBfyZ4SR4lnVGKKtN4oSYKwH6ruzcPIU71T0eqFJX8IYkwIdcnkdAkDiawsBHWtyuhVu/o07
apNbzW9cKJwdYnq1aroSO/g3eCY5hkN5qMjAb6eMxbZwiFRHCZGkJMEdjRts7IEv+J5zLIgw4lQf
j3YiETpxo2OuZy6WEgGwqX10xfzRR8mvV7ofcGgenLTymX0vNeQvsV8cToZuPFyMHs6WIkY893+R
M8YnqFTWcW00MvkFbopDJxQAUIVt7EOKcXa9DMyj4z8LO0WNyszfaZLHdjGWrRG1rAvpeKeqrD6a
ffuMXuBjgEyugp6SY+IEu8bvuZWZ80MfVacqMuNt2TI37/yFbu8JtDD6ctizb2ysIg8e2S6DnVFE
07Yq3CfQnfyfEfy3U3WpTfUVd8OeKtf2ZKhll9K5sW8Lx9m51vLktzg6u47bTsaxNcGKQePeBmQG
G4EuBMPviZWTda4nZLV1Ua2PcYM4aXfKvlTed+nif4H8ABYdGm7XuKGKPBquYkByuX2YJzr5kFAL
r/MO2dy6F2xbI22gKZpEJy6MYSQ79sYdcTdAKY5fiRhjGzKt7I9CJapN6xqkKeIhxkrXtZF1x/pW
B/5Hbg0c6CnmW8ZXRLwOUnF3zowPaTjvDfTwjf2b2BMWHg7sZd7Q1UQWoBJPUSXPE2Z4o7NvfNV/
56xHjwem0lDVhlKVY/JvaEhXrj6UQfoN/I4PHzsDZw7uekFHQNEa/b1RT9ioG5le8P3wP2qGkOBH
/waIdr3BK5DwA4IF4jF8SoUxPQe7Mo2gQ6YibFxEdzyV6amhVGqb9j0nehCIKnPnH5F9NX39OpHp
fwEN5CDHQ4ooDMEDi/YcNXO3H0eXUKpp3r02v+UtV8GS0/veNAbKr6Mi2bmCi2ilbCMk1ZWEFmGT
pcCkzQB/WwRIS9KeIpxy2FHa6S1VTNwX77C+fP2U7GQGT4WIEEaCIxjVw9y7+2yYz9TDr+/x7Pcj
sVcmVBYgoLFbbtnMTbMbkU1ISAN8KyhJaQ19yXX8Dhw0BisAErlVrHmlDzayM9exlTmoffg6OhO2
YV6M3lH03XVg58yZJ17WnChNt/uq4+TuILmUmbXvzeO6OtDo+6Jdvpm8cD+DgBMhzJofYp+gIyhK
wyTkULdsUtHmERS9Ghik4w6BlUM33xTwyIwRrjVHF6/Q+4Kjicmph7O/eimcGZs8j781jq8cY8tN
UxCO1NvWEpgeG9p2qfuBDT3/66LkIH0aTSiAJBa/ZG+xpjArH9u7DxWf4OujDf9myrP3hLuwGsCP
kHJd+Fgx0wIyIWN96JX7Jif+NQNJ+snt9zoiUFMXBzZiirULQRpFl0c1Mv73wGlKlfzIoXpPXfHb
TsZ/6aqWTxyAL5Vpshw2aUftLP1pxUCryFT5uHNNTLXZfA0091hWNDw/QBua0njCJtCFo/dBgOJE
uc2L0iZfg+/8yCjgKihI5KNWxxIRxdLwq5T3Ef8p5bxPmvq+BNWBZ3udcTjGbu1ZuqVWL0I7D9Yi
jWRftVb37NTLwartNJQey25rRA+x0T0t0JpDZ2ECq7nsb7DfImEuoWc3IWYlFOMxro4mNz+PO/vG
ExfX/WvL+s9U+/hZDcSbbDg0gaJGDmsTrYjUH3ofw1BgauacOAWYuuWFUcpXGlshDOmPlG9hSlwu
eMiRW65+vOHNB2USrGo4gvOC890Ycy0ftUcGwlJvxHZDSw8uR+kBjq6DV26aMR2ZtbXLmudOm2dt
mNF+8NEfHEPROo7lU0UWKx62oRFN8CQ8BgM65wUyJDYMU12XkvjpILXLsYrLo9VRwG45CIuJGFPQ
py0vHkJ9z/KaOyVvTtYhuv+PvfPYbWRZs/W79PjGQZpIN+gJvSclypUmCblK730+fX+hcxrdaKAv
cOd3Qqj23qVNUWTEb9b6liP1JTip6EYQDRIBKhCYn5SaqhHNUDav3Mp1b4TcGAyy8Gs4dO1OWdEz
WjUBZJG2LKTzYWJt+0G+uOFXTEBZzHt/SsYPtzWLrRFBczNVqF8fY8RXWw6H/c+WIB95MLLhcdQJ
8UHxOi2KDmut30+nNK6Zb+ARokO0YR1F6Mcd7PyfxhQ9yqliPN2BumsZLHKwbiqSDVYxO14vuaq6
GlHrzxgiALG5RvUYi1mVCSrRvMZkhywfqWL7HAXy3RKwyC2VxZPswinCF9c6LFtMzLhcsqDs/mis
w9nPs6wgAmAinphSCdNJR/9CmYCWv2JRxQAYjD+5tyRKBd6+5PfSSLDQnDObyc/7Q2KjrvDljA5I
fZEOJIOwEQBUMD6PtRtjZaRfxf37oKmFEL/EnTMzjyrTsDuU0bg2vJTXoaRMsqOgOjQUfY4dbeuJ
8viSas5LLqLiCGYsXx7ajoI2SYRca7F5bXMA0exncTfLz8oRX7Zf8f0K6wWuFzL1GFUZZqlMt92L
PrGd6oIr9PcE1W/1BIiEM83mx/TcnMF77MfbYpoeKoQJq8Q2I97iLb5I4nNRPx5rA1lyXQCEswp2
LsJy/paS9s8t8dfP+avdG3uCbRlxuG2/jfr4Fvis1IYMN6S0zAuNLCwetGBIShEqozh/K12CVltP
ZOzuiWqZaqQ33PHIoeJ9NrEny4u/hkOpOpkuL38PL3kmnVnHJg9fwVjU5Xjr5JcW0tg5A1lEMZTk
xieCoaAk6zUGAVUB1IRdOWNMq4+vomQgKOeT9Md70rJVGbP41ErCRAr9Vs6YxiuPU5U4yRfhatFm
BK8ejcOzF/TrUYSXcbRPs2nlG1ZBaNHiuzuFCCzxsKztCnlDVEim7R2XGTN1Qo27ZRwhVBM1gzmg
0vniWdNRkuAt0Zala34EUAx4eWKcZR6w+xFUvaIPcBVltcfZDFGlBJmQ4y0j2UwXCxVWFUwI8qO5
JLGcLmDRsWSbfbI8tHFY6AFLQjlOwI8tH99QLncWbpXtbDiXfqAtcAo92mNnHQ61KR9cgeyr882z
h4T2btXSWjFSHVdlVKPUG/py07Rqte+UbI1tnxlvws5eyOja2o11rJBJEsM2LqQPBc5Ms+ZhNot1
PAcxVqp2ouqEgMmIhRmbk382zQyfNyvdU8xx8RAWAzgKwluaenzrXUx4ugDX1nFSoiAwjr6b6adp
DpHn+4g1wpmxNmgXJm4CeKM99Ex7ep+FQERQrTPVSG+R6/7xnQJZQ01KaeEH9i50PJsdE9x1r6n2
OuiibOV04d8hIBYoBxGxyCWwqqnUT2UUm89TnwJQwyDPUMvcz+3Un6aI/Dw/ggeSzs3FLEb3oSrN
x3CYuhddGxeGXclX0yQ7LrCzs4i9DxHj+KCWg01Zu9pCt31EcEPcwsft8ffq2d9IG3aiwBjbTSSN
eZhqFrMcabCbMYq3KbPD0XHSFQoM45n08pehSvVxmdsktMEosO4xxIE9Y2Ymle3OM/txHQhG22De
w3MckIvsBeHackT5J1Sw9tkMzuwe5E72/a0euoQvwj8CUgjiWGTOovZPeeW1q6Rpqs+CspviFv60
dpVQIR5G24bOMTSEblCOs2yQSb+pcGdAHxH8Sgj+iPB3M4LmyGAPzxRkoTOSWwDYyW/5YHCgZ3l+
7GfzaEyJvYtbEiX1RN5Kt3AfNek3lyiWayM3dBarETN2M28OZYhUeMBKczDT4qNFbvWQo4XA4Vld
EcB+6SlFMvUhfbhrVNeI+2eJhKpfAV7DJmXOa2aowR4jnrdqERDsrd757IQT3EKAgiutyrVNgyLx
BAxoHQWhzoCIB6Xsner46GCCAsudk17++2OlHgv6Bg/uGt6gcbZ7013DAXfAnGIVJBDYuidND9N/
VKJiUGNyutvG8IUoG51pFb34dScI0yvASM6AaCzfvQweRjjbyIqLoXGLTsWja8MxantKDaKlMF3g
LCraXS5reTEVGEhG5atmttk29Tt5EUaOBrYtX/XaupOoQ1kgmsc5CKHtGcw33UhPtynap1ejMR/G
qT2JKiaVLBXZjXhk+CT5xQhHkwUpv6lywHAwx66ztV0sOZb/w+Thp50S8TxKDRYKStn1aOO5T/1q
fkS790i9Nj1LwEngm0I9OJiuZx2zWeN00JBJtKyIDxZsXKZCDHBk49bXzJlZ4BJ49BnU9TXMg5WJ
BuM1DnCpJFM8v1gRHx8/bEjB9oEGMTHxrnmnWZte1hfXzoaj45IyggS/ftc8Epi8uSPhrN46lsPb
Mk8vbdb3T8hkyb0UgkgIuo4mGL2rPwzOg8cARkzVw+8fOmIzdvCICRPLnsIm6e8c+P29MTGnwdva
D2Bj3CKZkFX+54NOAtEmTg9J0g8gv8LkGqDI2eFKG9kkASoyerD/POt9qPG5+/3wWTLamLmUR1TB
5kV4sIP/+VlpHIKvOAMwNdpwfKbYcc6Dxioti6abERTjqQzJ48PIGaxaFg647lN00OsSex2AO+Uj
yK3yJADUpSMsHy7LzIPB9j++ZIZ8jIvG5vmWjBbcRTuyffE0988s6Eljc+QyjKmTHTvtHru6JAj5
3vcCpqU979M4QyTa5dfARVCbIZR1I2msRDzc4gYsX6Y87c785VGXGkgrdRqKhWPZFfpM9sMZCnkx
M/GT7t6fWRjIPHxCQH9JmXVD+l2ZufsgkFjDHOES0xh8UXxk+laLqNv6gX8GykgNYpo1P1m7iPOq
3ZWzGkAl0FED6SMAJUEGJSTvTKgrZoCNqgURGJIERkrZomVfwFmb7uYcfoQlUa2jowk37JnpDXDi
prH9xNKUAySJlK7rI7QeDTpxQifFc+diZn/BxrHpafI00b4SHr0YgNp65UXzILa4uS/pjv4OfhS8
El+Cqt1c89bIdn4TIoduBfPw2o+e5aj0tuh2DcdojlyqYOuCbMc8lc8JWBG3G9jcdtP292+4AW5O
ZbLLD79/TiXI38JKdpDWVAMhiUcx9cEnJ2e2DjgfUE05gG5CRupzUiBCabHmWAnoxaYtOEZdBpzS
5t6w9HH1X//i96t/Pvzq21P/3YYMsZ8z6GqyKLo9/EyN+YPVTJSooVMdfr/SJ8HRUfa8N3HZHrqK
MY5AJZEufr/kMGJ6+I7lP7rUWQBkkg3PYEXu1p7qLZVzue/77i/JGMQoIDc28wOVRH4wWJ5s48rY
DqPT7WaId6XF7iSqq/dRYO8nwXJJasAawcmuM7t7alMljowIeTGSpZ+UxyLIOlTv1bYWg1ilCSYJ
Vruki7ECw7ZfdVh44F/6G/RQW1MBFJJ9EPT3RALoUX+P6fQ2U9BFQu//6MYA/pYN09gg9Qk0+qcw
fYH0xYYBgbOTynxT9ROQtMnol1mG5sAkDqcsyp3TeMxoi5ipWPaddwSP6e6PRNmQ+Iip5oINVhAX
EeSu5MwCSd83sf1e291D2tQqxCT4zGl0GX8BZMHGKTp8W3SqH3k6HvByY4O/+1yIyHnbo9SIHWrn
9m82zueBoEM22bBP9GRFLjae3nIieAgwCtOCW+KybxDtjGhqfpkMqrxwlhujo2QtkkdjkhQktkQf
9JYjNx5ICsrGyqb4or1zMuv917NjQ3rMI85ld5uEJS3kHF51ponbISF6sOguKFW7satXidFaGy2a
N7Xxyvh3WACRPruFju5OewnN9gfj/XVImw32CASCof4OVpajie2u5fQ3KJt33VZGzqA4xKnzBSNz
74S4A3RzhWwM1y57VxIKgQkCHSysk/lWw7Xom2mNnKVboPSVMLX7P5UYH1lvvllhjbNXhZsG2C6o
0INz7gCA1t2oYMrIdw2Jp7Ei5EduvDe6m6VDx3KRkS8ylC8YNegED66bPrI3f6B9ZlqVWO/SxocT
EBbYbRzFxrG0Gg7V/MqrfnYyiFrwGSNvqT0WXLgoa7qyeXNkuaUXoW4QQKdzcLsCVGvkMQAo2HcH
6S2Bp60jnM4mWgg/Lo9vc8KAe4jx9w1QDFxT9EuMTicMcNi/4hEQIwEbVX8TPb19lO2V23yJusvS
VTlRvHkBIqBpC6KtX8gJfYvprBtWO3nKQ9+yBYPpzAFHpm42oOYdrOEmq/4JvCr0Ar/8HG2z3aY2
g8o8PjYT4OjIq82VFYmr75OtqMK6hJthh+87lqzIJDXBZq+nk0E0xX2gVd7foSyZ3MTP1cDMnUzF
c1uwD4Pl/e1xYhUDdNiG0rEokHEagXbCrTi6bNOheDhEbvganhsxewdubJYkBhEj+nfP9vZKV/85
zUW/RfpPNI/EUc+pQ4dpMDYoq0tuocK18x6HnRgAErb1IxZ1aPrT2NFQkeIUxx2zqKik5VIhY5Zl
ni3hXTr8BmyKmdZXVXEAJTgsgsLulkHX0U2gsHHdDnOCW3MO34HzwYCpCpbINRmD7kPv6C9xhIE6
ZApAOgV57lxWKLfluKv7rl8NBbr9cL65fbqbphofsB9uUG2KVRIDlWGfcCX75Rl6Fe6u73lG6RWW
XICwvl6C4qtK3VerH8cdWpdmJVNXbhp1YYkgPUFFHDTvrNnJc5ny/HzQeotwhDBIGiJjZffH1z04
Cu2m6kS5RBLIHM2CqY9fJxq8rRdAUne8iHmzKqhAYTE1yJWf9cp3+kxd98PQsyvL/Ad76L7rPWgV
Kunk2k4VesVhh/aOuB7f+qBI4zj3q72VTG+SA9Wdu9U8RTwd0HRaMv1pp01YafMaAqGH94R3OeFZ
THsEwIlK+1PWfEe7qc1tZR1LI+TtOVpfZeOee4VhsvDC5HYNWTd4n/qEyUE7HEYTRUqdvVeVu5om
hYCY7F0/6C9+n13VEShmPKSF8TiynXRiDUvvr2y9fMvM8oCL+mYPiFYbSp9hFh8iOXqW/aR57qve
EIiLBrZzqML06T1MiWIGBXYnIfrUJTgSmEjPMJgdHf1R657NiCbIbn+S1j63WO3hFs1oA+q4vekF
y+8870+B3Z/tDhdDZn21+NiaWr8Q37LUsqLnNvE2ZWxvnSoB+E7QK/6X7dxFzyqtQOtMEDz7DMbM
EJ14zW9WVu74VJyqpnkbFGsm1k5jHrDelF8dVZ/SpOWEFRJYyV1WagjnsX5oRCCj6YAmMk3N3XTF
jzlQsHcGqWd/SLHa+20OKl9bJ+0AAbaFaJDaGErY0yxoim7iaSD1m88u7xikL/g8kIMXfbltSufL
sLynOeINmLhg8hr8AY13jcPqwP792zbnYDkHcABE3z54ocbmQnEV81n/jiX7HZdtCMeJqR+kliWE
CQXrKAxXGinz+zp2a4ogB9enawZo3Ozs0sRi3BbMpchuShnSmEZ1GJE+/fMhUH8Mp/6RPcYdA78a
9uctITFUjVqHoa9y0fq0OWTc3wJpVIUUMiDO6t8vLTxnI3vtTYIywwnHfhXELeBF2DDsk7yoPEj1
EPmYzXsT51NgIi2squPAkojPNbYEqfO0cq2jfUCwevh9SA3kKC2/K9Z6lIZJ5FO0NADkJtc/4JRE
9STRTAHiXPJFdfh90Ax0Yknj9QiNrGtWigvpQAs+SvG6Toq3uunNhbJSVJW5BV198Az7q5xHY9dq
NXzA2pKrumcEDnN5pRUmWkUDsEwrHlq15wr88KnTJd12RisYVm+uhmaQ4g4IsmV+zRhlqTLfzKy9
eyZVAWkT4pHNTEKyHqM1f+rCddh7JjC4WOnh8BQZOLbeRMpx2gSIe+HoG84GJsErVnhmi5xGzphe
G0ZXzCDDQ9zO1DL28FiC4KKYBQdLWOkwO4jI2QW65rPRRcWD5mKNzlVwOV58T8zMuOXLPDMdjMch
XDpOtLdT7w8CdGHE4cnPifDKOcACRDob1DKIceFtUN3N0qtX3Dz8HcjnGqnQtmeexplxtaRn5qg9
joN7thrCh5ULi2AkNHcx1YPbHWNf/DSBQVjAt46yGDz/PpQ99nyys/3n3IPTXBB4HLbybA/Tl27q
Lwx0vy2qI6cbkKZUcotheSvEro46TMF1d59zk9bNjHejQTpUJIEOQ8UlXsvEOYgEyWfIGY41SWlj
+zbRXPGr5iTkElrLFDNkPUZ7rGDeujZwhfCzdPhysjaodmGYP3sh+8KsGVn/1Vu4yuynRt6UvmA0
x8m66n1+msnUTmVhX6D6IxLpMMPmRvq30fNXp6Dj4kqB8+01AW8wDhcyX8aRUtzuhuQMrunJnh4t
h9+IRjXQucCJ9aZiQfci56rBgCGhGGom34qC3snFSMs/fNkpYqNRxuinneZUupa76vtiL+IwOmBx
yJmlUwqKfmd1FoOcYUCKDEEKejH7bHIW6/vQnmIvyp7rcdxWuvkCsRVbO1vB6DxYObtc/gcyCT47
QlUXwKzIVDeQpepRtuoxxHC1Ixgb8rUVzO8OYyck7YiHdHQ5RemyD8S2xhxqaVaoYtq6Jwk8NVEr
9PcilZSYbG/moLYvSS/A91GtW0D9J9xKaHtcRkpsaFGfaWtRs3474glXogq0Mzqjr0rgw6giwNSF
FpzKWF6s5luPusfZ1JC0p+1HV9M/iIpPeq95RNZaj4E0n62Y/x1TvMSp8Bi38uRZzr3FTbJtc0yD
bfvNDvrJRkq1MgyeUlCT3BWbnxMZd3FsX/yZ4gfhdeAmLGAkCzcJgbn6qBgdLXCFv48ZfZmfPgDt
3ZIgukos/sOyA8hCIOrLDBoRyz6xYjXvRItKLZwQ+Eo9GC79JKFZY8VJx4rpXFFsc53GCNv9YRYi
XznEMa+6Qdubjdz4vjc9TSLVN67wz8U03HGGP8YZKMGq/m4Fkd56T0Ew9zznDuYieCPsFt0b8AzE
DJ7x0/UhY0TBHlM3+I2x3Wq2ep5ccjMYDmIonvwofB0Hh1RCq78xNqh3Fpi1xqpwfwoTmMFI0Avj
mYsMr3WbUKcZFddlmb+jrH6fXLYwpsVTKCswgJ0q1tUoi6gffeUaFCDxPDVYSJhvNrzQc1eSSZFF
IOMSXh9TJydQUubWLPNQRIhtkZHTYVjjgDJeXCK3Xtkz7hYUV/IoJ1ds+ohYAhFySTvVDgwFE9iy
BSJhWT0vs0u4WcI6WHZMNZAhaMUHLLS3fqZVr/UB/6yZnjl4CSiIMirWwTcPQNXzkaYxpAAxK0xR
sUl3Ki35xxXNHpQn8uOeZberGSAMwfOuYo2cJAZsV5G9DH3jMa+jVU0QhFvt+ACamMwBIwInFLFy
Gyrnp5hgWSDR+mnr7kjFXi3/f9pa+fPv//b1v6Wt6Y71f4tbu0TBTx19/Pe0td+/8a+4NfkPgCka
4jjDlJoGH+0/49aMf9i2K5l70QuaOvFp8r/HrbkgNDQP7bKuOdIgo41tbBv++7/Jf2BM10zPcSyX
2wZ+2/9L3JqFaeZ/xK1pBjgDG5iRZbo6OQ08i/Lr4xE5NfFs+v+ZrNysEzRPMjNPNZzsUw+KGJng
Lspqc0mYUL7t8rDe5SQv345W17U3Gt3s5j4jh2KTqDlTglSFwOftCPFzURFHsHJHCFVQU/1LLVHG
CrLisSWWPuEQngkevyedmnDd/DUKBshcSRV96r5xs37H2ySWZmhMC9CkURuefh/a3ghPSTv5O4I0
9qTx6icSGD0AsZ6HXIOxUZy1wJ1Ln2oCJYFYW32NXgVNwPH3wUV/y5wqyp+m+T1JnObZrOR4C4L5
m/ZxhKowc/P0NiIoI4EyzuyxOOu9SFkFk60OMG6H2lh/YFGgPZQuxxekR6BX5nQ1Ez84syddAaoM
FxR3qMSg7GODHw1/b6LNWtRk5gphm08jfTcnm8fSDOAFXVN0YJOIM9/L7GjjF2hsOnxfNwvb1clu
spOGcpw8hhs3r//PB9ROD1o0+Ad7vNqx8M6lT7/ZlqXPvc8fIdsbzdyeEVTPe2rtS9rqzRmrzr8e
PDYb0PoXfi0a4Dz2s2k2VnLu0+ItsmLunMxOXZLVY9s8MHj+5o0J2dS0UJ5paeGtJBK5Dx37APtg
fRfAU94ak8C+IIdDF9FjRHknIMLFTEVYVK8oRBkGVmKbzei6PdsGlNxhxYzSPxb4KCakTrtz6UW4
EXBG9F7GeD4IneKcFxpSriIuLr9fTSgoL9QiHKGT/EGG2WM4xx/YSu3RDrNzOlXdqUW+0w+Ju647
q0UKz4opMIaPusE3mjvmvRXBsIW+9yzqGAfaVJ2CeQpXlZS8LcdYe7GMbly1fFzw2VT1vVdLW7W9
bUz50NfDcGB9F+1nAyVZPnkXHT7kNtao1ecIE/mIZnlMmd/Oaks8sS5uWRuHan8cqk3ygNB4YaPE
whKAqAuMy5ohV74kSpOLQfOOsdpKT2o/jV+VWHaLnXWottd0Rx+R2mfrarP9SWaB0mgFJKe3JSj9
GV3UoAiwM/9b253Z8CN8w8MbbBIPeak1pvi74B2rrfrEer2lbrEi0C+s3QfW73HpRBuiyF9qtZlv
e57jEDyMIyE8ngMLHpzrQuJgMTv9hKTtHSXK1ddQL5Isr7b/8lcHgCCgRRgg0FoRdYuvojHLk5F/
98V865WWwArLJZzMAJM3Vj+lN/C5/hex/Oub+DDtGRdARWyqnaGCYCe4KjmBlrqnqB1B95YhaaiR
NpgtQ3CgZUUCehFfoxxc9KVtemuI5tuaLpVjJMx9JMpXt5keeU6WMmb8bdl1s+iABUSwLv+NB0My
YXTI7IeRkoNGRqkySuQZNpqk7egAUysZZaEpR8Ux980TuNLk5oGbvY7imfAZZlVE9LIGN/aT6N+6
2XlxlDqkRiaSB1/ThHTJslICVRCSpEpRgj57Xl7Dip8rxuZ0DIX38p5bjDeYjBKGkr1GLB0OdYeW
19CZBbcJmc1IAw59iAdGmobcaUa98VJWBUSSsMTEcosB8LlXehihlDGKYC6UViZVqplZ6WcqhDR8
VACwIK1BZ+Uhb0RtEyO7wfEMz0IpcXqlyfGVOmdWOp0OwU6hlDs4bVYTUp5QaXp8Kg0Z+1+BUvuk
SvaD/Ic3ybUa7XcP+tFzYpPcyBybV7as8Mbb08lBRgS7h3cVm05dRs+RnV2F+xz5ii8bkj6g0Sdq
lOPY6qtnE5FS+tkoxRKmsKWtNEyzUjNlyJrUxAe1scrIwlbpEQGKdH16LNIW3cMYyq0BAgJjesXx
gVRna2BF0ghX3kbm/IExottYoVetOivZOLYR/hS1/1G5SEV6ujUoVUqZxdB44jMuB89YY9X1bobS
gWkkdC+dnE+aFg8ozefkmWFhfDOI/Fs27EpH00QWZunmMQPCukiMBimOFR9KK854JwFdiSD084vX
Jfh3ZNRu4oegbshk9ODTbCOY/0E77mdiupatY16tafiszaa91gN63M518IYFxkHTH8aQJ1o4oLb6
hk1LQgsbFgYVv4k/CK31U+Db0EpndxHSnS7Z1Kxg/0MLidP6RTSs/tFDAY1FONQQNVJbLwlyPB9Z
Xp2e9Bk7qlLr1aQCYUF/ASy8NuD98g/CVxrQLUf2GZwyPQrSP0t+pMkp5SxbaNAHIvgdO8/G8pNC
xKsQD3aICFulJjSUrnBSCkMBar5Ccmgr7SHirXhtIEfMlS4xQaBI94dmB3vx2h3N8tZHKC6jjvGk
mVbbyqzf0MVuho8By1eegawLFE/BJ486T70fKFJ0veY3iaMIhRBPIpPZy+wV/UWzrtLwlvJ9ydNU
vHX6FVcpMDVtzfGMK7ofGdq5pJt7TtOcpCMJQOpJCDT1EVVIFf0lfhLcRPHsIveUhcOWBQGogRDU
nsS8grpDZzfmeGb7I9ntBI3DVFcqUoA/TwGy0ulXXyoXUulN2w4V0TRDrmmz5ww7xjzolwaQGrQb
ot7QrDKMeZqUitVWelaWm9tg+uI8gmurFK/9hDqDKVmJFLZTmlgNcaw+sMVJkcvWevyoIX9bdKG7
JpR1M4bgnwMkYSsNsS0Ka8aFINkZl7RjG5wJPBlpJtBsDdy8ShDMoM3Lv2mTNOKp7VcEBciH+a5G
XXyW7g7HAsiqZpe2yZuOILhPJYN4pRH2lVp4ZIG2CJWCeERK/HTOAyPcEEzGFRmhHDNddB2lZ+Br
CxP1wYlIyyCURGmUqwD3jdaA/20wmK1kTRIsRQmf5HQJeoIUUeTOItjHiJ9BQW9EwpQHUXSXoyo1
xsMIJM1GND1ZfOg0AcRgfMJEjAwEdXWqdNYpn83lhPRaQ4I9jmixh5o0nsLymBMC5l5ptVJ99f4I
cV0Uq7TKb3pkvgWjSNhaymZjDpYN+5GOXJqS1ZRD/IoF9AJB/z2a39shn7/RcbWLnAlc5AfI+twG
ZTlaQF7NfO3D8rnPdqNtIzZWC6twBcZhgQUpMe4hd0KojR8iny26PETjSZUkR1gM8HhG093M2MTW
PbSxGQfO7/HKuyf7FDnfYFahLfZcfJdqppgpFf0014dctz78xrgNyOw95PYasnt+rBWREPvGraCI
Ew7mf9kxU1VbmM+xeEkR77saKv5hHu5muE+Uur9A5j+M+U16Q0FqCA4AHytA68xnUpTWuvIIMAAy
4BziGzAHpobkayjXOUpE3T4Osqni1ayjCUBsk6WatZ0D1I0tW4KoNbY2yCm4CIeGi7uPpX+Y+jzY
zGP+tyi+DK0yjmiPc8A3+rRrlPshUj6IpJ7PRlbbKgUF5WrOEDoM30OPiR2wzYUWoy4OZv3KbtiE
ZEHFU4O0cIUFhoQxQJsk7/p4LHrm85hkiION7St80okwVyrfUvbexaqZF1fK4RE6xtaVEgCwcn9Q
hascrWovK+1UK4eIbfi48V2SWoPkXGqFu2269iHCtYlGbXpjzczIWHlOBswnDiYUy8CNYrgPjXKn
oGuApo9fJYY3izEdNm1u27eMa7RW7hZSWofrjOGFVosdARayXycMhnwbxD8pHXCQlFsGy+FJYp9h
SvcX9f9LpHw1HTLQRjltKiw3uvLeENoO6xw3DjBTc4f7EtXPVCJQjD49rDtkLbKhVW6eXPl6dOXw
CbD69Mrzo2H+aXBVyCRBQ4/H1mKTpE4H9eELySXFPNR51meHmWiAkY31DEMMAWPr9LlWriP1OU6V
D8nDkMQFXq4S5VFia35nEQJnp+6jezk4cJkG5xSW03VSHqfSx/HF9Ie1Cj2I8kFNLGcG5nuzckhl
WKXECKxKeadK5aIKlZ8KZd4aKNhjVeG0IgV7wzw5Dwp2ZsqLVSTGg2hwZ4mZqaJWHizl20qcQ4aN
y3ApVdtTH+YPDiYvHa+X8nwx62Ms5rKXx15VEBGDNyxTLjGFlbWwjbUV/rFSOckG5SlroxGaCTYz
2kswm8p5JgeMyzBSYyxpMdY0C4saIYE3BFdvRluJjZUbLD1wKyPiTtZNE/dYH6hAHMkeP8X+Rg3H
Glw54iTWuKxWiwAsqCDvdoQE3Lm7gDxhp+uUr070Z0f57BoMdxPGu4B35XFKESWMKcQHSGjMapso
P0Q64XokWij33oS7A0MfLxlkHeXxQ/z8DbDzysHEm3gu0Kfm9VZM4xZaAqS9rsGiNoWASrNrluAi
HJSfEBHNrJBpqNT43c+rSjkPCTSBIgfgCWkQI2jlTySyGGghlkUs6WxiOQqHrF3JiTkg3sbcLfID
4uDBhmw5Kf/jiBHSUY7IVHkja+WSnLFL+tgmPeWfLJnrLXCgHkPlrSw70rmyQw/YMVTeS0JCGAPn
+PV5EerUP7bKpzli2Ixpz4Sd3MXgI1LC0pkpb2eLyTNTbk/qopc5Hh7JRwa9BqGoGrNTNQfPhXKK
xl5wnwPUazrvHFvnPgu09luPg++a7e2W1C0bBQDeUzWcovpWhPpoWU55vXKUUzUqkTfLtliL0UIP
EcwEEapG3MLhGnU2/kTZku1TUd/pKWlX1NWuSDXalU9WX6zKQDvIvn6blIcWtStiRcYRjvLXzkH5
xkQGTlntoLUqL35mkQgJFSEwCaX3/ByVR5cSRqauArZYbxVmXm46vA/Ye93iFGp4PjD94inHNVEA
l51ifLBW8T3Odnz0lVfYir3TEPsQE3ERl75stt4rOLpp7WEz9pTdmHc4oSD22seIDEf4KnrsfTl5
6dsgRRE/DcxyBu4YaTovBPJhmySvrAktexUGLhydOm+WXqLtigTxFsuuYzwBGCm8d6NEoBEaVBUj
AYRrL6RhpA9E0eoeCoICEZ4DtDerT6NKPiaQjsjKA2PbnqassNb4KDaBVWLJ61tKpeQedvRvrkY6
Bh+rGot32VIJ9tROU5KsammCvcUNDrzge0jdP2VOsB2HgkM7g3fcVy5yGDJUVL2Wk0Km/63K+r1B
Pr7ILAwhjYlToFonFlFlOaKTXvnU8z5/QxmPd734NbErO7uwMba3qLQYEGpbyBo4A5X9vcYHH7jK
EK+s8T0e+VmZ5UEojZxLGOgHnPQ2qgeyzZ1bW+vdkSaOkoN30L5TH0m3ml4YaG3y0MWONYUdhn2s
4gkeK6YXIGOaSgzcMwIglU4IEhsouHXl7LFJ7LDRmkyean76BAeF7SHBKbE3M5DrDywqAGzFFEfS
Vw1r+j5JRnFVaR3x4/8FI3VvWn9Y0bFxus7pdnbREw5t6a81qAUwyxwgvrPGSMIN6ayAG2hQDgaF
O3DhHpDvFe7pEfeRQiL8PhQOmIRGARMShJAWBAXyoQ4OXHy7xZEXdxnWb1am7QiUKTL0fqVBYggV
ksGSRrAs2Q+u6hquIKyUvdajFDdZbW77CRM64aq9l/jr2qzXI1XDgrHOKo6IFBwEpsLCR9lSD7HE
Ez1cu8lhG2/nxs6hG2ewNt5s2bD+nrrhrGGMCDFp17qQZLY4HPCQ4n3YMxPXyNEohr+TxBZeEp+k
CKF2QvfYaNXfSnWipem9ZIP/AZz+EDOVpn4c/vBTcfD41NUzBLCFTciyUnqNy1GDCgRTozeynaMg
G7kfvYHINBV8A2Neg6UifR0L66+mAB1Bk+86hezoFLwDT+quIHf+aPnjqp9YwpVF4qPtzjhtNAYp
ZfmnYduxnNI0ZrPkgAip9DXa7V1GvPgqVBgRTQFFSsgi7CzNja5gI/g5yn0Lf6RSIJJaIUmEgpMA
Btph6lfIEpIJOB2Q0QqFM3HgmjCsEnvQqzNgAltZss0Bs5RBhBRtu6j3sqHrxblTrarmUtmgU4Jh
8lji5TcuxYc6/RjABG3SjvHBZDOh0uIftv/RMvoPks5ruXEkC6JfhAh480oS9KRISmqZF4SkbsG7
gikAX7+nZh+2Y3aMJFJgmbyZJxWSpVdwlpGcLnz1s1ebzyQMWqobkQgpW8FlDThGIV6KcSYWNI6X
OefRpP3hHc7k1WFivNJUzW7MGhqyJbMUtjD+cub8GJzw987wGHNdVZvMuPfEI45ykCGWsqHoX4Yp
rTVU7GGXNdCpMpo2cHyfU4WxCRK8/iZhrCyWoQFFsAoWkDfPRW4/BgXCyRQSRyo4Ts/WlUDLYer0
EkvwOdoISAejFUgd2DoUDyMJdEyl6f757ngnO1GIXaknPJim8RMxsLjZkB/XfQf9lEEc34/DO/dg
zJckINhHSnDcJO2hIq2MqP5khe/WglrQGQzRzuYGseo7FzIXCSLJJwcQSbCWCSu8SeQNRBMuFgUc
wvfWo+LCYhJtdZXxe+wl2qrDxbDCLvLqd867JpJQaEa9jhTSKIZtlCnI0aQ1lIw4BIKCpLp4vkOi
tCwZdeejUh1B8WubSWGTGsZlgQIpZRCVJGQlVyGWIKVDw7DbbVE1n8JDioP24hIC2pjwmUaB6WKB
2CTh3tGb4H1XPY5nQpTPTc9dMLXA6S2+eIxBMext1N9mIJxnWMxU7cbID4AnDrgbt95iqQ4IlQhs
m+Wqro4YMN669tZwA6EViSO9A4GqhERl0sCa+hIwHPTGHnojBwLf80BXZUa3tt3roKBW+cD12ezY
2y2IVzrkK9gKfFic6AvN7QtR8oC/heQ9tKzONAjYDf62sYyECy9ILckqZJrLxbWtZQcl6wn80XpY
dpoCtPXkyidAoevSDfZpimXXbAjAT88MsJatCdErzX9jmHVb6fgfZdxS7angX8UIBkw4JGIlZDDi
PyMiVPtKbHhHNeALVmniNwon5sIV8xRgzIc0Rt6jBfPnP6c4dWWUBWHp0U3Lt8SmTAG5PcGJdtNU
bgfPv6Vp4vFTpr9BTZEsmj/3c2JGKR/w7dB9L5Fh8wng4+nZfIZsq3eweSuqF8piTFW76NlVFJ5H
0wNiVOAsDQs22uQyQypcaus9WB3MqbgaEveE6QKSD2YbaUq6D4G4NVrdbGmFCwci0TtLK75zVaWO
ustyBQTOhwY3KizcvIwnIA7UCrbDv2Fx3j1Zu4iHx1Yh5TwjeiYEDDqnPJq1+wjo3N0Shf7sstpB
/MeFrQB1jQWKuIfrZljN82IDvwmi90Vq0brmxriu0FwGN/umn4zz8xIBa5goxYWJNys4nqmjm/D2
HKUfUit5w8vVrmZdftoOrIx5/Nbh7GlVfHW7GRJmqtOokWFJA2ajcaxatOqB+jrje3lqKfdYE+vC
bmflw7pxD6YF4K+AaUdV06x+96QPrDmCpsYWFYG/Q8gB9eKRA+iF2pZo3ALOx/tJ4ozPNnRBWCdo
go/JadHUFH4wpsgjtGDheApNSBPBZlawQiwKIFUUwNBXKEMXpuFymuAbNvx+4XBMr9gb8dh1Ny97
YTLJDK89zAb2157PBitAuaq2pK/ddfMCWZWIbzGHxDlObdookjXjzBngNvmJbpfimtgYJogvWJQ4
uYLQ1QDVCcv508FwjGA59jAdaWtSgMdAoR5HVyKh1JcZBmQwAIMUjbgjrRDIHdadIJ5ZzSbnA60A
IRkBFIWAhjzGvXrbM/ps6WBbBYVv3IMAam2cWBcwbnU+GQdfcSoNAbES78+1kO3VmIL56hof5ZAV
h8pPmAf4/0bg3EKn+EW0nTxN9bCxy+HRL7O/xuqJVm7mHkFIH4Q6z7s+cPwiRJayTXNpY1J0SkXN
9UMROAN8FCbMEc6wxrvsnC+m2grrw/voWnZ5rmn88QcWJszYHZwdljQaAgMcr45DG7EGXyiGGLvv
9GbdKEQoNlbCLqW+Cehl4ZAFLLacbq3ux2cbjlQvMRlOLVtAr/CjKbHcTSedbjUuPC5aXD/abrpN
sgJbmmvzJrf8hgikR9zMa5OQeTbgX4CnpkKftgh1g4KhJhIsqt/Mb1LHEl1BTC1xjUoIqh069s5y
cYJndMQi2yLgRST4xLk2BpxBVt9vp7x+oXM3ubgQrwJS26bzbvnxd2xn/7pRT8+lXjyitjuJgLWa
7raGfvn0q7UT4HJeP4Vao90okVXMYV6JaUE25mQQ89/5xC0dDNIIRfu5914rhnzAYfodk/kLXGoi
NQKzzaC9pVAksITBqwNgJzExTZi8vB8XRuXEUWtTIz7TqsA8gPlCvGomooU1czCL6j8/u6TOh5Fh
raJcUOFyO7i5rQLoJtDryDtVK1XwemROFMbC+Iz8glinFpxsnlHQv/3Ba/pyk0vrShSYDNOYGWcT
8MRqrm6+ZjxmuL4DnICV5wkg2RsgtqAeUu7w5F6hTwzIAOUOTX7vKcGcFVTnX10UQDj7KFBnTIiS
q0w2zzoG+CNYDc50/Ivx3L8GDjGcxS2hBcQfS+7h7HQAsLfTiTMoBNT4fRjZFjNi9HrCo9yOZJkq
72b24kCZjI1gAC+udt/tYvg7Z+U7EPMtGUj3qHZSFHamASNc1dl2vqYoOTcxItoiv5tePk0B6TVn
Gm/w8D0OScv3pFmfwmCrGWf5tyZnsJsEw39sSwUNOgx1qeFO7ENg2zXFLDFCEMtjYIcYzjRuAkqf
hHKAzPODmOQ9EpwSqR8jxSu4NBXIa1zux2EQzDMUgDrGQz8rJPWo4NSEcG6zemok3OpMAawzhbL2
yEZaCm5NA0y9KoXHZ5o7pPDn36oDdKNUVCbl1cUmO4uR2kJ2yBjWt+4u863PyRnmTZMUflgKIxwI
fq3JhE87r6K9HikfR/CUvdgmZSqFRMidguEczAW3KDb585AN3tY2MIwNfKtq4ogccS8/DtWpi8Z0
n+YGI15snJpPzw01ycHKXuatF0Aky70Ff3T3but6tgsKKmViLki5znY/zbN3cDOPhkfmbDOckIpt
eOukPMR6J387h6n5XHoKu00vhcDyzvODDOW5+ONLHWKHwzrgOzhCkGDJyWbgHWqdyaIH/2hLwBYc
bIY7BXmfpNHY2afJFG/9LB55/hwLCXq9BTPclN6347NRmpWhyMuQJYyrlbf1Ge9+qop0RtoDbMDu
GroDRS/OxIiq+zQU/T3H1kJnESVlyW8KHr5WnPhFhxjPfaMDIO/4wZuGd1dx5S1FmK9d+Zop5nwD
fF4oCr1ru3xuFZkerCSMeo0bAH9RcEpU4H8B8M3QdnEET7PMypTTktFAgqzPJC6cGTRyHadXwjNg
DdrqUmfwARUzX1/621I49NhVsRf6gPUHRdg3u+a7RoKcHP/cAZFbe4NHeWOybYHzD4rSPw7mbbZf
dJl8LjixmWdmLfDI/kgP8Lg2QP3bJletwUrxYuRblxKvrEg+jJh+8GojcS/yvEquPvNriwqL1hDv
sfgSssJPvxLn1IcL1Pc0DNA/4M1/W9VHIFUzQUZFgUFVARJKdhma4K+TIQtRZgCQFEK2TUxHHfx9
De3Vr1EE4z796SlDqOyxQspeV0FqEZHnOWMnXfdxfjV6mhRcKhWSybzPNM6X8fzESL05tI9Zh441
tKa+kc69b/WQroQ3TjPZu9feZ/dkLdDWVZODjdxsqW6HjJH4qNoewAoQ34hogCgRUYinrY2SrCz2
VZhtE7H1ivp1zhokrcLI8aDl8LnFZGuzEwGueM40eid8CiiGQD5yCikwzfJEU1Fhm83G1QlpmP1n
PvunQHVZOKrVAnPLTg4/jSGOnmq9YEi/oo9tCPEDvPKk3wvVkKEVFZtcIV9tIwH6O7w1s35q44jV
nSEsQUeDxvEYTkJvvgsqOEySUatJl08j5Rx5DEXC6+DaBQ+S/wn7M0dgQeoUAxjupoGSj3GqVaag
OnQwXobgXdM1lBVaQabstVvAlMOeySkNwf8Lckf1iIB84iH0ryCwnxLVNMJEl6Ew5SPsxRP4+enk
ELo1eHWIla1/rErnTlJbrKjquOSUmcS4helmTQ/gAi7gTndtkjyriU1EDUqsIZ/qqhlFUJFSji+9
zzV1Lij8MjMssx11KtLtXoTEcdAGnNfi2fgL/MBZq+c+GQwPdKPxLalneWgDTS2uDP7EtL4NhHx6
moopYSKxXuwkFS+16nrB/EDytnrLyu5QLLTB5B3e8cSlIYaKpUNAZcyAD90xC3cVEIYjnfzdxez2
wKw/OrTTjZigvjrB/Dfl5fk2D7TF/1JKaixsL71qrUlUf82kmmxyKm0W1W0TUXLjLbTdlNTe5M2g
YSL6oXPSAvAkj2RXvtFnwHP47zrFOf3IkJBkaEWhTkaxDor4xaZop6/qo5mMGyPVbkXsvfuAS73+
HAlQ0UI19ZiaiyKiKQ9CvLV0tnFpSxV/NT5ZjCH1+OU9lf1rheldNQGR73lNqAayIpaABUtf98tR
Ul+pzOV+QXQoVavQqPqF4kFnP6RxCKrv3lQdRD2GHc685X1R/UR12QSqUJfupYZ0AB1GE2VGQER/
ioa0VCvpOYKqhufFb2k/avH+U4bkqlYknAR4nVRTUqI6k1yLJDsdSsT03tEGzE1HvVKuepZ0g8Yl
n+qllAomzDbHrKWTqVPtTPlg3xbV11Sq5qYGGi3MjPFChv2FvOOtUS1Piep7+u+POMMC4NAFVU3w
u7gb7nEKoqfQF8WbySVVdUiVoF8rSqV8gmGjzsjDXbSzVZYXf6gPdpq/ZVgSVkafWDu8hH9NTXsW
rv4NzV/w2psPkefmLgPXybmj3sUpP6Wu2/9aXQmisQ3+F84c2EaGTO00iyfquIn6H11X20cM7Ngf
tzYcyU3r2U8yhhlS6L480kkH5J5zIKsYOoHGvcNNjf5bm/QfzSNlMmV1G+KswvufpemKN9oLsqeg
StNLpqF5F9jtFxb12jDf8JL4VL8LO3T9c1mk89ZK2w1ssQlONkiFWI93iIPTV0pNLjCeDPYGVG4d
coFHkhqJsMGJkJsl1z82rEkFv5M0bGvNu/hm8O53KQkr949LJ2RA2oHD7FwfrEJ452h2uTYsennH
dPCdcgWgS5XdZLmZKTkTY3CsENL02yRyduvUjMPa7b4b6YvDXDrJytIA8uX0KdHkGROWr73gD50M
322M1ZsXHbl2RFplmNaysT6TvnjJu+Rn0YAjDK7JZLT5aoLlbcAw3jcLjFVpPoH7IDVb1t6T5RNy
hY9K+0ZMyVj2X1gcn87WsotPO7DPY8R4qEb4oODkiv/puQvoUGx497S0f7Vd8JtRqqyiXfvWUYOn
U1C9hl7A6Ec80ly+ROqpKrvtMNNH2BCHnCGLl2TtGZJGvyPtaPCBOf3HaOCugH2Lv6khNFzF8yOx
F37qjGLc4hngVLt0/8Yp+LaAtq2iLiOUEOBJ8MctWdULN4C9GHCHuLr7wdC+ZliTpJARKHI5AzoL
KxzE8T7u9R8dAZ2o0wt9aWtpEIvqU9o5jfY25hN1BA2Tj1ncF2khuCKgRMmdVetW2f1LrpeXgMrG
VVdYGV5L7m8VQQO2IlS14YG4cBwtuWuIKLE6m69eY/52JqxIVtROaK9uga1DlydCr+fZ7UeEn2VH
VPOmZ85LZmMH9mKSrwacbroi2JJH/EWGQUO593fusdWbycS2D47GoVglm/snywA2Q1Vqw6XDyoNT
Iatzt8S7sccGY6b1tcjWkxFdMh20siyqa0DSM5PLCptdJaHB1fbNNxm6xzuf4+3EUdRt8Si12b+h
dc+1XbShb8fvWcDkDaceiWuacH19mwVo/TwJqzaOMf4g2un2myidm4WfxG6pLK1oko2M/mAk/aOm
EIgU9X3siETodBceaRvGj5nSf87RRRdhM5af7uyf7SRgqlFEZ6JDL1ZOMtTUrXWv0+rZ+da5UH2t
PpRWE13L9amZYgynzoteEIejANeo3ozAAZHb6e4mquVhbMSTK71jNlhhEZOirlP+jxYRJm8eWT2+
zSiDVCNspaVdWqOxnmvbxSfb3ilHjtn1x/xCqHY9muaHi1U0s11OdEyxigDTXDvftIICXu3mgLiq
OWjCB+aImIPraBeb8zK/InqBTXNTxt2XrS2PVHqcg/xgD14bCOJgX4iaTSFQSoyQY7IXjf/CHP1j
rOb1kGFrA3rPlwn2TUMd1VIetNa+WUl9T9rmNx60i25nV+HmnPoWpfxRr7SMMZXoy6dhO1tAYWEL
FC3gYZboul7qhTiOIFpzoWvEHnTTQW/AzXmJ+B2NctsHZ5GwOEGDDEcOdXZtI8lDgQqyn1ZwGK6x
e3OV/MtJ00JKb/exMe2ZAZ7sTYZ1a1qMz6wZUXCoIpxw7afTNubCu/E07QbBiy+6xICnG8Wqf00C
ClJ14wni1TXXnVPxwSDmoafVtZmzg+yiE8Lrmwbm3PcxnVpcPVdDhz9NTs8RjyzVgiuSKRjaeV4N
bYaWtiA+chunE/GGALAziRwyFlf0Em7yVBocF2fCpNwuWyNKae+yYtoD2BomSrizaj4NDPzBysXX
2uBWF0i8d3XEyKDwItVrn6xdxJfS8THk9DuoNm+OPh0yg19fg6NxPRj52QC3Ys/TW+vL70XOk1IF
+CpOe/Fc4ZyjTlBgbZyoZz3FuCoHpLyhnmE8TOaT76T3no+oDRaCROIToAA6/RpGGzpzOetziM3D
HFifI6aTcYmXbVWCe8axHxo9kkrTcMDXluZChzsLnNXMnHk52mH2dNrpMYlX7hwvjKNufYTf2wpk
mEXjsYo6hgS9Q1y3ONoVvMuhGG9tOW3TMTghTDL5Z7pj4kwnjwqK399oEsJlEJMcJbKBG0N7NmJS
nEW6Xprh5lSkiJe0OmOB/eoK4vBAMoZRH9ZWbX3jIDkaGLmbxH4gLzvrREy7RnIUtxLH3JJYOhLq
pw2uR6LjHsw6wAl29BCMO7Rv0qwn3eS3Q650YW6/puswNJRBXN4nmNrL0n7jbnnR8vzLqPpw5Clf
wasRGyfB9iAcf9Va1tELECRki4OCcgNwc9tiMZEX2/EpDzSsdqzVGJnvRY7rC7YOXuBp69nOq14i
6IKcZ/8ExFjSezZ86yQo1JKsjdG1N+3jkhJ6Cqu5eSNhSD4/x+6t8VkhKMgCx85XNvOnwcgPy3kN
JdIxmM5V19IVHwDPtmPOha2D6sLo6inwlje2h3PbFm6YcaVc0WtTgD9y9eJXcqk06uW16ubDpLpn
lgL8brPgdI2cU1qlH5ndE/6thqexZOaqB/t2tk5iWU5p+Q1485q5/W9LXzui757M3pGUJj59jAFN
5KEaCeO1G+4Mc9F2FtwgpnqseDsr6BC9ge7X9vpJK9yzPW9id/wS7fLf1hV5Adrw/NxF2o3WPJru
gvSX4KCDzx0reM3pzJv/Uc/9x04SL2zMYE+conBb0A5yOeJKyPl45evaT788MV0dzYK07H8LCJqr
FPmHW6ujF/d6IJC7MEeQTn+U8bCfGNJtWeD4heV9y/Ux/uIglU7xY5iAVQ1ojnlNrS0l2/EqrHFY
U+yKS2r49LtwLsZtJyruvyDCRo93zhrcz0gz3iJX43sRGVy4k2hkERFMZUTQFhuS0H1cUrV9NjG/
MacWyZZDDgE7cc44PRiR/jwqw+WA5TenfVgWYeJGXFrGJMBwOPz6AbZRHBbHXPBqZguabpfyM3ZL
Pf5U9bBzkSdvniZ+dds7GaY5bQhneNzUaPoT8fLKr+owd1/R1AEwbnexCHyGVnLgls0fylmnFcCV
BNcHMLFzFGpKgIVeluY+23j2p1InuM7V6H81tBuxUUgJifXbNzAPZPA2W1F8yF0/2ZdJwtlEn5ed
CUIMhuA9Y6WhQpEzUWQYQA0YhI5diZdtmLjz5FDjFk6gVJW+LiPSQE5DpT1ue4JmYTr74ym1XDyw
6AlIhP6TIWcqiphBG8O9hBKdBpl5xs/8l1EyFFkasmfzjYksU3gOmpDfw86a9lm62BwUcG4tjKQv
wuJWWsRJjjJfD6E9D+VKJrlFiAEeyoAWBJTdszectam2UCpKxt0z1WKHoyBq0n9/VB4UGTLwaVP9
WtBMJxg0XN52VDFhWdJ0ws1uddO5JO/IIp/5REN/8o00jHRvPP73hxgakrbaTZuQq32n+40qJ95l
hn6zpf3K12Ye12//+26DedVzwbgt6CfkkKY+aSZ4kEnSnypQFKGBaUSd5x2OcZ8DV3Tp6jbBPa19
ajJ/M8te35qLi+JWJFxDF23etxmeb74cCbKE+ZxiIxDj+rVm/DjG2LwklVXulXsoyTRKz1iAVwHz
BRbZpgwjC8ZIbwXXruy0U565b4un32gv09ZBLBmG9f6j5jC5T4z6MtXgPNhEinBKl++y2OZOP27r
nE4Ez3U6BhS6HfqCl8cZ7GbVGpk5DRhMG7OKw4vDrQxiPR+7R5XU9s7DxzYy+cGxTU8mFyOy2VxE
ERzs4tTFlbMhZ87OwAkLMI19kM6EkYwcebLUd8k/MKc4NAmjM9OFF5QaOIc0Bs3uaKTUwpCPaXJm
se7CaHk03WcjxSQzLW3Yq5eg2wz9REuirXYj+F/zU5UyQdS1CqY6GVkcu/MIUrAkdOcOu7rvDz0D
sl2S4ONJFhDI0PHXHJXgZ8eHSAeF4ouAcBFdYWi6g5VtgVAzRnGJHWmVfnb8CRQEOM1x9n45PcIf
5Miln4rUa6/8QzwsAToEwDrjT95Vb6VXvqLwpttglqCQ+/ZpHoACpLV+BcOygxf8j8s2KRqzesYl
/6/TkJW7Dt0nlzVaKk+5FO7/G17YY8uDakPbgdwrVm3FnM7D5eSPDwAh3UWU9nq2kaucQj+r1mvg
wUx8zAlHoBt54jmwEwWowz1FNmxPmc24ooJh3E/UIzM3pqFL9/42aTm9wEXnplTbqhWwV9Vplx5F
m2hnH9NY03Je7Fy59vqY7xgcORVjQ+DdY4Ilz35ftSvqS/BC+s69jXwsxdCddPyi3dh86k28g4fQ
HPXO7S5Qd9j0LS5TCaK2JvA1j9CUN4MFATAAu7vW9J3Ef7K3rfZG/PEXlIXHjz10RAo9B+c9QQWc
WxK+D8QN7IDMiLSnxCuLdcv2DiUIpFVbYebKmrc2wGSLncjBr+mu+a2SZqh/feZ+GyOTwxGq4Wtf
z/TDuTiLmPy48gmvBp9h2jILt757cX7AUo+/xrb2xaJO/vnyjgPuYS32vsBWvMk0UmFp73P9yXsa
XFlj2UW0I1yedms5zWudXvvBYW/mXaaHhB7eFEt5TYAQok+6GjKpJpj4332ZMoEW0zkqWchxGCZh
BkXJHRrBGt2bBFXd9MgtjcXAY7nO1NvH0Amj4wTnpOzQM4mJbitKiKZhfEeFxanNPpRN3XARGkMQ
S1AezO9qhdzzJewdFc0Y3w1jODDRNa+lQoS0UDrmaYQBllNOo+FcWZp7EpO/tOaHNsKdbVnGhObx
za3O2Dim+444lGLPjW9W7r1ny8ioqWQDTQ1xYvBBMDWbqK4KDCP0Zy4G6Syy7WBEFYjc/OH1y2mG
MqbUfP7GzEjYZ1sqa+CnrH9IPjaJsdoozjYjbVLuCMQTe3SfO2JjMB3YUg93z+2gDi1D3lMTY16g
0BpgN7pjL/o/JqjCg7Daz/iTZ7pEOtep5Ur70+zbZPW9L6PmF6iJ2l1lM80GSjWCJH1pMCteLXzB
SMoNFllCV0OavRbBtl2GaC3RndZ1pfFTNB2bFOaQKL0lpS62tm6BZ29507y4Ry6xY5cJCQoan/PV
lJTlqllauD+av2+bYH7K4DPikQLDFyMTCDfZAcJf6TPjDS1wsw3wt2QbpNqlkGDWmffvJqxLq2Gh
iSFmucaWTrirCfusrAHbjLcAHwmXt3idlBrEhnrhpZX8EPZEmLUzi6Oatc5OKffSw6egHRDqn+tI
vrYte74xp9eugcJp6AZkThJeTrNrMtyrRIRdeHQ8UNXIk6fnFSqSLowtS9/fvlHE54/S1hHMMn8f
mDOZAH7/VgAVfw5cimCq7rV1rJst+DZmdU5orIIXHG/tmrXVY8fKJMlNiDmvi9nDzZA4pnw+OYvc
9FwXztPsvdCshASdHEslUEqFOM8YfHFn2s9RQZJKJ7xRt8vB5PC1kbj6tnlaae/9GDzZuG+zDJvU
GDe7ya4ZqY/HubkkJXFg+l7z0P0BcsNcYgBVkRJULpJtM3Fqr1Ij2zX53ufyRRca4HHNLzddqd3j
jvBUOwT3dsIPQqCEuV4nnmSlyatZ68TfsW73QJw1m6ZlN+EK0y7XMlmcjTcCI5FRfwHwBFEYqwPy
x7/Iz5+56bWeycyoYEhl5EcPS+WNbOkzfafY6939LGA8auZQMOLCB5p2Ys+lD/bL4CirPk5ia447
UEFRfNaHu+H29Dg47r9JNir28C6juWUZnD+GnshIxunUtMKk8o+jNh5V5nVrEc4leoSTOii165TP
TznNY4wT/GynltjQd0pxyvrkXdY4GWcU2klL/7acfTdji6cpiOfiIk0ywch2G4OrdtCi7oG75YDZ
AEsyZ28nDQaydEJQ15zWRxGMFNL5F2klpHBs9CgGieLomj10rbk5Gjmbrp8A3dbm1CAlraG1t+Pe
0zrKAXMyJhp+DWbN0ZGjHxdVkepnP46PiZDBrzWMoZsY7veAmXQ1U6j40lGDxovZTdL7z4v8JiB0
Mda2T4MpLsJ4ZJjGbiJb7LvHsGIwZ+aplvFScJcODIdplhEgsqcTn5EMzb3RtL9TW2D61sd0R4D/
t0OU23jUCB8kgwPI2p7Uxb3so89orH1qA9NnOx0aVArL2oq5wIo28eDTGrAq88S81fkV7d0Jo1br
bv3sdmETjPk9gGkfejU/9Zxn2JRZT7qoJswooZrJcqD33Mb4pc1ld5KD7R+AcVmH3hKYKFr8OyW4
l72pDcF5Ydiyw4u7bH2Z6avUzHX+SqPnumuqQ+F+zl7yYWM74O7QvzgIGZfeAEGZkR/6E1klugb5
MBqaJpKt7ajtzSXBhra8xBpjdY5oOFyY/zYe6aSyJuqE97czh8+Yecxs+vZhKQDbSK1+ppdA8l2l
GRroJZt6Jrc2CKLzX7UdW8fFHsEXmy9D6WNL9j4DH/Zh0kMaazw4sX4WUT4w4GYNlhZCfBXK0quf
JrRm1XLpHLyBRGzi0bSY4Ka1RmtbyT7eBNYTdkF8lNyl8GfHhItt0d//+4OPFJQIi9Cd3kquokN+
F6KiB628JIFlHab62PZVeX+QwWzuJtfnW5bfO8jSUR/d9HbKH8S3bu6ckyKZdWcd4AWtg8W7NU0X
3NIAocTu/ec4df3nJMYeWVOXcNAF2Cu8upc4Dy6kjbJ958AcjbRoFzCHfXa7Xt4WSFB+YFNeX0JU
TdEX1jFZpRDnH5sZo7ep8cZ9oToue4vXY7k/tKT0YPzpHQLdBc3cdUd/W2fqb9lx5GMo4PIe2Bn4
GdnfanoAjDzbkGHPP7xUv3aAjVUbW/WIWBqk5Z/dLMWmw3uz8yFsAF7XPyK/BbKqtTjgc+tMQH0+
OqRe0wYhJ6l/MjP+M8Y2JkRISZgzflondrdeOwE+SFxghiny1VyBw+PmwYdtgs4RTya1LvGihzYO
9HP5HilcRw7Ut2is9mgSmx1sjaEtjVZUaF5czxs2phhUBrm0TxxjOY+Lk+3FjMmrIQ2VtVTjA2x5
/Y8lKEDsh5DFyAWnw8G4GrJdEhNoAWeCvEUx0hX8RXxF5t5jwwK/0ZZ/hE+Fu1naDxgil6rCqvKz
DPO+wIlx1Qfr6EcujN+oWsjguCVFQ0t/EUM7rUkq5Qyf6Fn24pcqQhRwK7DHOVUZuc0Xn0hcE56h
ZbIhrmtzt3EB9QC+8N7VIOfaN6gDehnr28DwQt3Irhld4CEpHrGq+NLDbAxkXJR/wh3+xRM17RkB
SXKH+PtsYxi3ccOVJor0l4LD8W9GmKoFsPo94mkUHqjcvi3NP4kDDEI205H8hjtnJmCQ72DJiwPf
h9Mtm0XkS+upIfqy6YzBu7am/6+rkZL0bvwrAPYthcalRC8BJy60bV0K9O4tCDF0+MLgt9tSQ6Qu
5LAd607fp5xMpFubu9KK96UDyaIeuS0S7J+OC67WY1IIZTJnkOunWY+0q/iyCo7I6Z+1Ymaay/z4
AS6t3iYK0NyYabQtE3GRsebs3ZpmMo6PDJFtQE0RA+regRJXedylgAQ3JaqC29SC/jJS4nWcvfFg
4wM0FhanUhDKWWwM26RRfXzzofqiW17Ey+Knw0vltcNG8zi1pWYqQs0K/N3SWaE/TXNoO3/7Rdqs
41ggPWP5a7u4wM1FfMdgzze5SDGAaZEX0ni1t4AEQj5LPuAp4ySIqGckxksTcDVgaIrBbMvhJTA6
8SAStMWpOmwNJblBVVuPVUBzSVrn2860vXfwqmEgYR1MscBfUX/4NUY5F5Ury21x69qpp9vmZ8b5
Hpo5BkI7tdqnIIEhWBnmP1OLntG4MAyh1VzqgSqQPiPe0rcchbKR0uIag2SZUe/OxTKsMbRElLwc
STUdROZ/RE7QI3A2N712sxv/mCFawniLyGvh8hAn0Iu29kga0C3iMEE+WBk6fDiuc/xVnsiwqqeO
E039pzEI0BHzDPWET36TyK3JwYOcSXC1Sz3b0xTh7HF6nUDgGEdN/aHQq6kjw8Jl+NRHU3WKLP11
SbmKDV3EaNKcDm2ZvWdyIszpt8zFucpanGAZe0mqPzEUsDeQ90k7v9nokybobmJyV+l6u6MJJOte
S+HotEOl+X50Ecnduonvc538CqYkRIR8fDFQDfI6+AGxagp69IDss0XTBHFsyaDiP6c6vbE89hzf
XE4kfZf9kmaHOB24AgUSBR4TdHqPAY+EJeWZRxp2IG1saF0S1zkCDOt3y2Pa5TFl1I6pYfetHPLJ
FOI62T+n4LUH7dRchUoBufVHxQjzFkMPXXe1+1ZbxXxgPMGdLJGbpEx2YhjIVtf/Y+88liNXsiT6
L7NHGyKgF7NJLSmSmhtYkVUFGdD66+cEu23EZsxmP5s0sqoeH5nMBOL6dT9+wZsznJrOWla18KCm
BQLhvTVvrZdyXQmSRwtIzoqZVh7YoEzEh4Kes5Qqm/lOZlO5BSjGG7UK2LOFBVmjUgK85tSoqZO9
TwFIyMne0ltYXPCFICwbTPbd0tjLvg4xvUBtYn/MLYjbTfvJbVPB+e6bF19WBDjcae36GL8ojmrX
3UwTgjC4QfsmO16olbwTk+GJui65SqWRfndjSEHOQ+sY828fY1LH+vEJDsEhwka8iVtTXIPiRkCr
3FXL8sC97ILNwcZ2CRYoj48qNautIwsMJDH0iLHMgIxUNxEZNrJRmK69qXn3IigRXjByFErnK3vy
N1P1e4rdqUOEjMVq7BtfaXCWFT0ELmBhd/GOgi707Rirmbw466BkWfDykFQVfTBvysEAbuBwXWvz
+YSdWXV5fpqy6mt2HDaQWUKaaCDAYCbNqRntB5H3f9TktBvLphKiWtq1ytYydDoCz6N/DIrim9k3
BzjBszypu2RK/G3kG+gHA4YklkVYAFwLXi833NRLkq1H1HRLdSQVuX4CycFjTFoWJKFMXZiqzt3M
u2CEBOD3KKNNCp6V2FVkYaJ1w+YrXDqqT6SLj8b7PamFY0i8Id1mPvrhSxd5AaeNfOYiUJ7a1JSP
jJtsco7K/dv08dXOkDIT1ENsTFvm3A1NoBeUKpIRJJJWWVC4j/Afyk0TUK5cp90ztDR7NTHVG81P
/sdGBI+AiOOAIW+PASbsOOtEXAHx6zOd1fIe5fVhUMlDbavusbaHl6hUy9FmKMOwibvXcDGrV8ZW
dmyS8nOx9MkBKsAFp8COE2697keqaWNrwsuKOYxQy7UaCVmEsW08WEynpAQimckbgBZ5Qxj4Wmzi
1lEr96XLYhIEItCIZrkQVGYoQUs7WkChUUFwtUSdfwd+OH5W0howsSdrDPAIvTSGbZwSpKdNGB65
8mnOzJOVAqaktfJu4KDZD7oQQVf5+ku9yU31CYZTHKhgoa0Z0CMqDUP1J2O3iffdeDXC8bH260dP
M544NR2SLjt3I/f5Fr/Rzg5YIyyCEkEvOyWylCSWbbpTzQyTMVdqm806rQTRnpXsl6ITbT/G/ZPo
51erwyRtO3CWGdYeuVMISq25b9Bm8jEqERLar15ma/xyI1oKSnDP66JliscWaiug4g4zpxjzZ4PK
cc4vRPwM21n7AsOlw/5SOUSjEjDm26zCmIRBeD8Yy7ArBKp5E88pNr4ZGkLkXMziPjMAfwMvAxiD
sAMvvSLugX2lz4GPjCbPhRPC5k3HJj+UFPHxxvPvKgRPn/rCXZ01f3LX5krojNW+VjbcO5k8pOmf
BXrxFmcepfUtbxEmKh7s/k247rhtG/OlL4W3C6Qx72Te0GxV0p/az7tZpo+WBJPUV9jtpxqpArzn
FskbfkCo2UgoYzsLXM4Wpt0FJfHXbFy9nLuZ0QN9NAhfWLO6uBYh2SVyj/Q0fEvbkLvqV++AhlSx
nG4xb8JQWcm25xtOwr9RhSUzJMCYNBUZpvZ7ENgiMQFnh0xDwsN4wQUtij3ILeIOZVfsou+8WfzH
BGZmkgERn7mrrAwUE4ou5rvAKiPWlve9l9CwFKlXs2M1wGXVw3YDXYteh1XUklAytFNY4Ie1l2Jv
17iuYOGxJs4swFUNJCGov6tpKFgXdVOPFp3+JozAC6bbu47M3kYLhTrqgQbAZH32mrblCkWM1Joq
lFUHMZ5SlJsVp5eRPmHw9YIKmuEq6HNaWy2/x6axLoGZw6qXxNar6nsZSIx3k9ig6f+GGHaPBXpa
kZZutp0ydtNYRseaNLrdBCGJSsR2H5mV4ytnplx0N9l1DMlJdc7VUK+t4qHtMCF61kQevoWIQ+na
bjTSXaoIANn9xAPcEZ1csSE6swaFLlwM/rhpIAGxAStepj7awppHccevZkgMY1i8D10DBi0Q4dbh
l1NzjEs9bg6p158do875H2a3IcZ3u5jVvR6hOBCtXQPmg+NGt4LQEvy05NYWuJKn6RcGNYPsC+Cw
PsGY4PoMZGbj7ItYmE99onaDrU6XwF2eYJDBjfC9VyraACt2nP27htcE2wh94i4sUHmQ2I8UEqAd
gKSf6ybkgqs2E9w96U9/nxx6xfrUno9hlB2KwucUH6J6Y0tfF+TSuo60zuKS8gxsk3I4IoUNdbeD
wMMF83DHQQbZbEYJRkxEFstyexer6d52LEpdonqd2TLZBHHy3ilM7ikidy/xdwNB41RF/1vkkUgz
I54uPN3swGHyOllBOq6f7ywCj/qsIOMK3sa1p6eM8Jp6Gmt8pyBy8tUa5yZucJNdQqbg6ve85tOM
WJvE0MRGbL9gx0MVWx4Wm3gY0b6t8Kv3yFFilYwF4cnwsSuqIyIllOjOvJRzhiVnlmuDBdvWLE2F
RRw3HzsBttOOs4vmilgzBxtuAURMIQj4YxDrXZO970vv3bHp6hp5QW5S4f41VRAcFpFtyb5jvfIQ
yByFFyFvQtY3VWpuYbgdoc4UB0txzY/ptGmEV+69CbmsSNNgxwttRZ4T428VDwS+mJFSRRjU6Oqd
0BGTJeX/GDIJtGmhc0yU9gmSpYMtboEsaDSLSOJrOGhSDw8m9u1VhxV1ZWT8I3ch4cduFOXAUGuJ
G23T1gWkNmoRpgbNuLc4vs75STYflRmuYaDIXUPCqFryZwG+roUMNnikYjkmiQ3G//4+8hxDOx7X
w436yegCLoEEl+K3VdYNVig6FukYQ4/MmBaZgFZtTUc1ta8uh+j0MU1TZ1M12pGES5DFOvldYsWX
XqC+cVKmtMtha8F6d1tP9rODCr0WZh6ySsnf68p+tWVMungBG5SjFMDMXpwaWFlYecx67m/c3eM+
gQvFhYu4bVX4wEks3MTSJ3TszRJn6tSYJ3ZCXEOd+FpPWC65TWxsE8TIlEbmmYBBU5v1MS4LitGK
+kVVNrMWBksvtl5AovHqnDeBMVObEbEUSy2sXV7s8CbBFwtLpnYh0ZdT75/6zPoLIPVEbQdwjBkn
OkhmCiWI2A/Z2Kwnt1nw5kBxir7sBtxBvATfTCbhjkK215x7I6uClpHMoJays2kCwRDd4x6Ybks8
pmeGOh686H3kOrtz+u9c+owVUcEBOlL3FiHKdXue4B6zV2YdIgjSsg4KPpZxcK4/D2JwdpUzAVYf
8nO5kNDPQyhl8+giL7UkQfhrdln3+n664iS213HgLGmuUx5f4QDRPJHwJp2jetdH4ik2DE5kBd43
WtMq1iXFlF2drj5QGULxSQi6UTaMpIv3u/azY5CjaxSs9tf+MD4vqONoM/0pwHCN1sD709OWSgth
fBK9Ord5vncWEHXOkuEe6LyjN9nBccGXbtYRcbeJ3Hm4oEE1WaC2rOegW4WM53M8cLYovqcCxarg
qpjW7l8Sdd8FVMnGYUwSc33PT08rfWxAqgkuuRu7m8K30105R4e4Tv/2rIT5TfGaDhipcIt9BZbJ
IdsCmNr4IbC4IsYkMHzXxNP2gMg5ytYnMEl/HM8Jntp81wPTnEK6DuaCgh/h9iyYSgOj5hw+84/1
FjKOj0vgvYFUC0445sCvDdlDbVXdrhsuVVuCKyhmfGqDvA3ZcsqIKsHZJYxpq116ICA5n2icO7n2
mJxi+amWMUfmKPPtEOBTK8bpUcYhAfPeC5FUXLWm0oqnsl3sbZTMCod3BcYiCe3zzwOHOerrjJkT
oEVcfRzgLf38RTU/uG1E/Vz8WfgLRV4WWuOJcEdlHX4+lO7QHKLF2WEl4Pt0zM/ecVvcGbE4/zw4
4/Kvj8if/OujJkXgXkVeYe5NXy8CSUawqBGd154X/WBXc3v++dTM2zlY/3z+8zdUPxl0oxFKhngl
TqXK5ambUMlJtPLhzx9ynZInaVnzIWgQqaXjn34eQJmwPnZTRQWb3iZrS/cuMOX3rIjpE73CDTZe
fx6mCdslpgA+t3pw4KN/sQo14Uyc2XsJek6ajLvZz0Nl89Ec7Isya04dvpYr2yqmG6K2m7bVnen/
+WUbtbyDaVYHR3+x//pz2b+WTZ4/sjForO7GJWBm0RIBu5WM2LYxxxfHUuMrE8JrVcEbywjMTIRl
7ocpW9TJybL4Kuvo7AWGQc7Q8T/Nabp0XsSwIXF1gMGI/hDTINwJG/7VNtJ2Ay7Tu+dbiw5ImmCm
6By4DD3dMMgtqZVUx9w2l3vaIPU4KJyPrinP8FytP27GyqlV8wf2iJjk9tLfZwK7fgQElmCCHZ8L
32yPCW0F50i2//ro588i/Wc/H2HIemhLh5gwzs5XeCe70uEnsVtVbyB4GafBxa3901D686kFp5YN
iZQvlCv+629/Pu27zj2O+ePiWfG2tAebtg3b3johzj88vNOuGhw62QWECtlSJGurxNwJntiHlIt8
P0Vkvazivbfm7F5YPiO1E5OF9aZ16JvBWxP0f9Miz353jrk9I0HwnIM5eeRqBFHGwMBS4i+rhGiO
/kjCpeuN5zJxaHumdP0cBb51ZvZYB2YGkaR2awZccYP+Ix6MphUP//wI1GHj1s2mkWG7CZLZvoXJ
NJ+nbv7989mykKjl2OKSGvFfhWOXd00YGs+iLnnb0FVw8uPa3Du1A+mGxNG14d4VhU1HJzEPFkFv
QN5ue1pyIjkpJnPWdeo597tfhdUm/HM+42AQbe3BMXcg1/ZhsFTPwTwBR7OM5q7OVP20OM61yWT2
YfiCM0QgXsesMNYJ0YYPin3oSFTjG0j+5IRy4G9mSNsfQVq+ZLhrbkm3yCt0qBwv7Ogt4ec4RAcO
7JJJyQh3PkUn8xINX+xJoP9adM56I9Vg1iw93p0g28AWdJuWhPh7YvDr7nB0lzM83Xlht+E7TbST
RpdhZpsTVljMnfR9RRNShFJuvW/l4l1jcp5+5QTt2iSznHBfz0A578aSylMLhjWWi8zec/ddEr72
jZ+H8MG8aW2vPvw/vP9/hfdL/39j96/+0J3138n9+p//E9xv/cN3BIADMkXYIRxXUgIw/mm7f/83
8x8eYpX+K186pmdJGzw/jm+N5xfyHzYqkR1I1zWpLrHB7bf/JPe7/+Daz0nJdGCcC3qB5P+F3C8t
R5P5S3rhyuL4+9//zZMB34XFlzS9gCovvs//Se5PVRg3JWhPy4nms5MOIWZA3UIe+8sdRb8fqUXs
qzUz6y7NXcmeA8g3K9bBToOj7cnnOuupzxUlgq/JwRzPC+K9M9kvLjGTq4N/9twAF/OMXl0ns7Uv
4YRrKMJZpx9a1pGcTfJLEZrBdXLBx/ABS9gxulPh8ifLgnKPpOhhcLaJVC3OJZKVQ4vQAD41Fvuf
z37+nI0f0T9oZluHW9uZUeIjkELscEi7Z3vkxMRz8I4aeTcuNBG1S8obXYQE6wGZbhfF7tyU00vM
GmvjpzbLRmxFqzAAkuJkDTgEAGD+0CybIe886oKSnqUGrmawneXZzPLq3HfBsaXi6RBPaXL2YA+E
TdDuQyXTK5S78hSLbO/rz8ZQZXicXSLs+lTj6PON83PSSdgrKEFlezMt3BXo1fHTPidiL3Lueb/m
yklOTGqnapAkl45lt0uULjtKRnBO0jwZXH67QsIBVn1BqvTS6HOZzQHN0Se1Tp/ZcEm9lfoUFyUT
x1eEmmcKnXaVu3DWc5qWpyyNNyFHOFKNIlchvTgcEPVJsSw2SZ6Cz+EI6XCUbH/OlPp06bQMC04V
fHX65OnpMyjV1/uEQ2nF4bTUp1Slz6tzcIkSfhuwCPtVNbT3gyPGj4WdiEGVYMaht+TwO+tTcFZ8
E4HnVFzLhg4f0umwxopt70cDPgjO0UKfqE2O1r4+Ywcctl196nb1+TujdFlIS53rvhy5ISfcgDlp
gThS63iu+hMszw9y9c+NwuOCFzY/JsQ07Tr8HVa0OOYNd7OKwvjcaQ4lI0KsZwUHmUvPDglDxMAw
4empgi6Y06znjJmBQ3sZHRy9Snb7qaaFJY99+37IPLxQB8YuAYgQREjpdfLcMtDUerKRjDimHnh+
HgzGH6nnoEZPRLOejagL1ZOSYmTq9eyk9BQVBN92m4mdZLySes4y9UPJ6NWWA3jyhu4z4IwkXvWE
5gxYRfGzvCJSEpuoot9sFcBZKPWF2iXaEfymnvhMPft5GEDxUdrxllpU8gtgYhgUpQn1MPFwXS8c
oY0sXZcmqAJMLwhSetKkfGptcvteIkLktfOCghCtCoZTwZCa6Gm11XOrxU+l51hHT7Qp4hCeeAwK
BtMu4w88G9M8FVGUglRDK830dMx5U52Ri5HRKAXexG4z7h3G6UXP1aaesGkBsVdqH+vJG3waplOG
8YyhnO8aYJSe03EfPVd6ci8gIhSJt4AgZKo39XwvGPSrn4mf8ohNQS3pps+4VU+Fu2WaWrCJELQR
YHybGuuRPdDMNg74hbWykExQYlIseZfluUd6GIEEX7H19Pd23whiVLpVwWm3jofryimeC0nzgNYy
akQN6XwQnoKGgrTQm9WehN3BbBssmyg+XHNKqmFRSAYPXtiiZbk44DdpVjP/32p6MLSAimEy17Ll
x4jsYjn8o8krPzutyBhIM6bWaKRWa1iU1rtUKzgLUg54p2HdanXHR+Yptd7ja+UHME+5pxcVTAWy
UK31oaVNjmWLPwzIDHuvDisMYUngKXMU4A/DgZ3n4SFDdJq0+oSyRc0WglRN7dDeB9rPa3bA3s8P
Ydkd+hpZc8NlTV5WYlcwBFCFx/sz7ZnqEwQwO65tqoDlhV9RhjG5PnqIZTGiGXVagmxR9a60nmYi
rKlRPAxwMDZFuA+zGMlIa3BKq3E5spzrwpTpbemedoR7qJjW+l2GkDdoRa+/4utleYfQt4iAb8e8
yyOQPvDZg21AxRcMrmRdukO6ygZqlEakw0FriJkWE7Wq6PTZe2Z5SNFacXSQHnFO31MCgbtSq5Ke
1icnnXWqB1+v06z1ACQ6Ylxaxwv8IYKX65jCzNXSqa8M6bPXGmip1VDJsqHT+qjLVZEpOBn+4jU4
V7xGObBC2c2mzUiGgpensxyxiT35WnolKr2eHOjzOaossMVLXISvdiO5VKLbImNyO8LesEvLWDy1
AgOdVnn9CXl7Wmge4blGA+6//AaVzkAcLrVK7CIXQ0hkDg0gntfJykRQHrWyDE7hpmivB9DSnzOt
PjfaTYAcjaYbbuM8uksRqiMLxZqXGqr/yOaNKBgveEp0RLHmZoo+jIIDKmfVpKG9sbQWbmlVnP5h
LuEI5aOdWTsX6dzVGno2E2v25odqXGoys/W5p0dd1/bdLK3Ax6GVrXs8+RfSrWzSEepHrdjjy0Q8
QsNXGqxRZvV9irxfelJsrBGfrP0ddvR0VUj0e/qSL14P8I1nhd/aPF0d8omjzN0rGDOUuupGuS8A
QLYuBypq0w0Zv3aL6v1s+2KgnNrrcBRl+ZsTDfu8pcYoVr9Nvb+ARa42QRphDgQJvvJlbW1dKo4s
vfnwfaL5KcWjxGSJc9vTbo70GpOFSac3J0LvUFKWKYPeqqTqviI9cYaFcBcZvOoXvYFJ9S4mZSlD
Bsx/jL+V3tUoE0iVR7M40FfNMWrTSyRYdrNU0hHm73roYR+RZSyHej6rAGQNUXxAjslW5MCx/Hi+
qVEfxr7VpKxdYtrfCaahYxJWz5QVXzzD++XJvIfU4RZnt7oD/PfLgZmWVnLEsQPJx8FZRowJBKpp
xzTDjFRZQyxa0ZPCCMjWy0hZf3Ve/dJn3UPcKZCBqe/tMlO+VB6/WWLfb6Zeo8kFXj7Xy4o3KUu2
LP1jsXMj/mCthV7DKb2Qa9jMBXpFR0HgygwG/65s2QBgijvYeqHHtc5cSQF5Osij72ru2d/byHj5
kNCbSyf9sZ3vOf04F9sxH6w2SB+X1IRAsrjDbvZ9IgAsF2O9ZrS1ad5KAIEwfr1TO6H9JDhqQtVw
Tyqeu6zn3ZriiGODmZnz2RaYRdyES/ncLHiompdJrz15M3/EuV6tjrWgLKl8tEP4XmlB6Dd2zNdS
jU8KBBgZJvurVKxeHXastl62esrKyKTA/NSL2IWNLBSOaG+THW7zKtvBdcAHFylqUB1iFqQSGza7
dSwemzp5szPCLkb4WbXc/3HuIlhCs6xtYgNZ9ZlNzWbULGVO2CyQ2SQrNsoNay7MmOYJh9rThMUY
Lwm7Xr2GHmoW0hoUV+gVdamX1aA07mq9vrb1InvRK+1AL7cTttxkX5A89OLbqBe5t2qYME3/JZYG
FZDlnkchX9ik0aPAWsgCJR+vnuWuxcjJw8Rrht+bHvVl3PGzXUq9jM9yDg3tLkr5pkvCGVvP5N5j
DddxYm6hzvkl4eL72LPjxy9DpS9L/5DtP8YAkq7aEGDhDIhnB0+3lY3UntiPrF5RAfAReNpQUOEs
IEwSrnpeABtOUe6jVbPkgGPKvqKPrjHehESbFDhdbBxcCy3uBUWkdClj9+jsWmHIxzGi4JaQ9A54
NdeC5pXaP/FIMq4DF/RIDO93SrFl+CMUz/1XrD0UMqZ+Hk9FoN0VKoonQoT1S47xQmLAMLQTw9Ke
jBhzBlT9futrvwY+IZzjWDhi7eVotKvD1/6OWDs9yGLAkML8UWACCbUbJMQWsmh/iKWdIkXG0wtC
VDtICu0l4Y3+px3th7FqGoYSax00lbmi/H3aU9ryRX1NfjKcbcs++xTEeoXPvVRq/4qtnSyUzFM1
gLkF0yzeIO138TC+JNoBY2GF6bUnZpq+/R+PjHbLCGwznAreEn+5GlLQVNQwHBRG9956SUZZKz+w
Wd0m7cLJNIJNDK23DkOn2qr4iP87Xk0tohfLewDrywMW9nIXFsCJ8PnE2vGjuBr22gMUaDOQdgVF
7kPPrTbTbqFU+4awuwxPLVYilDEya9pdhIG33RbaceRp7xF8F5ZL2JFS7UsKtUNp1l6lWlOtq0Jc
YeWr1WAaC1Ew376bGa8uIK020ZT/rVo1HDgCuHfEp9279Oeh06UAQL3WysKX71v53c8DZPwJtIKE
wyXETGh0kTtbRUiF68U05KExQgwveZU+ZvgHfTR5ftHUUWnj1hCRGu5VMZI2qS+FO75FuLyqqtvi
tQbG3qnqfnI+mzJMiYRCh1EGyQwvCR+aGZ9emGZ/J8NhKnPHrx572y4ix9aI5zTxL3lWn22CMCVu
U5x9CN9N3d1FaSE2pMXBtKRU8wF4fnfNqTqYDl1etn3Oq8U9+yGhCd6Eu5gzQp3ny74djHrDyyAd
kncOGFeCF2rnjuEzGBBjJccw0yy+vfS2oqscYj4cYxrslgHcMjDYqyyELsxtblzDiikI1C4z8QDg
RHLauZlIN4B5j6IkXozltC/mKxU12crFMec24NhaJy0Pku5e1oghfCYqm/xqYBjjQJsp9+KzBUH/
IwECzi0TyJ21Cg4S3XkdqLo8AIx4r/P53nMxI9rmeHRk8zJ2HJsm8D0WmjaKj7yZBU5/mbcnHwCg
rMlJ9tgAt1U3zSw+uy2iOnRIs3sz8I6vdjNNdTvfnysGX8oouva74nZ97oC4YjH1Vk704Re8fUxi
/Rzh2nfYXG5yddvqXBeYveG8dBPZLPqay7Wax10VO4qfNcRukYpVN7a8xPH80+eTnHt0R/b57WeT
3WfzuOl7VVMzxVGjNexi51vpJp7BbmEJx3eeZ7tYLFiHZ0JLQRkw1zgDT64uWCgM4tWchw1sNyyx
IoC4EbeM1GqMvem67XoQ5lfhlOJSh32xEXklaSQdG1yMQbOF1ZMeB9f8PcMD3k1lE53h9ZDl4J24
yukZFI73GECuMGw8cO6A27y2j3hY8T21HGANtNW5Nc8ZCkRQZy+c4+lqErQgtdHkHrvBu+tFoI5h
s4AZo6ca81J052f41/O+AlIMDXzRi+URagEVXky7zFph7QgiX+20UjZf/K6vy5PPMZSc2jGI44vy
05ei5iY3RlSlqGXeOg1PSN/hlSnNj7wqAcFy8IC0yGgTk5viOwpWAiovwx5W+HaBhdN6n/R4z4ek
5LgbztR2t6cx+OUk/NO64oLrV/lmHlqozqllrnIpFCRLCkRAXsMM1Wv5ZZeVE3p7xH2tkX8BDn4u
Pvfs8qtN9NFCNOMm/apSCAGWBKlBzdqLCN0LKZLnXMwfjmARHjQ3qaZTTBnvKqh0Y65vH5b5G2jn
Oc+GY5Tx5YWNDpgAj2D9TUMCPkhjXURBtW5DH/8kDn1l14ey4zcfxeIy4PDcZD17Do8ayZkukqNB
hAbTphFQBtJOF2UvHwWeAM4NEUMjTYk0vA/eY7YkD666EtCliaThYEc1GH81c1Rwg4ZTWuvsINRy
hZ7q18oiemjUnL5JOm7LOhrI7fensaEagLxJehtb68zBVG2TcDpZnE7YOY3HOjNfeIUY8lc54w/3
LEhljUk5iSvuhuyQJzaGwyV9JIcLDTqM6WcyiydQxsgrzYrjKIFbFyGQTXwJiSY1qTCy6aZhZcPC
ElltsVnKpXAw6ot+dYaleuXd9MchGjkQn+o5h7kOBi2z551jpcNZfwvD0H2n3gb4TEUOUkx7aYxE
sEAD8Oz89ezqPo3IVvjzbbb7XT5Eb9geolUNE28ocuIj5V82WvoZaL6aqYb/XrJSmh8CjFixZVVQ
InF8eg5OsjHH7z9NlCJEHN6gWTYpmy50PjkoCN1/rMqyNpQ7WhunM/+EcLPzHjRuWSChDvWiXXs4
TOaUFmXOtyvHbK9d3Z5cSNzmMB5Ye7ObeuWWsLehph1Gq7nR1fekpsl8q8aYo23T3kd229yHRt3s
8HC4d2XziKg4HrqYs7WIHs2ZEBz7IIGGqdGOlChN1Ds0iXiIypImn4jfdlnYasPg/Y4Ds7vzZpb4
cyWsF9cZoM5hlR+wx9zNifFmmyEHGbM3d24NWbscw5gZlV9mmr8tfNFVREhopeJiuAJsvVJ6/xK6
dGbHoeGsLXeuDjlas0nt4iHnrhJEH71skSPq6jwHf7OYuyIop8ucfOdmTUOfMYBim34thZkcvCa8
LRxdepmcGrjNbUBxEqErSwpstBxqgoYVkGkNt6AmM2U1lBJKst/IuUYGsRsiFsDy0QUqazw3+fg3
w1Bt2sTlAe7JistqFCTPBktJv2jfBrbEodAjjI8YQdUGneY0anbiBtbqMwlJpMo5u+KzYIScTtK8
c5P+3JcAqq0ikFjU/adeU2UbxDGnRI+BLXcZMWKzw+4+lI9HzsFNtHQ3lQLjzuZ0DWyJSEswbXk5
HFgxzBQWFtcZsEAwR49BS2C5zQsODQTOc7kY0BeRBeL+IAaEdxoHbl4J38Y34CTwlqh5pVF/x6yd
+s5TPwPCgNj2uUwP3thjmLa58wxnkKmIdn+ibCAOp+6E/UFmS21iwX/XlfJWKgSqGLtl9xShVwna
dHCMESUhRLJzWmJtM5F53CTeb9O5VeSpGDKWewMCJcoNKVt75uf0xAwNJCgoT01fss76ptr5sEwQ
VUfx1zLaE6SoJwTZbcQvJGUfv+Em/lnU8kWZE35bYlQ4U09BazsbFojDdmL12LvNYdDlYqWHaXus
f/vihbmYo677K23mfQvFNHFc+EoGl8Ie03kPBT4zpGQG2MmAsaoCGOtA+/Hq6M0I7Pci38I6UvvU
s55s6MXY9BMf4h2uJIpTzTNl81ewW/67lb3aNYRCose3JQxYsOSgyiXX1owr5Cpkuwpcbv6irW1V
sa3snd8RGxgR4WpJ7QbDkR1fWuImLbk2svrDnUfTUIRZaNXI+taa4cNSUdHOtX4TZeJlHKavsXnp
xTieQxrZMZ+WW+pIQw87aGcHv/3Ef5/9lFTQ+BIS1jRjMha0hvk1d7ouHM59CsSzY7vLbMc70jKe
mnD+JKdDuJAUWNxPp2zpb+lMk5dEz1wLZFgL7VrkPqdyN7+R018pAnb7wITrPhtQQgBaLu14aivw
k/ks3f1iqrOblm9ioZ4saML7po4OLXIFAAsuDXOS3Q1ScWNofzdm8DCk6igmC7ZhdKFi+XHu/Wnj
Ude26mz5nKeHaEAWSaB+74JpeliUvaHVuDiESz+sJ2r9fJsk5RCDdbPkZ9/PT0OexdvBL7lWGryI
snuZES4tWCyxSC++fH/Ad4QXvlrgmSIHJHyZ7nEEODD0wZOAJdWl7nmxUVsXpi4FOx0T7vRCP9WW
ShZg610KuxOU6akewbK1xskaoiMYigI+6ZjtFH4jPAl0E3PlVohHuC1pQ+Oib7jlLc3lxq4bAdPQ
e8oNg7JG13miy3uTNmDIeksjDvro3EzmITWsjYKEtpIeBUtUnpRrbNZPCFrYyMS2j+mWtfTdnwX9
ZhjMp9qPftepT8VOSxYi698LG+YZT5hcRxN+jrBpWNDjJ3dYph5hCBFbggcj4p62IbcljF58khIB
SFliOpkWusV4Q1RR/CkiN17nMXv5MMjpeJoOQv7qhNXsS6NT29r1v+XCyyoxmC100YlNvtecs2E7
tG9jr4X22L0o0e+7dmS6h0+NOCjxna5z2JVIHiwMnGn5vbjFAWBBXxkb6ro3XpbTKTjIF3TIboR+
kpouwGUcLG47N8zLqAPBCN2eIBi+BZfcl5p6YxXAZx5J1KyMSJDiMIlREKa0rW+yp0S4xIQ3teOt
GXXoMitDDgWqtBeeZc87PoN1KEdtKumWtd9M4tqL4tfS5YDkGDS3eZ8e7Zk7oYzt5haL8L0owvqN
kBIHbgSXlG+giQCSLtAAm9yCfFEUBdxC8F9BIRfeo/lHjsty51QZgRTWD2d4gNXQTKf2QQQJcfDZ
XNYEPawNgF0GGRYDK2lBBOvaruMOjI7cW+xPRmX7q0oBCBmMx7F3ARbUwOgqP730+OXhLzicVe32
Mi3pBYJQua4WNepc7IjOEDLUzrnPfoF+U2vUfAAT52eQ3oWVWrYFp28Ed6tfDawYbmnEwG6ZTPlR
p/6mfXRz5/EA1s5++A/2zmO5ciRLoj80KIOOwJZPK2q9gVFCAwEgIL9+DrJsums2bTb72dCSVUyS
ST4AN/y6H9cG+hoUsmbdhWxzRFm1HFQdjdU33natN3569K0BA2lYmXsGF7GxfMta7myOLFf8Am/Y
nfONuGicRWELABLlpY7TPXtKgkQ9qlgbUEDmw4zqZ/pGqhp9XdKcq3rd7M10wuKcCrLQsnsZJPUf
7cjKq43jp8ZE4SxUHl6YDaINjXKCdo8xfZ3b7GLKnElw7tSdtRBhW9ddsS2uqTtCjMvp7gI7TnWk
O3xbE/kxm3TAVT3wmTsbcn6raTvt2+qsS5Rgz2Y6lAbfpZW/tnaRbttAkJCMhu/YDi69BkJozm26
q+z6dooLj/0ob6rC5Hideld2lBOOiqEURAHav51L7yjymMKfQFxaV6pjLKt+nTNQkxuex0sraIOs
aKulLIceOwdusrRZw2HcI61mFGshcEnD+LSo6Ug3veoNfmVqwTPrbk05NrHhzHlQEOauumBut2Hx
VC6E8NmC6YPQH+OZ2xRTAukTNx8uLdY6bf0uFZZk0BPB6o8XNwR4gbuR4OEwjwPHF2ODCE/VjJug
ACyVXHB/Wc3PoMLzx9GIg002wkgOyht+LTjKS9i+nCg8XhUdZ2eMZOfZlJ8DfEWCNZDlSm/eqCGR
V24FIQRRKVjBx37pVP1JXSXMhR5nmePBG1UVJ+DGg5FbZpSXWIMz7L1IIpwz8ah5bM+qcbmXQiUQ
qP5XQ1Or52iEEEWa84Psl9vk8S5f7rxCeQLd1bsk/g3b7e5xyMeHCdqCY3p3FIY0HIfQQz0xtSs4
WFdxbhvbWvufEEEK1qBOvamS6t6dJ14ySX2QnEHYWaEsNhm76kZANcdawP25yfRRWbgfSiEYsTVi
YAV1lOjo2bGsAYAQvEtcYHQLmRntrNCRy1SBDcdqsasq9yafkvRU++Ku9s1hO8+x2vp2/uDhxziq
bKo3NvUrV142tftamWzkWZ/GSQvm52ky4vTYYVChjmYN3pKVUlaORza0L2G45FrN6bOZW4o88se2
iwx2G+OG7rLwihXryeqctz7PGZ1UgcOXNk1lR9maYuINgevreIAGMBu40MRSOlol7F8Ch/Wk+E1a
YoGxlcT8W12cZ/50TEsfIwvwDF2O6zqJifkhAV05lGZAQCUcjrjaz6uwKolmQF9YG5np7Hvu+75P
oHmwZottbc1FgLRA0Efb2FW85siRcNhwcvqMEhZ8f940SW7vLaCzjayilQNQnovGov8OpE7FDuOK
ny/mRL+IV6gT1zpu5fHPGxs3r1vjhp6s9lWVqJ3aY9sSlQRARjM9uWMDwzxRaAV/3i+6fW136VEX
YNPG0XJ3mnmEanjXO1m41Ng5sn8exOjQ11BikHF4bEDs4lO6I7NzUtNWbeeg0kZv73QGsUFWWmCB
r+AWFFgT13hBKCwsx1s9j0+5Z9X4vqu3JLzYxiXLnAS9yc63k5W1IFkqqtEmk0ZQojcEas1xX1WR
u7PaGITJ8oaW8+7vN765ZgI4tGY/7UMi3WDgzmPVl/SjF+Ux91zUQxN8f4n8vkM95XjrIwYcDbYf
R5dXDGEf2XFODIM9/pJd6aEu0eX1bDTWQz7553lYvl6Kzuhr7MxqXCwFgC0x8gJo6tK7Wllnvwv8
TbB0DjUJ+O3CvFUNdTX0mi+GluIcs40ym+m2cZPtLLlHaTwH85IyrWIKRRCLrpK8fRxcPCuw3Z+F
PxTMOwk//HpxM8Gtcic47U4GPASgCoELy8/uo4Zh3FSCs/HIcz6obwuPGKKOyLwRD2Mbs4fR+mA5
PIWMcDrNDqpXSgyL005yrxqi7GNdcyvzP0zN443nDwyrPnee88p/qrWx5Wb6g6TisPOPGhSyn8Dg
RM8qS0GyClehZX/LijXOkM+kwdNb8hUrh8wkBxqyqUV107Hb4aZAiWJhfLVJfMgFjMjKDt5C9gns
qhNNLsYk+ut8Q2GfD56ZkZSSLwF7f2l8Dm3ONBV4u7qSDeMhKw/jaBnZB9GQQzby8xRJ+usw9RZZ
cMfU+GSO0DbSKNTrvPsj0YSHSqjnMKm5CthPEb0jcRTMt4albsqO6U7E3X0OH4J+OPxvbE6QoEay
nRs7r/ZdRFBfZ0y+eRjuKZmmJmZ+XZD/rfgaM9wzDcv8xWjQrGhCAdMw3zpOhn0mJ9qxj4vszmFK
unKAT5nGiEkeePtYcjXMAHDkQAYKlAIpinIvuuEVDtPzEJgP5MnZfAVrHf9Wpdo3XDlIcIeyw1MT
BBddBh+Rxc7BM+j2OePkeW5lfSwgcl15jKwbO+D0EovXovbgmOEx3btG9nk9K3WiJ/k782n4tCse
SlN14wQcydPJ23gRPUoZ/2YDojtWkqpIoGEnG2zIpEQ90D+TU6zVmNGfI5eROMemNeaHtHOeRRLv
2GM7V7V2vM3Q0e8WX2iy06vwwezd33SMDpPiKpP4NvDxzEw9bCSI4BFlsyJaiCImVSN0dyHe/z4k
mSOjx7RfarOq+N5LCoiuAfVsrnNw2PzwYydsqvnlWL7DvyXlEnNAZuc1wks1QHBXXPr/b579j+ZZ
uIn/yT17Bvyh4+qf/tk/f+NvA60d/OX6S/bEFsLhpf8v/6wt/jJtz3RMy/EtU4LM+Jd91rDlXx4Y
FxmYlBp6kj/8yz9rOOZfgKEDT/r035CYcv4v/lnLEub/8s9KS7qWb2Lu9fCqBYHj4OJVXx/3SRm1
GHn/K2n0FHkzwDuI6ojFBVa1cUaR8n2qYCTZe17LTLIFC8i1r0coEelbqgnjKuqRQ8APhCqhTImP
2UowzBTMFZCGH+ya6vWcA/82i6N9k3TZATz6Nb6Og7RZ9pVhaKFfc4GOQ8ftTLvn1ugTViPpTVsF
/tZRSYONwbQ4JxziuKBE1RxezIwuriCKufYm/8K1i4cySSToVkGMl3TFGjojxyVoL1HftbdI4s1V
FdggYXRAD7LM3aONxC/6cmc3IwPe22DWkhImdq+IgUfTpisqt3JnlTgBnYTWgy7DfJ+Uvb9NABWu
svqJojWO7TnUDlDpUCtXNH2ZUEMHiyJuNnJ2uh8mfV/HYNdiFs84e1c05gGhtblITZVkUCMY0sOk
T7dT0fvrwnyflPbRuvHtNFmBWOMQc0b9YjVlFMdCZv05oegg6EV0zAz9ORtVu5usu7ylprBLoQf4
871fVsUhTXfusKCcbONtaDJvHZryViqiG7orznil7zgZoZT5awPhAgdKfB3U1ovg98aIj5dLYhlt
wexMs3oZxFrl/OxrvsurWuDRoO9e7XjsV4XeeOZQHBpiYfS29HzlpHkiuI1EGdvD2qAv221UtXc0
qnLOao/7aVdsbfWlWmzavluUa70GDSVTerbs3gzXlZHt6YhE5RpsuXGA9ZnkRtulryHofeq/6Y/k
idytfTNa22ppd/dCcqql05xQX5g3qc8e+vx67AZGngVyTk4tRhqnRfHDjhbgapaw1+tpjMzNzehN
2TNVVVYVX0jBGYuAnsCoeWyd0Twqmt3SYlyqtM8RKa9blXpnj5bBc4+KToMEhMwZlMIgiCv53Ywq
LJR7GwcI4ZjtPAdJunBZpitbn3xn2Y55xpZDP3mQyZo3vd/+xDAmqHQAOU10C5tuj08zaV+c+ToK
Zr0N8kCs2pHcW2aUx7r3f7M8CA8UXG8BlvxOAotKQ4sRJyL2MpC6BX2pgDOZEPIc08yATYcHy5ex
CBCeqDnOlQbRWr+7NswJwrOxuKR7Cr+r4jbp2qMzUTcOXNXauaBrrVLqFda4dBOxpeTfaBw7so1s
kqijFDqnQR6jj/C9x6IbtmnHDD4l2OsipbbKGGlHnjDyOHEnL0gCXJYeCzzQr6HI4PSmby0dfyzS
kj0ZbX89J/qmavvDYmIbm+GbiH+7krN6CqSfbmYbYEznomuaNqtxV45vDZ8H3hKRujCbwasXBOWG
+X5ewJd6fk5zCCud7Clis+EBFC3VLUQbD+novpd2GGM2h5PaHdGTZwtIT5OwXbKdwd/5jvtQOdNj
pNpTU4EUT9l2MvlPW+m9QlO09jml2dhf/LVctjWO6z5pwHinucdvqUX/ZUccK5r6MC7qohQgJhub
YHzsDFc6zsc151sDb2o5blpXvVDBEzta7JsmODau3M/8Deav6k37rIGb2n7wzUucsVTzHmyO2Fsu
XAd60g7qSMufgIpJrOlepq76Er8zTDF1xdr7DGeZMKh+YZVzIRKtNkHCKNTIId8BIzpHTV/vcaZd
2W4UHxqIzasmTl+tAZ3D85N3t5rVwaj6b98SW7NqN0aqIY4ZX0JlZ78nNwCks4QgLgzW1zy2fqgd
MXvWJi5dCu6qzkZzZyW4KSXxpTX4jGJlztF7p2AeTPSUYFIUDG4s0sfEXvMviigEGeGeDC+gncq1
XxX7yra6VVpn2WH07JWM5CdbIRqkKms8B2l3ZyYYVkO3tLfejDjQ63kNRaVE8JAgKJxv13FI0Hs5
gpwT3OrcHW7DZU1MBdi6XUy6RJH2TSS5EFTaLM+a267FKlUi77COsZEEWEJbAHW5p4mdGGld4F76
nJW+AkUFlSRJdm01Juuymn5QJe+mVt+EpbxzkMxfXfhjXMJBvI/UsOlExjEn6ojM81sb2+Sa6o8W
YZOzLRxFY1NgoXe+m2BI17Di261jO/fAODEvtH61HdhjNbPuMN2IYgdmOlqKDLOmfjOnfI3jkdMz
zkWn7G+0l32GvCgyURafY7uapbVLmvLTAO26SmNOW36hh2OUfSncWJt2StTyC2KZHzi43JE47Db4
MAL20GW8RC+oxUB72DcofqU2XguatGJ1XQiuIYy6Kxf/FQyyXdVXzrr2W2sLWfNCD1ubgeyr62an
/Cy6TnyoQ4NC9kjyL6/JF0eUf7QteWOMBs0vUK041I9Q3uJiIw2HX/1MsxwtAg86BWGY2qgmAOcI
bCBKaGxR7fjAufAVSDBYOTcIH7gSV6Q4/U3Xda8c0h8qnk57FoamcgCCR+WtzAGkOS35zKGioIP9
gIYh76Yvlj8duHliNSRSCwTQHbb5Z9gsIJdQ1BtzsHeRPBijtM+e16FL9aya/VzgPzGfcVrex7Nr
gbYcKdca+SVr6f1ULXvpDHgtei4PUDdF44TEyBqkIVu99Lg6KbZElbPtLOgxBc5M8yNDQqSjHWJ+
C5igOlVtTONTt5fDyL8u7Gj8lNWPy00JLT4robDXbFniCV+oPlkmvVMTPtmQnuyxei47eeI8jynW
w8BZ1+m71tPjcinpavhhDPuuApwygVEdPBJNTU65BnCk6soVrOLqrv2gO9zZdLb4iM03FVS4Qnp3
w0L8TVDQunM5EXkUSDmhD2rE3uApWY15+m3MfrKrSjYIgw+6mqaGVYp1CjX/oHLOiwEqqiGG5jSg
DjsQ5VrGEJcs2qY0rV+iafCihMkPyvq25l1BhzQMCIY5H7T51in12Z0p5ZyaZAbCwN3EXSLt7g3p
CWw4CY5NPecfeLz3RHA54jbiupH6PtQgM4hBA5Dq6gevDd68tL5rYyff2+0k4KPwrPJkePZc3EKd
92V3PQvJBW8ci+IcjJJyV4mBUQBgoEAWv2gRvEf4v4/S53dr3pNwQutQuHqL8jpujISq2+kX/2a9
pFgsmgWsp7Drxy1MKdRMdVOF2j2JTj+3Fs1IBUDuFJtePTzGzdDv/TL9SAnSAqXltNjLtlsrE5q/
du/pNYSFSomq608CJ6L7HCVyFQtiYal7CHb1wk1vCkuAzPh1xv4UGyH1eUl/neMemlK4eINhdFed
UeGSLsQWvKBYHBhtcgcZfMVqmYuBLS2qcwa6s6EaoSkYybz5auoo9kucR1WH5yjAmEQ9U5CeKcZ8
VJNFIYivyIQrkqHK24MCuS97OloLdZd38Wsij/wWUQHz+jIm0EK5hMOG14NImGAoAlq5Q49ZZrY/
6in7cmt90Qv0EvjcGqwTJ95AksIZzIsO1V6byRbveDq0lyCAxDiNEP7yceV0jF88DNh8hmeSyTBb
Jo1Xun5BPLxTTvHueaG9MwoZbCbV3HZxdxU11a8/vpDxHfGhZ3pbVwQympSfQ4P9NKPej3gMOxSr
hA9VcWe+KhwjXWETskh5yWczw/BpWi1tM9lvr2n7ou3vujKhzHEc5LVTN99BVMjTEPg0k7HfGlPV
X0XbQeYfsfYDEjULu2f6zqvPeqCsB+U8u/YjSK2yguUvoCTTAPwu6KtlcSVPTu+SXOSptXPr4ids
j53oN6EWn7qfjkTr3ifiOFsna99GeQqVudeF92G3Xg+/P+W67rBb+X56bVqDyciaeJu4SAH1BPfI
c6Rx+7BZV7G3yY3hrmon+KbV9J2y0m1Th9z0CCS4LOA5KeOtSc1roW4lKSxa6LN1Fscuy4nawkJD
paBZplRUphL7XkbB7cgYZdNIGbi0EujKeYvMmh84m3UmVyyAomw20uwutjnfNjX1MEnVopyV6sHT
BHuYfx/7GlOWa/fJ1tXTbT/m3qayyxOp+T2Za3BoO2PGOZenMU5dSpuAnwL6SmOqZeYHpzXZ0RYG
zoyqWQFExA6QMmDkF9yoFoHK6CYch8fEDt8GLzhqiVDthPJlsmP2a5K5TRcmqfWGB1vKsjGcSQnB
JXIniFe95tbo8PBZ5c+yjL7CitWwlDyr+zxAj0vfBYGx2el/QcUjGxvN5g2nzNEbU0CXnXnhcq5W
zJ5PES1QUx/xGAz6fmuW5FgJBEBV1l8Uj2OMY4ec33T26GCIIRHVQOceKvVACAZmkDhJ897qo9di
Ij3idV26tX32GRzpOg7Lhll+psQsbg2fEcHL4W7Ogl8XIB/SEyPWRI+7hxH8lDGPGG2JcuNSblvP
FeHu6KbCcAT7ERKEW9mIXVczwye8HtDIMZ7bixyLYSNTk/tAZ5x97vBg1sYSkVhQ6eLH+FfwwSN9
G9lj2c1n0ZQdDab1uWhZGYWiurhWMT1WGNFYolHmTOJkTeLhMBd9eZvMPn1c7ckfuIwGh6YSSc3x
2gms5xJQysrsf4gC8Luo5jOjij4n5TgeMHRMhx5XM6gi+tVaHmScO/dUNVebpg2TG/hAZtffeg2E
mwxdYtdfPCMHCDudDAOqsw+iZR0EcLzTJsXgkorLxC1EF/oDqxmhVKq6dDo+GZlxnA0P5jA2tak+
VHX52I72voVGYwBaWpVNcIiYTtBCxZUVdfdOlX4PwTzthr689uMRWQJLwap08x3OYeI0XjSuMp2d
TRoD8EgG1lXNdE5USbwGP7ZIb0vHpyilpx+GiFDqiJcol+bVOg7OzHsfiRN9xyNDCjVGiIUlUqPy
iU/Y3cb3k5XbARR2rLbc9LH/QnOus1JoV1tCbMlldEvK7Tuci13Eg2hK8gYdBKeR01n30tnPZvtt
1hxLBlPLbSqaa531FCX7J01++GosaO0m3nbM4/qhw1mGl5KRzu6oeU9ystLYGSZHGKdmuFjgLuLy
Dpgnnar9dZfWLhEBENmLxzibvC9tuWDFA+OrDlxAQ3nBGTWW5wIWHyfo4DDO+sZyLY7hoGd7+j90
qh5B8NIjRcxYDGXAWq3ZUh/TcSG7wSlVTfjAzFx266ggVZQas00gbnoZo+idCetLy54aDX7vEx04
q7aqSAjx8hgsAwO7rugopdUiZFdeNOO4G+2BFjQ8fcDaqqWa00XF8e0tx/qvxmbDn07DkwnQ/Gqe
SrYpRri+QFahPTLy7hvscegLgK8d9tf1ONA8ptozdtwjstZOlf5h1spZj+AQRWvtUGcYF1Mu6LzT
zZatKzD0jpNC0+6cAfK3FU0eQcqKVdvUHELKB02Uod6BT+qT4wRXQdQuDooPpYr9YLl8UUd920V0
kgFMmj7GE145kbv6fy35P2rJwvlPUvJGx0mlko9/asnL3/hbSnbFXwgdlggcz5I4yV3rf1gMjv1X
sDAaTGEGtr0QG/6lJVvuX+BrTT9wLdt28AkiQLd/oxicv1xaCpcxyaPHRDiO+3+Rkj3b5Kv8E8Xg
uCAYfM91IDuYvhTuIjX/Q0oesYQPLlQDHqb5vOXKrZv41ktYzzUVugcHzGSbR/XO7mt98Bg3GKLH
27pvXjNqDq5Sf+ClPerXijqI62LAeIdK/eR5385oZ1+Wlns/rozfGgdzZsXoUbH72/k9BjT3GIT4
aOjJfTIHzWrLh/tNEV98F+Xs4VJ7QaBbMLfYdluPc88oaykOI3BPrMdkrI2LHaiXP+9xWfXXQZpw
slZbbKvgMyUa8pI1jYvBO4jwqecQtSr6Lt7OepqvxQieJ+3lUz5XTOCedaKr68fPE/lEMiEn5dOh
hC7vOk3bn8lFLRQt7+3PXw66zD+hrHDIWT6iyXBLu64It1ZdnurfaIC8jaobHgo7F8fRRkUeYsy7
GFuCW8zPd2bO4YoKnZ1dFOvBMcaLmVsbdpJoaX0nLl5QXNigWySKauteJOVLDySzBJiwY58+PJhs
c7dGW0EabtisL4e+oCuKY1/pX5vPuxk8uO6crR/ykoEeX0jyWxiJcdKe6B78utP7dC7JxhkOqOlE
75vlvxflT500EZzm5YMC01rbdIxsaZg9ilAN10GGWtM7A+7p4CZsaJdRdk8vcTD/OLMVr2BruHs7
4Msr3H5pTsFUPqTyGkQn4mtIsyireAbb5CaX9gZ7GFYksOMbywIFkgq4gI6EoI+jBKDceCxIT+7A
OTwoy7sMPeCkVvAUE5TFrLJek4Aq7iuZJ3ubJD5gZ4NsqB8fB3M6YNAmS4+pMrku8G6cMm94pcew
3WDAA8WcQjnwUnddBoFe6cF01ilUnGgwv+hXAhBuxQ9hvXhggMiNc3IMZnkjkN8OAGx9b+iYtpHD
KnHJM0Ls5Y+MyH856bMr2vzUBEvyxY5aQqXBmZr1GsOIe1PQlrGz5wRqPdGjrLfvxqSjNcpP7j0H
rT1wWGLnxkeaQXdXVvkdTfFBGxxNSSdO2XTrGj4R8HLDRTlmRXbJYsxJob7NEj3CbFCQmVgJoFTE
L4Xbv3KlWxunmzaOTjeJgWPaj3W3bT1ybxD81BLJZmDHnAfPnvAGYGmo59gXrLZAAYY1KjoLHi/q
qkFdu10TyJRI97N9k/rlbTkH5rFqf4m6suX228fKz59ab3hYqu9czPHCrGtGTXMmMd59ozLurVTc
2n3/UEM5DCRhqRwTZGsi8U3iATva2fHL3zkG9Wn5zTFNp51TMAwCbD5GBb99tisYyOjubo6jNEDD
q/oIaYEmMnIoix/84CXZYyVx/DQBJ13Cq9uRZ/2k2ncadN/w4ZKZlrZ8XP5mOWM2LvN9aJV7joGZ
/wgBBAynbf9ENef7bmRl7K21IZ4RaL3wi+lwb3lfSsO0NEPWRtgKeRHg5a+5zxBzDB6CZG35bO6z
el7UdnVVSg75qqyzK68wn1qzftUGKACdm8/+4krAS7qCewIho1iO87aESWshSjBRVA3urWZJP6JJ
C0uZN94QsqbAMZtzLCw9FjwT7s6GQ6PtmGcroEGvMeiWTZFzxWIX4TINcMcxclUpQS4zuqA1gpNI
+tdBgOK0SGoTxb3vCF4PwXA75eKix/RbkZgAxz5MPYHAJNtht/iho/jBBjczZQhVNETIKfiMOOyg
akYk+6K8JFhCj9sqHeRXUSf3TZk8aTE92EZ/msbwq8d/2sdyXYxEl3jtbWbFV9aLf8QbbwfKMPPo
sx1noMu4lv1a4PkJPpNlZ6HDJ/YS60rlv3YxPQ9tD9/GmXazH2dbY6i3pR+dDMyGSsQnNl0HUw5E
86DFU5KxK6n2WBWm/x57v2r26M+W3cM0Du+JdagK4tzCdGlqhLrpFvA7/EYT6UFmvrHV8mEPvNQ2
lmnC+asgPEYesV9Dkv5EjmTVg4leAbbmglfjjxyeRopPBKWVr8GYb2aBxb4F9EIrEEAZ+O3r3tMc
09GkdEApkCBqk+OtT5ZG9TSkm9zFgIXOjh9tmLiaB1pb8H445Ylgqzqq+nU25+LUzXVxkqyzYKdC
AFAUs4UOguvUcxZOc0dsHD8bz2LkrhzaQoKeXPm16VEOGr4qBsxzNUCH1ppvDZIqFzDuxbSf99NS
6tiUuMDNVB5bq63XocuRI/Tr11SCfE14Ri2x9xcn5ifW6+SFtREgpzix7/WAZ4put3GT1F86ieW9
iu+pQbI3ZlhH64YQNFhRnoUuptzMJLbtj9dd9VXLysDddZ3bFKXVAq2Ha00d7dxUuJ3cFBNLja4b
bkh3m6u0HNpDxM7UixTthD6bnCQx21VDZ8+m050Gs0T34GDR1xPmVbmPiI2uhErD67Iqr1XYJBs7
pRE0UHCtiZw2fGdIhRZm1A3REbjyXmwdXCYJkRTfQTHokwoxj8hkwlIy0vNmB09AazhNQHBzDAgt
cJw4fN7jz5qvS1ITJw7RuyykUYXsMwuO10zG0EyXjw9Jafeg1fhSqX2VZWBi4W/vKIvvKEX7TZJw
kxazQ1uLQilL6mpjxhxFDU2whVMRVYp0FXiuMF9HyH8H0zUPWUsTLgSv5gWnKdwd3DOHxpMt4DwU
rraav2VIY0xuVMETjL8XO06Ma4WSfi6XscbuxSOHKf/adVnbUVOWAcsY/fOfd2U43BVKXAc+RZ+D
n3xZXi3vaA8SV107q72L2Wkkk3SjzFndzZ0sUJm5tXFu3iStKq65aIxbVtPGbexFP74n8yP3lOyW
r95FgbgpjCnaaQoK2fg7VCv++Y++OU1XmBHdHUUy8kahWrt2eG27TXfjTdZ56nquiKRi4SaAx98A
q9x6udGe/7yHgSE+jdmE6FtfK8VOgXqpbZ4WdC7KXGDvW978+dOfN6qcIj4+i+Hq9emaDQio88SO
T11s8AYO0enPu14ruXInF2hBMRvbvz9k+b9/Pu7f75YGKs1Syf6//t6f/98sn/bfH/n3Z/z3+3/+
BMWTAgWt1T8+xZ9P9ve3k2e8GBg4SSlIqJbzuNEyTO+SsAwgIJX6XlNCvm4tCwx2A29dwf56Yg6t
Vg1B9OdcjnjYOz96RWvH5Ben41sfEOQpEUU+qip+V5ltf5bY3Qu6Xb7HUJ+qoUt/R2DpeRLSVuy3
5KqYDlgEZudeNID44c0MjoeLcGTz0bluhzfMJD8TVtZv5DuHQUC4SgLrhvrU8qtvypeoz8yPxK5/
kzBgmMp4NMPGGF4HA9ioaafRy/IyWcq0piem2Xllkgd8VOPIo3Eo/HtFjIbwRj7eSVy6myo0qttR
kZkr0iS9KV069nwZhZdyrMn3Bbk41zTb7P1Geadesc7OM987Am9Mj23j+QeiANiwsyzcu0OZnlsx
wHEo5xxaXFjtioSAHq8O9uWAgG5kGy3cZt+8BeNGDDztgzu8NuPatENI3R1F47CipsfOWRJzXm08
DRHOHKyxmOfzGcy9DoNXVFyic9Hcv0fZ/EUtYfLJE/sxD0aHacO9CF7uPwSp94FyIeAt1GpS/Ai4
tv6kVNunz+7q7x+/b7zUbUMCtfcxwGVQ4/BV+jvZutNPnkH8Dlz5xSaDNoq2/NSh9QmEznxn6CPm
gG34DZfsSK1LP73gjCYCPrbpc5PVeAEqdgWZnINVZDr1Qzz0Pd6UNL4nGJ1sdGe5t2UL24PuhPFm
MpkwpzprrwlCF7uB9M+FcFq073VfnHO7FXsxjflJ+No9ZGlfHIN0sI9zH1aUN1g2IdiSkwmsrzMP
1mnn9UwkdBF4WzFo4xoucLKNZ5nfzmPQbohM6DuDbCzMHkGOzg9zTIVV/Mjlb9ExE3dP1AktRcaj
oDyUcJRldM0rcjLPcszub/7ILlFkWf8hh5gHNne3tGxuZz/yvluvOFqp3/+2Ney0KCffiD8Shk2M
lxC1+u+fe5IdemwKpOCEvErsgUw427ut2bXVb2BgTHK88buLFbO+kp+pkb8hy5YfnkWCqWh6642r
qMXjkOSvMiI6h0vAesb5wh68tMonpyu5E6hBPHgGM6kLeOu+TnKxJiQInCXC6d16cXRrKSvf1hhN
rrGRBlvPTe0LrxhYJs6MgqrFsIcCPJ7Y/epDTKT6aJUEgEWDIMuMqU5eEjp7UwT1eSC5uBvzRl9S
LMLESxClg6hptuz07BuaOCxu6yGbHyrRCevMxX1CER+BCkZ/A/AH5ItJPjZstzmT1PWz2ePx0Mpz
X8zIJXw+lOqNlBMOkLkU77phSYlT7bMp8oeQ2M930egzk5X/k7blbvT8iTMPLU54bcht6eQ+C3wk
g+rDmT3Km2yK9LgrAumdOcRh3Qp/F8UBz0fxY8fmtReFwxdgqKdo6MTHaInvdGjUOy/qY2STEOgf
Ys+H6TAW22FIUnZdgvZFqOzrruqD/TBQJZgDiL6tMBzglN51Nb2ljL8OrRB39jwA5msVwxJizebP
u71Z20fZtJ9t74KAkC0WkpC8RmaijIQ2uiVxlxY3i/3fhJ3HbuVItGW/iAB9kNPrvZPXhFAqUzRB
b4Lm63tRhcZDAw28iaok3VTeFN0xe6/t3kUAEdmvORDS/mhpMYY2R3Q+jj2nnoFIO9WI3rXIYdH2
jtLNK6r3fOshFlm2ThXciVrcGoHANyYHEPyMZqfENXaAQTq8COe+Np1rI//oWhDd0V+hoRHzgo/t
4h1swnLCurrFy4ytJCCzD0FjtjZVqG4y+Ec3CqldrzCaF849ckGU9TbEN0WnxU2yPYkiOYasMrZ9
FPwjY2svCaq7xxPLKVTKV60Ii/sY2SN9bWpsGoovV9/YMW/d83kgawMYsz7PolVty3+OX+2GuMbl
P9SXwE3zU9NK7fb7QaB1ZGhgYrn2uvHI8+q1wiq01nFZrlL6UyoGe6VBU0bv11KDGUb5MBpzYdjV
F9vzZg8FdNIWeL9Og0I/Xbj2kY2ccSd62bh7db8mHta6EHPj7mVQf6Ov30mgFudk6rn5uMN5UO6V
MLXq5PgivTv4bIrSCzBfYErW4e2EqoZj0Uo0QzTbi9iIco7drAVBRBLavnshH7q6SzGggdsrjsI6
5qq7G7as7kjhkMc5HIDfTwvSUK8o3eCNq3TdJxPj5Pm1UWEzCRi7fkedtbN9ZsReR/RuIfSGlBwV
4WIYy82gyvgwFkDSBJbRuxbOY+6qRW1nEZNLrXzvvJ6d7++vpKYWPej28Hc0NfMCsXdV97Jm2jxf
BK3ebyvEH+xZSmxwSQXqAePyXbdi5DYlWz0jhb+t0WgzY/TOBr6UnRzpftVuSPXonkttU7sB1kO7
4tCbT8Qk+Zu2neylPnj2/fcDJsN2lbRDtKnLtYHS6kYQVn43LFOteo0Jxu+nqWU1RywcL8InC22a
f2NO516HMCL7hGpjoweSoqGH6NqjGXN79hymgcOWVyR3qAJAEmANcB8aPitqV8xU//fyNV201ppL
9IUpxTZkJXnzfTs4956/GkImVPl8N0C2j0BIGM8BKcgHBIZglraFNbyxgDw3hQvfgcfSvMcrwH+F
TLPwxN5pAtTdQGKwN0X/KFJ9xXiSy7XmHnkYAopq+1zP5uG4I6SzqiD1OSWIgZyMTOWC2Cjq9yim
ex8StL2krqJdQ+US3lm/l/y3X8dZjPwXQOUp5c60EG5/xs6ab1yeWPtmYJalKGveGyZoKMuC6TUq
iWdlVMgw05qik+ZpbL97ET13shPLNEC1P7xrWVwSEQ5jo8nj4rXp8R4b0o9erMw/9LYg96wS3hO/
mGwVOPl0GyBFKBVC8m021CuMS2T91RMTsmXfO/JrJ9K4DWugAazv6BuypXvzis56CiRwgwii4y5S
3IzwnZ8CT3vikQpdaYSBgXiMpNzO/hBe+Tepy+kqbHx3PORi09bejMy8mRa706EN6JHUreoG+ZTV
prGuLZsEnYLgb9NMDpOseBi046pK8T5FXbBvfB0RDmOzS4QYdZgtHZweNDMG6a0E3yCSliC7/SRd
u3Hylfeo19BO/Ejhg9hGKYqWmFm3HGFTTnp7GRtE2K0Ptm5MqY/LCfsZ9zv77M4ffv8PyALdnKTD
7sIYb6CHxa1w4PVwqn6VGTJWaLjNOTKyLSr0ZJd10nhtBTJvL83GYzIUyTmOMXlYjjIJEJ2pBqVP
JnnFWNQ3mnuReX8B1AlmB/ZahsZLljU7gO7Myvr8n0RFu3Atctv1aFBbs8c/m8onS//2heE8ZFA6
jziErpRCwTHY7+sD7+33y4RXJjttgjOFEdB+aPPrSyt6s+f36kM4gPtAVrkW4RxvCbhImnaJ3Ioh
HoD6gYLTs09Z0vUEi7bhJUTpMEgyS5v4EcatvkztSnuLB4tmI063asirXT3kn3Ky/kpDQBKo2B9m
fPkIvGZcTsoqL9ykwoVNoN5e9lZDsrPbPn4/tKjB6sJMllqcqJVuTfVVY7i56kN4JFlQgNDtSsRF
sWk+mMhtWZ6xe7fjT1S9OmCvsr26EKGQGU3BepzMU6SCa1jV+7HJIU014c61rXRLrCDcGxd8WMP9
e8xIZ4msi8WJeO/gn+q48hidkIAKy1CG7gjKaRG7qb6tYc54nIZ7PHLGagxwJU2SDXDCBG9hOFn2
oenIf8IgdXap+M5qGT73+qx6q4OU1LyKuQxNiyWAC48JNL66J7e7KFWy4xwkNzkYWNTUzJGKgurJ
g12ydAdrPJnMGltyVtEs71UVeGumYwiJ8DsduUdpUKzs7qrSiOgx88i5mn9I8osXZZD/WEmgHQIo
A2daz3YZxg5LCYaF9Bb8+gPrPGsoAkmmaadV+aGIbroMMP4Tvh0Fzlc7Wq/JXAY1kbypzrHOZcXl
5NCnak55GbIGnmIOlK0EKLUYObQkCJf0eape+HoWnJE9EWSdwdkZQSAz3ExQPYp444k/1JcTsd0g
LBPT3jmec0yaJNwHSXiLsz9xQnK94TWz54+VUzcya1Vt/mmp9BVmFSVUBTDGBMYlbeB+uu/gsvK8
dQ+j9ZCY1PohWv+FhV+LOxwz08wpNE7tsb/NeexWc/JRIV8r2/eukaY+wZrhCQ/iO8dq5YVZ8G2V
TH601vJoGYDlydTZK7MkfqDeG5zgi6qkGB7SKd6hzdgktUV3XhdvEqYGU2m0pDSTxJpkAYCHsvjE
cEzaa6FzyNgYcdf7ziMKj3ieshlhtLVnaWRfgdzCcw9ntGV1F43gWKt5v2ArQFDJ1G5rVNFW1CZU
jB9KYyvuaUUCEhKQQ1L6RKC5HgMx7OUqQ6XAOB2h0t2CI7PnUVQtiELpWjTSg1ueMIo3a7itOEKy
nTDY8CGfvlYoWWd4cLPFxsrawEcFSExEcAgF8ZZR8pfQzQSqXLnFL38gFZC490aU66449WayykN0
44am9+RZaNDnDP9l3HQGtgk9Q6zd+/lLBwZ5yn1roSaErnSeLrfk4WzKKiBPuF+1zQ/thXeom59s
8OOLLibjWvnFuJdh+PB7ePJxFGzIvziVBp27rHamR0KOHYJ1rvvXAU3IkszHa695C81GhMTc7Fyn
3juRqfAedPYoGUsQIUbjOPiDWvYDsXkuyoEjlgB2/laxcwbuWgs3FlCMkiziqU9ilZqxhMjM9mXH
7kMT1GMEsC8Z1nSHkE7l4HBTn/RSHRBBCQQE6IGjwD16VWNumWvBLB2GC0eap3Gidddx/pC1w95B
VAPUdLxKN0aNr2ZsdFjmx0RmH4IJKCdOzHIJFpatEdNKi3kbyXPcA0V7Q3EcH+oYdkOXzMGmabjv
ug4YTEHmh6urGozbnE5la1ulZa9mo7E15AmPTybAZY2Rsy7CjeOX5Q2e9ybF0jPjppggIJq2/XPp
anfNImQ4d74tPZmeRZCdXTz7y9Ed3Q2k4+FUR/qOk9VeVDjjtiVelnVn6MOKjVpwzMwtt1xzhim7
mJr6i+GXW2vyTB7sKeNazzpI0/eXSR0w24t9NPdYTaK0YndXfvTCrg6TwQQis0S6ceHPwM8mDpow
v+7oYzJhkujtkIk/FXLsILG7/9yJ6U2SZrtJJg87738cE9GZmPNWc2YZa5sKcGGyvVu4vmGsiuDS
6pO4ygKYonLfqEeTD6bHH44HXLnM53Dm2p72baMG6lf8PFPnkgkdcSYBEcr3tDoGhLRc8qxq/G3i
ef1Dq2aVX165lPEUHbqR05Rzs+LB4gRBvjcNH1JYEn4Ro7vx6GmZ9YDzURQBnErirEQaX8jaNJYj
u74Vi5fi4JrEAeZcM02/lRpyt6k1ok2lkORxuc/RS0SRgBOob2y8gXFlfvnRVTVu9jby91jGow/r
7Ve/7nf4XpXjaDPutvqIRvXXBrh3i7h//veHf7+eu/DOXVH6e+RB0Yf8NIvOf82z7gOr4ykS7XD5
/ZAV9nAJkGBdcBe4KwhWzNHm7/5+Q2eBsC+zlsopxl8sEgtLQKxe3Fq/N8GkWEnzGXXfB1bs8qJS
pV4SNq7AW4U8/35auPCsOEmA42lCvTDWZOAcGeHx97u2LkoU1K21HhlTL8KpaC+1DYYytzX9RsQ0
LrbEi574B5OCTO3zInLfYy/ktu+phbHWTdzqy+yTl2hk51kPkMknabNoyyp0zC5Pk6TYoyePmJxG
5EohTPxncXdn3bvR3LH5ETBeSYMZGeR1l9iuQUV4U0pvze656B2PtaSKIPCTZVgOHmQ5Lwk2fQmN
oSee6jVxbbm2Jt1AkcF3dYQpxFfQfziGWb+idyVCl7HY6fe7MXLZvAa22Q1JNdPA+3XE7GZrNkbG
2i+sniPd/eomN/sOo+pdqyfxzJrO21o4G/73Fzj0qc+RqxEGWv9/fwJMkoqwc/9/XmDamXj+n/fA
zey/9/D//oT/9QW/bzIYZf4/bxJXSnFsEvSTcee1G32o8a5ZYfMU6cj/LePl95PfD8JRDg0qs57f
Tx2iNc+d0//3Cks0zVOfU3lmMcy+31doEMN2ImD6os8/8b8/5QXgP2pFc8KXDMVYJ8YpOR+bGvmF
794a7DO/P+33FYDJIbt3g0UaLq9AVRqePMv7+/vN3w9A4t/y0mQr03Fq1srrjmiOUVcWzMkMDCos
1Dh22A1vntkGT0SPpatoJGzAnT+1pmE8EGvIPCZ0gye/iYInu1s5YmJ9Hnr9MQxFu7Qym/Y6xUse
G52xI361WXVpV699Af6s75+FZmkbI2HuqMnqGcrJkxHy2Iy0P7oKXkF7t2gmau77/2TmjATEtcVe
3FvlfRjEltJuZC2KN5Z/dvYFqvicR9MHmcuwPRpAFuCgmXLbZbdUDjW/DxpF626jgOpT+dWLChAR
pyg2RrN5YO8lAiIUPPTDrD/mcbRyKixoUmNkNxm4Pz3wD8uWyAVchHCfNAMkFDHri0a+Wn7ub7wQ
oUXbxLduwm5oDvc4A9oqLPVVKcR8sWkdWRcbqG31fcxTRsYsLPmiilKf5csQ4gf3xNZLi3XT6Qyh
U7CmFhqC/eRk+2FGgBESsi0LGiP4f8/YKsb10OnAUQjg2nMlXxJN/tMJdForQ+J4HbaQd8B4xCZp
S9wjvLaPlqKerH1R9gaQjB4uRCouv5+JzKuO3khtIliYWG35LyQa41ORqZsGpnbQPDIa+xXGHBsF
6cfgYNZAchuG2p9orgxr1A1saziF5ugKgZLl1NQI+PvJXaZEo4PL4sjqIMo00XKABO4rFLNg9jz1
FcHUuQNUWTphAjRQ3rtik+vVPwpplCxg6/r4R5/ka+AUH2W8zoAZ4g7d9/Cil8yk55Sy4YficJcN
6gVWFp5MeE8LJoi1RFRfVswrcobiJsKFhT0Aosoxhe3oafwAfIjAmzQ7wzz8Ib6PnyMZ0y+ZyFsr
8XVYCDOANy1yHTREAyd84YLAhwozLocAjjQpmGCE++5SuuT+Tq6/Z5gJoNMSmADYzg6cX9jLzDmg
nV+9ia/H/+ayGReNFi0crRN0DKO9b6txpnWdos7/oUAJ1vVHCqCctUn3Z5p306lIyGvui2Ns8XIv
oq1ppxgdXEXEcdx6R8eHAdXDXGzdtlgPfmZsUNmdNfZjiz4aPvR+qO4qQc4uwGuYBeapsmPXkgX1
MrKIX5C+7qDaUbDbcIDi0OjJHGcmrmXRzgj7D1FQPQT5eMhibdsDUFqH4TpW8yKjEhoBzk25ZnlC
FDKkFNR5aItrXNgEqWwoZZ6jqFzjM1sNiYw2heeybQEYgTiLJdOcFEJGzAqJDmMPu+fXXl1ZGW/x
jCLuMJJv7GWT7wMahC+PrIVkFyfSFw6K2iE5tWP23ibSuWPh0lFvAfJf9RVmaVcBuR8LDnWXDs+F
zrzd7fRtCjUIG0jJ1IspRpXoD2ElihgeovYMBGFlr9N4MJZ/Kn2ylqRcF/nM7M+8Q5Ab2cLAtLZs
InG3qR/IYQwOFomlM8nCw6VsgA9OHgD6uT/Oolrs2zyw+UfFbYJ7XCOzvPb8r055nzkB6kvuaC7e
e0PbVqI4uYNI1pZokxVytD/jwHJH5JqEyILnM2F70SSi3FWKFm1os1NrchoNZnPTDTxvVcN4RnM6
NDHMzLrqmNYDeY1Vsk+acbwroIwtpo+VskuQcXESzEyLbI3ynH4qXbE1OxAASGxRSN2sF+Gtcrtz
3CBFzqzqQ5q/CSskWyu6s8H2b7Vm7BwrPgu8n6ze6XlFwcmfWyD5ZRotmi57amAgLw2E9ew5zH92
xmMjGoAK+lxvinSthRN52RZp9b7uQ5JBdWvbRT6TPFmDpp/vj136J4tbmCL6dAoK1CxxNCt62spa
EHSe1DCL3RCqu/7DgA2xGHY8XCId2w8TNxOy80k1/HNpQ1dp494o4MxtMqk3VR5qb2AqgLjBiC/x
FIHorvGfRTp2bsEM0x452smTAq22FdrwGYQ7RxU6gGccjZ6VD2wC7FkMx9HvFYNyTUiSk12rR9x9
knZw1ODlbdBfv0azVaxKpU8mwS317L+uE/zoJD7ypMvwpaDBhKpMkx09HLD6K9M0znWL3dEEW+0N
znDxfHFjPhFfIOwsCcwTrjx6vU9ADIlFStfWUchEWjTz+WB5O24R3H/TawggFCcrZXWqVW/NbALD
P5C7PFLjOFxnhtmQu+cTvtdqEBiSNy1otVXpJmjfAUfyDJoI5wrv2dB/xC4pEBM4c0vofygy3ydn
7+T53jD8Y8WmbYfp+TOYSqAH8l+Q1/jQGMOUf/Oghh1c/glSwj4rBmwKd4RrDbvagmY/Ds1fKyUF
ubsRHAaGG4AJmo+BEAjDdqBFrIbC1BiZZ/2Dsb/a1Z0gjyFoSFlwjZ7E3NEz934o1ENDsXXj3rYc
JxnBKUL+vDEyZK3/fa7L6bPUGOv8vtgk1vHseh7RbfOPGmYqRW0C8Pv97u9fN1boOEIpWVvy0wer
V0eWDt/9/FZ+v+T3tobuEp/mf3+DAdGFDaBx+32JKNE5oxIFZf37VzSCODRnZLb0+9Ot2BjvENh5
bHjnkTxMZshZtAkRlIxeiGg6cf/mQv2FF/MUp/KWoKYhd6Arx7+NR9gV2loSRTUuz9ASB58tNe6I
AjIDoI+tiP1+ITOT9V0YOstW5I8wl29BHn+ELpR3GJsWm044tnC1XUF6FEe8zLQ/XcsMfCIJAkW0
XKGmTo5JhCuKceq1deXKydMPdvjvcTg86DFWgbtnA5IsEx3OUyJ9gM8DRH0wQwL9hs6m5rUU5dGe
fO3F1pD2Oa5796yN3hZ/LXTSeem0K2LC38sC5UnSPso4fval99KNmY4ZIvwYmnKn6vQQ2S6x1L6x
waX9KP3xgZEeuWXdf7XNWzEYzNKoviy1V3jNF40x66W0OfpduvvQivd+D4eHGCEKZmy4QWz7dFnd
csyBYs7/g9Mx2fg6O0JXY/FQNWonWB4QevcBIk9josfvzQJH6gfEuXudg/ZUsC9sYmRe0waAHILy
0nswjP80G/PNQyKwVEx+m8HUGfhX33ZXn7yw/quFdPtOXn9OAWQfew4YGgkD6Hjx1mf47ILQGE33
1U03LeCvJVl/t2YS9pNgA7FqOpP+Pk7XWM6B1ebqpXS8P5pDmcifIkzMLddR4tTXNpR/NM1HjeHX
X3HeB5jRCCjObOMkLavbBTpdhRM+BfC+9nVufCapw1WnqBcDr7QWWI7HDb5SBnYtXHMrxlPIeJNo
k49y0P4GPXYzoesWN1cvW4LSoJrRPDbzsEmWTsSyVkT2BxpCXL9c04UkZIs5BXUWNnrNqk5iXkbB
QbvWxIuu5+loFKKEFBlDAh7LDHIU5he4EZkTr8cUggjyoXRF4oNGnpHsj44LILNiw7BsbOMyuaUi
qNXoNxa5YGhpB6S0urlUY3zlZMbE5oc6GGWLseA65h4UZ/Ost//0fDpnGcnnzqgJkTLzZ9vCqVfM
z+V05aYJ4/G6zsG0BG9J3RCHojlvrpnfmQjp7HrIAGoj5+icnbZ8OE25N7MORVES3xlWAhwDhGVu
mxLNJGG00jLIkx/SM2jE9NSZzRf2hOqm9f2ms5z8HITTIhOyuQVqLB9UMAkkhpvHVzU3qW8qDosT
de+J0e5GWZq4CvKMnxB5pJz87TaFuw4mA9YU/dRdMBAi+eKaY1XVJ/6WSHQ7uPf/PNducc9O9vyU
ls8ed/nGXeLvpaKunsw8mY7hhKWBRsN3Y20pQtSFVsLpZ4D0UyFBPLmHN8EfvScAGxEBa0koS/by
WYMPUo/2dn2X7aBtBqIQGXz6r30pvpOSBJLCLI64xYcbxBxoHqxN9yG+kZttKH/pu4XaKPgEQPYG
bKKmV515ohLdJt+LKccQEGqbzGEUGY/qrgFYPxlO+szaQ14cT6ueWUjzEHGFvx3I8l2qqiJUtjkb
Mn0BNF3v4qlaZc05iD3/3lp5cE+8IT/WVvCl0cJtw5JgEQhNswCUShmSb4fLFUlT6hrWrgiGpy73
4k0bkDvsj9Y8swZyJw13VRJ5sGSfiioXp+YkQ+9aYAjYFoifaAmC4pLJr7pLCIrvLYI0MB7fYL1/
OW0as/rIu13ZZ5+SmXTjI8Jp02RgGJ8Ad6sdYEF9Vl8kNwj4CvOSSdd2PQnnz3FKfEPMc8cl8BwA
DosNRGcTB6J0dwAlj3GjA0rVANX2ziv7UwYDifwoOxsN8O8HvEYbo2vugrHRsk7JJXPqWl9lQ50R
gEc/hXhs3/t0tG1lhLtsVPHS9elECWlYcoLQhTr5iKdcEFkGgXRZhfbCqQtzOWDvXRZknCxKp+LB
Vjz8mIUWAm2yM7OLHqdHM0ddT+cYK5YG3sCjw3KLlyllQKl4ZizwPtLOuh6nU6Ivh1zCKh3lvgUh
sK58yFGC2HkGwcYPZTAdiIOOrlfMfiP/PjlY4fOE9QlKYOrSRB7dajhnZp2Ri1JckRvnj8pA4myG
NDe96R+6uirO/eTRbKkcOJML4bXowS131Yibv7ZrlLNkvxJcvKzwRS4tNR2x3bogGQzuIY7cdubs
cmxJIPVFdNExtBD+RjpC/RZnZFHh+XhrY+s8hf0h9Q1WiKmL57phD0LM3dVvxEvFHWiVZ5r/PmBX
WoR6iAikUcSaKaRBVeS/6YN+7CsdwFEQmLvBQR82ZJRzNGyct3FhbqUL7WEgAPsQ6m8h4+VFFUAx
L/zic15c3AeKlmvaYrsyZHnxAtRX8NK9tcoJQojIemmU3zxXroVd/EOhXXkrUnYA7JFrFptgoSSR
VEg3QSE4tVav4F4glA9CE8CDr3j4F38DxfWT285VTr63tp8trcYxbGesU2uyrnO33chRDe9Bj6+Z
9KxXmllQk+Aw2GVljSVeGpDWW9unJo/7+IYXEmw0YM3FUNCO0wsSU494pAD1qg2QZU2prT05ngP4
XaR24Dar65DiWoZgR0tCN+OUiEXWSa8y8swrcEKWoEb2avQtmiLh/gmHdt/2CR1zycRBxbPHYyre
Y8Nn5DfAKYi4eAdP15GYCyS1CuEP2kJiwb21L8ONAWdkHVZCp78Ucu3j2Nn2Tf/NiOIWSGN4UCkb
qM6DZFe1zb8sQfvvVFWwJbjmWpmOO981gkMfvoD8gwxkBfyrZp5DnhsjzZqItpkVXJWl/0AvbwgR
nJqt68m/LkT4ZVSObw3knwX5O5mky6wK8A3dG3Qqa9Nkwj2YgwepMWdFBQVKI7UjeTbyIaYuM056
ljAEsoOtF0N5smQd0WuSONgSYMMTgxt/gPZpqY9RdbLz6Z5BdH0lhpStYuMUZNPSwbTtT29GK8tx
AHgMeHM6xufnwPZf7I3NyPFtorDcNx1E7DZLrmZV7nCqs6B26+VgMRPXyjF6RYbICDJw/vBC6n7k
Wtmg49APCJbXWmcjBZvnBt1d3QdnhmvMYyyt2modmREOzdaV+1hw9an/DiJzF63IrjqzkKUx8NDC
N4YxgDitldnr2QNC9jYaJv3Qp+meKuMlUjWJL3joF3FOloRf/4GseveBi/vOZcyr+0TIxN6T5KhD
aH9U3uxu1LRjpk3luXVYUol4fHE6uDAmFCJqVS7LKLMFUnntxgH915oc4iJH6xUxvKk64Ci4RqyF
U/QkRWtqJbzGo5AsTlMlBNGrb5HmhHfQZtuCLkRSkjkWJ3rWKjZGnVpZmio3o4W4bDIsIF+1djM6
Lud0QiAITx92HckTzHB9ooxOSXAnvDHbGcRTr/ImI8d4+Mmy/LurRf1S28PP2Jvu2dItoA7ySO6N
/e4X7G60tFi1tbJvSVS9jGPxmAZPLGsKO38o7Z20I3PtTUm77Kv2uZp96aJ13GcFQs/Lhv+6lcyZ
SiISxmbjpmHyFtXpxXObCDnrTeMoLJphjM5yMPjnpSSeNBlh0RUULOSHt9SISOqT/KIIhvugiF3K
TN2bzpluqcW4iQWTuw4NrViST2eeAor4RdL3F6+MX2100FersadXM/MWjQ68wZG++QSL72cGpH4W
Xv6DeiM+ZDn7K4YFxzokilL33felO46n2G33MGfU1hp950hft8IwlN11gHJ1xxQjMjy24HNdSirA
zQrLH9stzzWpVGzlvWoP9f/o2whhSjhVSxX1741RnYsJCXQbsG41PMdc8uwmqrhggVMmM74L34NX
5cvUYZcEutrZEkgZPtKJySdeOoAnKrwOyBIQDA4P3U5ZIMWmzG9tCy3ba+sC6AqA6sH1IirFAWV7
bxDWWYYHK9bUHP+6s+pKY1juJ1vksbSJZvI3nshPSzTv5s/NidLdCObJYIHKz9Qx1hV4KR0HZggg
zzeDh6Hq8dji919axhm+334wHXFIvTS5oEvrNnqFIiOr4T031cjaotG6Y2IyPTYE5dRHx69vy6Gl
b25UfGj6/M0WPbpry1upqasgOYwb1GfqEgN83hqVUS5/C+PJy8JtpvMMJCveXgkLDTm3D2/FOBJx
Tlhf7NBoT2HAk122kbbFvftEBqo6OZzgj6xEQ+uA2YARd2ZC1KzjqJ9WNq4XWBdQi9pHY2XpyYYu
c8LUUJ6EP4V4+KiRSITNjv99CAe6BA2oBdl2jEvXVZVi6yjS/L/vI8FsNtOYvgUlUsmeBeDS9Mzp
KEgrOFoJFqQhVmCsKAbQ1wn7SL8rti5ih4OqmAvaSM1Xugdu0sxtb1Vg4uGnuPVKYc0/qYZgoiy0
uJUMxNaBYkAc1zMuSEkSoYFhBkoVjbD6CC+tXAtoP+DXi25d14zRuAig2ieuCeQG0V3fdYT8zFz6
3x8D2Rlwdj3MlJShYrcrttOIfTDkGhlqkJUIJtG3gJbmyk6aR1vDOHLSj9aKtHVORmpvN4uiq4ib
VfnHOOFoq84U1MSZR9FHklvPPGh9KhQDsQNaxWXDE21Zymzf2N9ebI5b4PfPSWYAxmy2TeyTbRfr
31ZQ2cSpcCDqo0mM9NEo4s8h0Mh7lHdgXKCxLPLR05ojrEOpHmrkFZ297qzxh7O1peoGbRUu4TS9
0r7suop3KIrv0OUfYrT+F5l0d8nxx7HZj4sK6GJQ+MzhsLuQOo7sJ5AnsGA/Y6GRXRyZFyDp+a7A
GCHj+p473V6bQdZU5MsuS4m3AvBgwWZHl9QwlIsw2+BxAQwDERxv06CiB3MCd9P7BeOr7G7ypp36
gTDgubSey9jDXRsRTeTHzr1PvD8Yiu95MfNMYQeSUAErqYdeLTxk56PaUvV8+7aP/M9nFTO5ab0C
6skzEEzgVBlPQdevXSMga0jTr/aY/ylJX2Nuz9iIRM0wIRKrwQVQ1PVlsOJ2m9RFvBY6TBDfgsuK
clcht5MOOuoaM6KrIxECNEUEktncSeg6YJkV9D/eJXHvwGWChWyYWVkQ+vIq4SL3DFww7SdeC+5E
ZvGvjlEpEW0IYMqI5+2ROes/INT04bArsVGuZwiejYZrwfSE6O361ezIsQIg2aPbXiSN+5iVReR1
JXKL1Jb0RRKqM1IRWl15y8ruXxGcbg3ffB0p9ta2T5b9VO1kF7/k7BVQp10jGT83VReDrwOvN5Z3
vWOhV1iIGC3eWC6IumSU9hTagOAqmyBLldlgC/lV5GlkrRFEv2vUxh6CisRGhmIb395kbqtQu+Ob
3gjRECEVvHhEUK0BtjYYit0bsqX4EFVauwQ4t8pyBvNl8SLt8dQkWntmLm5sB+MrmaZnTVfQ38V3
aFNqyU5uHQduoZuJb8Ii+oVrR6DXzGqlZ9Q5lIc7mfZfaUKhx32YAsy7hDJF9wJ7yrHQs3OOkm+A
SNi2uTlr8VPqUG6obl2Z9t4OAdTRqMUU9RMbL7ZVBN/vY+iPLHD0ws/YZQxHyWQaQ4l6GimBqDC4
EQa5VSyHUbwGuOWkZtnQQPVF3THvn5zhEYv2ycUI7ZnpS63l57R3Hp4zufNTjmzyJuFuDLitdqi+
hpqohJILw7RRq3eQTbTIfNXgJsU60m9uG5ui8d57R+pgNOExWKYO2c5wn5BoHzzDfat6G5V9hP+g
OwKbiZEvECvTaq/ayKDGTTFSV/reHZkg19ktceMPzdZnak3zwtISCBsGtzzKl0kLb370pcF2wBnx
0NR/DOZ52oCA3ac5ZZuCPtL6JvOZ7PRKlUwV+1dQEdB6We1C+K7lUQXupfw/7J3ZcuPAll1/paPf
YQOJucPtBxLgAA6ah9ILQlVSYZ7n/HovsK677rUj/AV+KIYosTSAQOLkOXuvnZPagWFYGa5DBleJ
fTeIUMUuGBnLp3Ssya/qISdNzIPIa9oqGnrOYZgQ7fTYUtquJGAG4BcmeMqpWsXYRGLrpHwLZPzd
HAbrMabkAn9cIqiblNDHRc0G3E4Jj0x8GE3GNpwBWXTpLp6jFymH5IRke5tZ7F3tmY0yzXIwhdqP
IsWJZKLwxl3cP5vOedCnU6ta2DaU6zhSXScmhCgQeLpiXdsmfeoW5tuOzZIWafeWg/xI1ajsK+Ig
15EtuY8/6YFMd4Rt6TumApovDLjKi1Jc8k7fu8J+435/nGjNukyZN2rDO6y9YGr9UUXZUS8J1Amh
Cac52H0SVg9rwu6IztUgeAFyrw2fZ+ENmB+qhNlTHZUHJ21+u2H8JdRyb4bEBbgRMyCon7V0nxtV
u3NbEw5I92ya4/2kKK9Di2IdhYbnzZZ8h89OS426nksl/1phVbgBJ0WcBdJk4INHOA5w7VoFvx26
S9u5RAjDOEUvuJ4Zwyw4dEJHv4RufRwS5ZJX6UsUg5M0uhMK4tfBdYIqu3DKWHAKMe27TAK2TJx3
YGIaRrMpdrF8CLRkPg5wx4SBXcnS8PFHuPaSCruEM2PSV/DyT3hYUYZognM9KXnXrOxRz/xBcpQR
lZGVcJzbDofRSN23bgEaWhoET7BV+nBrtuMjuCSVPAQwfIy1HOcixbKNRfYBLONnobTvPcSG2tLf
wVHgrNLP7dhe8C/SIx3yO1VB/mbWwgAtS8cSidBmxkXl9urLiIaprN0L1rVrV64kohzadnoI2/Hc
ztURyh90qPFQ6sqBKNt7V3QfRf+By+3Qx+2L2USPibC+ycAgURK+d1axNLPYP9o2AtxJX9n6zvJm
MulCojYTOpsb/B6zFn0pS/k705RXs7ERMIgXbVHS/RjW+jb0pxLjd/XUmOy1HeOC9v3DyftTRtBC
BBK4hyhAx/5OG36ECHBkzBsaxQqNnzIQRsJESRhsL4bsqi/5Ea06vdOSaT5pH3eNNd8X8ldFcgHr
ovbaAITbwpZhqKeSPsRL1w7a2CbPU5/dZzBiPN3gl1oyUex0KvHUJd3dKF4iGvDALUPXU9CPztMq
g+QMXSaI3ZzFee9e1ss4SrWzHU6nNCeEEJ4bJ86XDnJqGVbVbsPFEKWmR4vbM6nS1dh4i1DZQ4rZ
9d2KBAU+osegkSeBl0MN5VsPEgS/WoelnJZ8rf5Ix46gJOTr0FPKyiw3iZo8EmzlSWQgYcV5KtPo
0YYGTRNFseKf9MVTH4vT7zG5FCsauM3EWhApP9QWfGyLzQnw+Hg0XO0wcAeGnIIXoXa7iljj+3jR
GdH1ZD2Zr4iAv8Z4CBLL4CAq8wNZr2Bzm2MvAAlF5SPr2QQULUYQF9k/Inva48jRtzQtS4JflAcQ
ak95b3xr7gAcukRDEtO+Thm2TaReNiR+Gqp8ZNhMlEVJ2xAXjOjj6zAUv90RJ37bEnrrpltkmWdI
edtkhuoeLeIjt/XPjj+Nhm29RyC56cjAvud2slXq8eCEw14iFmesQMwgdGa0utaIoZ7aKwOhwE0O
QwKRZTbBgVaFx38JH9yxOiKFId1SQScjYdnsCwpWyiNji9CGfg8+lnzg9M5X5497sMkl09IFBWOk
7ZdBeuPY5TtXlmj9Ebza3w53IU1kVlCD296wezZ2Lziqy4uylqNu9lVlNUPA3ITncb/Qgk2JUMYK
ca0K8B5IDpMdLUNPgQ7trjk1yLRabrk7K2Ey76Cz6SY0gTTczrIfP8gB6dZaSetmhi4ayqAWttt6
PQym81vnu636RZuMFsbyJMmWDEaFb+rhfB6zTN3WVrS3JGjNeHbfszvHJu8Me+pXr9QfFWJiTtoD
IVsAHAzlfSGx0rdmrn9Te5vJKkS78UUaV+oLgYu05EJZMHoqLgs4BSsdS/2zCG1SeXLiLFtgA4Zo
UIoxn9oWteo7M7Ev0dfUGzQoTYhtc85t4N7Jut9SAQ1jsxKZnetNeD8m6HMb+O53GUieBu49oyTs
birmr2IB1tLjfPZmpXqeR6btwqGCmNKFio/zzBnS0yicjz6vgWG4Xhjb32GsPQk3+k03kUlpeZe4
xe+qjV/aMLpissNaSCO9QZS2XwwZbaNacqamm6lQzUDF+a12kSTvA+Hg0GGAM5dyejCEkJ5tVMQs
dFnmAXpf/DrMGYWhMDEm1a8BPjujawElJBvLGAs27E1yIhwT13bTEuXHARg4++iLEF2GG60b7xSY
XZuR8Jce6Si7oZzmocNMaHkPq4lw3PQuVd33QcsC2RGLV3apudfr32lo3tHWAz3HJoTG2G6K1Rcy
21DVvTrCfozpgnInk/fDvBAGaPhrtgsM52CI5lOUUHEPhn1nNpiBRIL2qYpellasI7JzEZ9BR3Ye
vSOyh5tj3s33sazv6n7yMMq9DWD66wptMexmO/ndaunrkJHOkmf0To3VMuP+5ja90xNWBqh3cpOm
mgI9LP1kpv4T6AgnpqKeCgbt9QgeGFXSkan1ZSCIRdD7kVkfHkIG+a3h+GrfaqTAs4qENd1blHW0
/BWLyF/CXNTSWTbhDNbAJjp1tnFDVqJw/RavlmdKsRVZSGM7mZ1jVAIjZMlu9YR4QMv6jg26hg4p
GNUjnbvmd2XieZYLub2agnlF5W83ObcL+0KpigLLdje9AdOiKL80VcDOwD9C22sZVe5SMf2WSDwr
adIF4RKRzCdKeDsOc48oHjpvjAHqFN3TNE5M/UxADcagPWlu6dnaUVprSIFNYmVKEZhOwCUkCdkA
qAOUlK95cx61Asx/BktKZSKJtpPwWsJBaqghm2pFmlJI+jHB4lCYxydzUD90BoBbeiDkBgJRLz1C
sWGsL4HTf1o5uztSLO9RL9b7nAYgDcR8N/Hj2Bb27KPhGDkIz9hCi01Rxq8qvuetzGc0W+LSNOaL
3rIqO+yQCBEttkVWvUcWs4mJThrTUfNM3tCRnUzNVtp4nKZO8rOpMvM8/OUKkCJuZj8Qajt0zrFa
W9JJe56k3GsG3VoMOJ/6IJ6tTL/TEj1b3UQP9kxn1wJ9ExXwetFA7UTd7Co4nyOyk2PUlf3eNMqf
OpRvWTu/NPR8uovxa1AHhUsVzWKHsf9QlgnENUV/ihZX3a5MEzWawAMj2MNhY037ydahMDHbbVnl
YpmSwYy+TksNiAete6FK3dGX+AD8vLUaeepz66zZ5rrMUzzNav89I1GWdvnV9jVRm7HXF1V8HWvz
nt3VRXHHXT30rj9EjVeOkrwAzdMIPHMYvB/FpBxg7NsQO2ykoe+hmd3FBuWj/lom1rtMQHaPUdTt
G4ctnPFTWqt4Lk5R0NbstPsnN9JfSvq7cKflhy3yo1A1hwok6X5kJmWuTnI8Eikr8Z2uzPYcUGRY
avsjUvRyX1hZiFmX19oRoUpzKp6dLrPOyIrX4Z1uvTfEh5QK92+VmXcIhdUrouZHngBEtiOfP+M9
HxvjWsfVtVuG4UPMBkP7adADS+f/AjqMT2akfqRI40FeiTaY5qbdqpXhnh2UIUdO0se463dxyx/W
DyJ5cCrry3VgLZXGriGgsVQe40gvKdv6bZLDpWVcvgFBEsx6/yadGtRJox6MyICmRxqpprjxHmYA
6+YsmPvWrXlqbAJjI2MVSozFUy8Sdxd3NTnlbXZogb06wvJgekM0ItFFRY66iIp863ZaAUMsWEhl
zRkG8kLeTl5EW0WiS4vMEKdoBLcXn37XLvuwZTtcV/qTVC20vKXdbJvesXeDaj1abv7YpvFpyvsD
uopyZ6TGT+RPnRenCq2QiWUcmRl9UMV+0Dua5cZ6ClV3Th12WP/xBylzChJLK32cQ4+jJZgRr8GA
FmIw/tCOyi/7wEhacD9MuCcZz6Jj4RGRmm2dfnzP5GMZtwjWTNUrzSdAKYQ+8AKmlsSvKa5PpXxJ
atU6ENrtWSF0YWv+SbMctvCs3lnRpehoT4yUBsS6o1khJ3gNRNEA6/vuMLJHhaC97VvF68KIGbgE
5loBE0kpDFn8Co17+mgfZV8iz0tfeq38ZTbW0U3ZixSqO/mZ9NycrXlW3pFC8mhTyZ3i8DEc7eIg
6uggivZOz63XeURpkcyajQOPJamrDkrP92BQPXpNRGtRnQJz5CpuJ8ObO4UFXHbL6ktjqg+VrXfa
zsNB+ZJEmtiaBGV7liYQ3f4I5zrctWX+ARHeAqVAnETNFkxVmyBRIRvSjRm2hyJi21ow1I9GJDsz
8tqup2cjRcEdN9OPXTYgP2BK47eGfgTizXJZ6A8pZlkM8fhP4mbi/Mj0F0jvbBC0CuR4ml5RtYlA
K9R3JOiWnzAxXbZDjwOSXDg8RFbxXpilS6hhT+e4bLxcsL7qOih6ycoYjIpFbhvsAa6cdPJYovRg
6cmTANHMeCN1BfCXRfrqkOpPk9vh20HcqoiPdG4voHUIH+2bl2HS49+WHX2yK8reGWCvwcUPeOpP
YRr/Wur6A5xJiSAFF6Ha5/nB0tZkJ2RqM7lpyog+24IuhFVW+TZjnNc4UB+R4ucsl+YGqSEXF9qV
9zQmrCOGE/GiQnPFgvitUgc8rGGIzKmhDeTLfVu477IdftNwxZCq2F2AgIYNHJOqxetRMTFHdklp
Fj00ZB4stnFufsrnd2hjzYmczcYoUD+u4gqGgRnJLW5s0yVsZ6/jwgX5RQ2o6V2wKMT2LE3UB7en
fx8Axn61WDb8v59S15fdXssQ+NB1QsV5UJoIYCfzdPsIRWx2iAWblqIkDSafYBozP/xF21cGhdp3
JOoxiwqippcBBCUZlFP7xnuT7m7PEgnIBmgKpeYMpCAVD+6CQ0ZnxrRzGmrkITXDyzAuRyUdQ1LP
SQNhR3WfhDmDgCRl5pqMX7E4Tf3MtW65gU62LnLch9zsHud+jDCGkgnGUPswGsM7ulxIMN9UiOGh
F2G2SwyLAw5Gr85btjiV9alUL7hNdTayFLb478I3xjAI3prK3cf0jr02RRjHjsS0TbjR1EUsIGOg
ujH7taRNd5GesihEuoFy9aIWo/0C7NRP0T58JIrBRzjMCSV0hjcV7wj3GgQHiAby9lASvuZ3BUzR
dixpotn1VUld5amjYXNeVrVwWGTxR8otmS7ztNw7pbB2S4rPQzGxWLntEn+EOgFPNjI8y4JggLXb
r/lmR4OmLE1T++ja80FRkQg3Uf4N0w/6Y9a8ClsBtNTRXW8MDFwZYel2penvRgP6XJTjV2XiA24j
hol50+Zke8y+PajVpswAyYaRal0ng7brkEziI8xR4UVpNNybXAXXbOqQ7CtgPeBjNPt53TQTppg/
0I0cL8XCXfL23xQ9/iKbC4nVUjsb01pIPp4q7c8Xe6t+H+MKf4xrwf5K4HNataivuRzgBnzSP0KI
mYNOBQq1t2O8Dp0kgTZD8zlmubqL43UoAUGC5aHfGfHQ7ITonvL6nLmMDXDEG+Bix7tUzPGbNRmU
pFlG6mho4U0MCayt7PDOLBzibQbSgFa8ZtLCiuuBc2x6uuQi4hYzzwls+tb8tjv9buCSQG5C78U+
jyhNTlYCR8aY2HOq/fBJcJcfd1UMLFH1c6oGpFNrGxVzYcjU007r8XT76O+DqIYX/B71zqxNgrTl
eFZNM4hVwO2TfmoIkN3UHNOz3ip3bZr3nooeA8OgTeaxHrd+uSA9NJzvIiSXuZcW6wtjGWmswxwR
JignWSUSiP06mw2PfSyG4Cmh7NZxbOC7aFWfS2aePXpmeziN9d2UVk9LPH5lxG1ttIF2sIxpPMwG
ekjHI7VvP0fsYFicKa17FCsTya+yGAPm+MCrSjKTClU7sLyyUK2owmYcnrlxwkQFm5JEUYictQkc
Aaofrb76ZiqHaNfEyNgIiRgCSrHWy53OZVBST4HuRvAaYCqU28IJL1XBIGsokkfVVcHjLGyWqi/u
Ul6WzMNBb1ztaSIuLVhMAljIqt6pqN+O6pA3x0h5Y7CxN11xH2dWS+kKuC9iQ47Y2sfgOfjG4P5q
Cjo7ktEIJxS4TBXci1ytHHjXboFvZvqh6u4XAUTObigDZ4gvjiLsQFswPKmL+d2G7V2XDHsrwg83
UiE7g7ZJY6XYyTkxjxgyUYeVoz+58XNa2vPFmuTyIiu6LWRpCGt6ipKZEOGBhnBOO63Ml/KA+kvd
F8n8kYQyPNFuaQ5uhiRrmcygiKPB61eJx7iwknfMLoVVn4hF3E4mjOti8LNm8clK2yWx+aMiwGfK
Ec6laPyqLgx3YZmqOFt4gHhjQOkYnG2ncdORLbF56ZFGZuQZjDkCHdbBRlVkthvt5l42LMzKgI8L
1U1JYLw1bkqZMQwtsG3pybKLzYpfQta/7JqTjtYc8IjL/yfI/z8J8ppFQud//5//49f8H9F35X32
n//2XfZJv1w/i+///PfL54Cz/rP8V4j87T/9ocgrxn+joWKhy3ZtQPKqbfD9pu+u/89/VzQySS3L
1ByChrm16vpfjjxxpQJSPI5vVWXkRnLCf3HkQcwDaWHSb4Bedm9f+t+/3n2Vo74ou//j+b+VQ3Ff
wdAiYnT98f9EkTdtXYMfr+kmjDjbtf4vinwE7q9kuX/v25nEZVqTD/iwHwuBqVAgqOxxO96VDf03
QwnbT3yeXzTAkaWqUFhQ1qbdSVHM8Fq4BF5k6LZsxcaeYYdPgo3HCzOtayyt7J7mpbJD1ZztULei
031NnFAEuGw2aTGEDGgmeUlNeo2tKeqgIWk7TrQfLMaL5wA583RcG2vvzQ2cZPm0XHCe9LjKEYr3
TZv3T2/iP47SvxwVXZAH+6/HxTJUMmccHdGRYenrG/DPdH08MBG2kfhqlfX9LGwMvcsus3DIYCN8
meMIS6KOMI59CQEexEEUQ53uTWe8Y3SX+ETKoEqAi2iSy7yRfa57VdS+R3V3Se0suZYO7nfcxOts
+Bf+vGNWOzN2MSoPZ/oyLGZsIn1r6DxsHQLOPRTRK5+pWqE1D1aoYNQvOARNRko8oYTxBQgL+omK
HEKrJlSJMxH2Scr42rK5qbVzDY66TqaNrdzh8Hvm9krCIUEXWklIloxDlZLH2BUKFCAL6YhUUUmm
Mj+B0Cy3ccEMPdVoUUfmCIa/Hj4G3X6DQojIaU5+gvWyfSdkzIFTs5xgYMdj9jnH+etM0skmvB9S
cMlFVF8Wq3/NJ83wGfViFgxTcAbczZkNIUajX23PX9JyXsFYPQrpPoxOSQFstAhlBxucdAqTjMLn
aMXaLsQnRkU/Q0REtld2I6GncO/Tut9HtDypKaaDlgA+trWF6gJpmom+FyODNh9LONST0gV90kAD
13PhDwjMGKhGA9KfFeHc2rFXyUQyPBJo1hJ5cKgNVQbKGATCeQcbGj64Exb7bAFdkSFbaIcWoEc+
3/Uu8hBcsRoTgJbE6/DC4v6mAUz3U9qiB0wIF+yLRN0gyd5hDd+CPwTenOZBgpvFd1R0ANUkf2Zp
BA0f4iGj5z2DOO4g6hJtR8s8DMNumComPbLeFnMOEqaOfK4GwjcNu1tPglVQtY/unMwKLyjPYc/P
V+Td0OeadaQy8vfmoPMO9KgGdWZUwMYappD82U7OowqzmGqQgQzgI9yZhU4xTjJmut5XVz2poZNi
ucDqznZmojM/ngl0ykpdO3SaeBFjG3mJSvK4a+of2FliNsTlGRSnVlnVCUgp8XRomFY/pxMUkQWV
yQivzhi1BxbSLRbDXappr2gl5FG1ED6OMYcTHzkudxtFhDEvUO1mmBBWSgilGFfSe4ISC01WSLxj
pnjaKtwTei1g4otzstTRi0bwQaUtBX6dDBhKGP+iOjuT9VUBBHxfstr2B7X4rc1R7wPh22GerQ8u
ho8zTnOagV3ygcoIzxgV4w7zreM1eorwsum/yYfSNhpz/DsWqb0ldGJtgJtfnI7SVkFDAMSg21Wt
tRG6AYQ/cj9bvRk/M5X9kzspxhVDhd1UXSDdtfezDIcCi6YfJxGbP005El1zVJW+Dbre2mGce+gT
FzJVy3BoSPM9Oj/dG7BRHsFjLpcUDiJuTWIjaAb6PZhWOtnK45g5p8EtCXwbS0A2hXsyh/5ZAEfx
w+GeQB/cqMWAH1BB4ZHT9hpqPcXxY78uEL3h44z0N8m4rXEtshYouOkyfo7u0JhuERKBA+OkjsXe
NS2EAeZ755TGs9ZyZzEGH5g8tqMEUTc/ngaYMi4sjc5xnBmnklj8ujpqT2Npnpu4QxK2ZPIO4d0L
nJW7EK40uiQz6Er2YQWJtEsBFwnb+GNT4Ili6nlq4K/QaLD92sU52UumR4XBNrpOj5a+6lAVdhrO
Ep0hgJHioSe7gmTrwehsqubmYzZaz1zi38PEipmLGOABVCBFse46UyX8ub6bO4ueTb+jJqDXh/4U
oQoxy7YFZU8y+Rm0CN+60b4Xsc40pFN2tLKhLQIbiPSmRPO4xtFNH03VJntVa72wnR0vQpzRGLq2
sSIdMKYi8h3LZc+ghD7zr7SY7vBTpMe4QX0ds8gj6trVvTrvo8Z5i9WGQb6lPSj2vE+V9tPuZ80j
UQCREMB+b8rea/aggcyBTOBXPSUytDZRGLYgqL6EMtL3BVc0lYkgGZHCnHTZRP9AhKd62MozjPcj
vVAS9Y6ytkhqwW3LPBkp61j8IkPjbnGd3wt30V1JHvtm2OCfd9DvpQZs0iR7Yjuy7EdD4z7m6rso
s4cr0BlxBUPo6enSXZMu1/ZQzi9hZ7LyNV1QNrIL0nrZovBsj4NUB5T0d0ksW9+wkWDWMx3QWaWX
ODOoO0Ha9ZtCCeiJsYNVM4ZZfYqJTtd6QiTae2UspmPGFkFN6/lATlTrLYtogJ4t9IPVAtfaqksz
UJJOpbkcKq3+NA2r3ENRtQ8dd8aKdYvtq4okYSkCUcg9Vhx0g7J8ls0zLSxms/b0W0jCndF80rVZ
F1JmmI4Sa4EsTDXQTPT5m1zNUzSQ1b5rdOuoJx/4bpH4DIAvDC36cJcZAyxJKKcOMeVOmcNnoZhr
scNYuMgFYKpw2hc5hu+pX36KMNWoB3gIbex4hrn4UkFGkM+l9LUmXadQrnPuaIinXHydek2UDnB9
3+8qyfLQOOTpES9SMRtBJdKNIjuJtv4u9Nb5HClQyrCM3+NohL89EOFuTr8j8ovz1mT2sXYCOn3I
gklXvpgfk+9K/GMSmZcCm2zRRbZvNxxXGpXFVRCJca2ajIRixVW2cjYywMVttRWuyu0sCz0Czuh/
Erq55Wopg57xBF3uNVthKYfXDm/YTig2oB6h2j9aI+JNUfTnfL351FXQjVGFyJqPij57K+h++LdP
0TsQx6Q9LVUycJuPL42p71ylGfjdxSwD+ZWrHPI5ddiw9eSq39Icbg9j11dBo6Se6o7DQbZ5J/9k
PczrF5zkMNSGcbw9UbPiOTei70lXQXqEGqRKxsO6W8kgqyJnXRWgvU76W82+eEd/rQxu3/32EdLH
95JtoW/oqEkfSKTCyOJgqIFI9o4TYR8TP+nndoNbA38fsABRBSAuquDPL1JH3FXs+bV0zLdMYCbr
1OkBvXleHZj5pIdWMjk9TNlYeaw61dZooZIPZXokW/eVvIF+16/cv9vDVAwvmC+R/Kvc3Q1Lni0l
nPfcA8bg9sAg5CXKscm6QpPHpnwty2YMbg+hu4xBqLt40kD7ibKsA1uGHMJx4ULQ7Tjx0xx1QgIO
ve6HBEstVJe8B1iWR5VvKK25U0rzcjso2tCUEk+uhJriukCdGuv971vz9wjePiey0fTatgLqhi6F
n7Wx17coigltYEhpUw40CwxAo+J51F3boW69JsGP3dtEoCB9dudEPdwOZ1/gwxUFGUgWPRGaNeuB
FiZOl2koVhMWT3NSjPadXp2WPqPguP31SWa+O+Cm8RXH/zggmtBnkiLK77hr4h3wue/Cml+XaJQ7
RZttWhmoNkpFI/m3gCtAh4e3oahb6VXDql8gHcLlVCLOOYg0t/3zkDcFne31qTB6IpGNF9dtH5jj
MVyxISyItW0Q6R9hbzF+0x3gVajTgGc0QbM+pJUk4Duhurk9E2kbFMSBUA/cHnNV47crkrOCrivk
7OMyWkWHA1Go1HfnmmSsoCXjbMM1i0mVZSq4PYRt7Xpc4NzPzQd1r2BaxBKGlDhI9RrSCLn0m16b
2mBozDa4fTSvX+00WJtFSG6IwHRwSqzuR9pT+y3pNAQWcneSvAb2GE2fH26rwe0d/3PhsC6EKoM1
ClyglNwyoGC+2APTjoY35/bDySuoJGrFenknHhDpBAie3EyLfUuvi9ttRDAVN2f4bw4Y6cghaqnU
zf6KKRd7AgKeUMaHYv3i7QFtsX61tXDfaDjw80Ldl30JAqOuNimTiuvtIYvlPz4Cn7OMWvnn02Ee
TeQHwsPhRiausTKPvhVVcErWp650rw1DwcAo9OkaW910zfPsQ1EH8yCBFAtQQHzBTYVxMXFJ/Ner
bi/VZDxfU1Dfe4Gm/c9Lb19whhBRkEpnvIOft1cMxCqRlrDi9NlXbmT1vQkq7VHSSr59ujFyOna9
of55lVpbr+6YNw8G1KCHtsTZuP7nNq4ARMGk21cYZ9/1OPXqXaNU5bnt2/o83dwbq4/j79Pb55ip
/+OrVExfOkrJ3e0V9vra2yv+/oe/n1MX92vWSsztZngMHVKn48aCTUiHGhXhUacIOliTme+t3vh0
zdBANrZp1Ji0yjT/cqVyFAPpj3p0YIJAHs7tB3G/gqmpSprUeq1tp+J17JsJH4OunsFGRwc9c+5C
CuG8H9Kg7fazkpLWVkSfSW/cN3bNbbWAjiSWR3Qg+OTcsAlwX+OVUF70pEKewS5VZkPoN4kSoFi6
FKHpR0puHc1+qBjXZCh20yjFOEyGV5WFj3oehvswTYtzicP6nx4aqcCHa9Q9+K5tLUz3UDI80MLi
0Zm6boughO5DbUR0z2/WFZ15Y2JukqT/Mi2l3suoQoOPQJ99yq4o7puZHK5ugGI2c8/ux5643+SM
kg46QU6wSNNnmBBoULPJ++6LYlcY5seQL6lft4FF+3bDyHj0x/gMxD0LqFo80dgDZBHqFPqycHJm
6R7DitgZmrDbOI2eIgP0i+lsRNkzdzeLeguUn2gD4zNfJCMvFWxPUcSTD7zAbOcvGg7ZZolwKrcV
chlOHSTAzYl8q+FMN304c+jjwDZwbVogU2wX5gzQlwP0d0CnDmYAlqTnefXhmBn7YWM9PeWkFGeo
PuU5Upimh9ESNFSX7BToz3YGGJyavIWkco+Exr/DswFU1ajpoRtJHYwN/cxIZNXKgXpZQdFlC42f
gdhBKiteucsAa6QxAU3rA9kIyRk1ye2JDk80k5Hhh8v8qE+rkjjFvaTJrt00CyeGxPEXtHL2pkk8
l0I6+ywGXtExpz3LgmFfaIS8yTbcBTc5Ce4cs2Y8E8eWbdJylTW5cCoU28U3zjWmDll9Uotfpab8
UuOI4XJd+mqS1UfNCo9ObjmbbFW6sCcIiOJd2AnMNIrA+kwzk+Bk/dHporfnZv1LHIDMNL7sLfXb
/TgrT+u/rFuYDMr5Og1udzCHiZwmKyT3t3afRzTltyftelxl2X4b82VJaJkXXdjvlJWMKquRDY6F
5b2d+4ud60GJC+9oU9+frb7J8E3mkf/nuwwQNGGxn20QF3RnMl8hJmuDyQNnMiBUT3E/FtxpO5UL
HbUHybRlbYiNFKv6Zn1QQ2B41VwF5rrSZAqBe3moEN6alFTvZCynuMFdTTKRihL6ikr6m3E9G/UF
KYyLdrbQli+4LntcsC3jcfBHBgGDepyp56hkEg+TdEs0gwxpk8pyjrBF08CjeqXpomfMzZDLtbrl
l+txVqflp2PZOzngZrDC6i1CdLZXh/G3i+S+wwsJfyEKGm3yzXR8wXj6tZ6Oblo+mwKzAuQX6Vdx
g30jVZ+lTvNlgDPrZqA6XCpAdh2qL9UJY4rbnef1QYXevJciec0s88FiVORrkXNIDaHtic151CFG
b/VId72uT57chosNlQ41/uqFZUOhNNmTiKw76h1fK+Kvblpg2CvyZ/gqeggfrTi4M8qEuapIeE7H
jENYr5qQg9ZM86EanB9KiJ/JMJCPGH1BRAoQlbm29gVIpTN7KfeM4iH881HkYPwj8Cfc3r5gVuyu
ozL/dOrlF5ax8fz3Aaf+dAaM+o/PybVSRth+/PsK2hsY15iRNwWdL7zdbwZSAczI+AqnD2Pue19P
EeNI3CAFIqGiwkFBkYTOuA39sdHpg1ilykQpwZA3GPvESF8LYjR2s7qSIMyWDtSS0oDUf8JopvGb
N9fe6d7FGAPhq5eT1Gy0GTXSm6wIHxHuZ+e6NUzf1QFm904TxI6i7w2O3EiAltcSO06MHCvAiiEJ
RZaeqTqBljIx8kQ/bEZryE8lNgGasRapfVKzdG9ZD4Qmp+lskwelSL71LAkaSEflyXJTLDswEYiK
m8+mUwxBVhbob6tTC5sYgsv8OLUKMZh11/osC6aqnGcXO+uc6x/M1upd2w1eNYpxO0wdXPls9SmF
aPM3oJDR2hmjGvCP77RY267P6bhNcX4At/aEETsV/4uyM1tulImy9RMRwUxyq3my5XmoG6LKLkMy
zyQ8fX/g/7Q7/ug+0V0XBEJySZaBzNx7rW9p5XkZ2TPRtKeMjwPp2dq4KPjXjY5wh9CLbY5Z2EvT
rep7dXLDPNzVMNhXvju0lA3zLzCLxEI1bnuxBqgutqM3FHfw5DU5p/Nyd/bSGHOSkp8Z4d1ZmbeX
INVJcW4SC0YrA/7InV3vFKy7FqC5xUqNNEgK2463GcrwiJdeHkEugq8tDUYg/2CYPgYK3WbaWpC/
XQ2QgwnvxClrkP6XUTFoZ4s/n+1SV3q9Jk7jb8hwbiTtI2IP/ljUYreAI6Dsh79a3ApbRdO4Dob0
kLX6MYosdZG1jVFsZhRdlse089oVpkZ/48T5OUPeVknK4/7YQkieBy+DudxpBHMlRx1ZPMpwPhi3
LXK0tqDVfucY1uyagXfA57s1579H3qWPmUF3xW+pk4OymTax0W9xcIYXx5PRxXQMscVPAykRhztc
i6Pq8QE21KjQniPvHPnSLQwmm7wDQQeEidMs5k9CkamDHocKyZ0cvKKFe2yFoAomY21tzJMqc4Rf
io9m1ZINuXbz7nef9tqOYL5qA6doFi616rL8/spA0FEWeIJrIX8hDGAWQ/yd6pinlJ6GeE7H1uZa
EAoYfhDg3pZJ9xVZuDIxdxXrSkzjpbe4m/UpwbRARp+wr9FXh+QwANtFekBuTuj2B9ScyC25sEvC
0PBuVY8oMyfEfG20bT1/zfmg4datCdpNoAOifKu3wrLPrE7ukk6DMyv7Ye3P0ipqq6ih6g45R4jg
cggINmby0lM9tf3kQbbmdAgqRXxO+1RG2i4vdWczjQ7EOuUfwpTqlR189hZf8DAFpxQnQSNJb5Qp
+gtrIoSKNRIS/gDGEwMOpKY31MDZgdSw+6jD8EfMI5iJKL5JJyc8UsdYE7pqn3oVZriwq495aHTc
XyZXBtUSkztDe5PYEBw4NShZm8P2mAXBMzGYalsF/RmBFCzAgVFmZ2OXZH6E/YXvyIdtCqUAseO6
9hMIlSyQ8WdRxK+8CcZPuPF0B7kcpbQNjbpNaVRoJT1UHQFQBlNTLoJligoOFSkc62DO1XAdCQ7a
a427bUlqoaFiehtXnC2HJQ8qbfobpc4AZP3pq+i3j3EW1Asdj95HkoCB52DEdXxDMI214+z6wPP6
phO9vq3IQ6G7Tvkzik74u98rSjNc2dPFTFBY8DeaAuQqGl+cKQxIauBFz/FQM+iF5t+BDgN8CMGo
4BVn2JUgwSjpbMJp+rAtbI3FMIzAasqv5awdBz1A1hji5uHN4WPWMIw6bP9YIcIjMoH8MgQePYR5
szz0kEruyJPBYDQf6w0G4tiMngHmB5eSGdVuyhCvGfCaz8R4++fUY83p+eflFk/j1NhGJZOL79v+
PCZ+z/+Xce97d3lKRdkh0cvhuPwcABbWCN9j4zxUdP7cP/FTuKTOxG1hGU0bYBzoyPyetpmmUPJx
GWSjd4CQAvShbpW/D3w/3/2UY35qWf869rNWX17y8+y/Cjj/4+uWJ36W/T//wb+O/fz3y/+8vO7/
fux/+24///3Pu/13x/7/n2D5if/xi1CA9bFAA2vCurWnLQQkh1vdVqv1l66mppi7qtgmGT3NJL5F
rVRBsSnqUz3XWIBMvquhYqZJVwauu1NaD/HkjDcapcdHu0juNJItgOy55ralxnJoJzN4ztHYldNG
K0r1rkTYU+Cvs11UOfpZENO9toLgJrH6/GFokpukKZmmehMuMMP13t1U4b0jG+8cg7t4po54jHD6
0ifJAPoBMiA6vuQGWU7GboTCEM0/ROEMvFCdv8aFkZ86U0OB2wUuGSriJdar8mEc+wAwCurT5Thw
D+ikXjIdLNt/9P2MJUddeSdmXCu7qNv3UDbNISbWa1tpDzkqtEET9YNvUFyiW/mS2CXjXN13kOpc
8eYu1DxZZRehE9YTgM3Q0fBgU6neOitED4XEn8xP4EJaq71pKLKMIiQ+wVQNo71WrpfjI7/sOpMG
XFyESy+CerY9v14MPffiOfFOckXhUErHd60QzwB58we/SodbdOI6RAFVP6AQfZhihIaj15Y4bxRx
ZFriv0PTW9WuZ2K3wjbUNB3IDb3dVL5jPzEUw7Lu6/qS6JAiEyN9yElpmn8zPQ/LE4Co5vvhpAEn
Ssb7kSh0MQU6mF/t2DrxiAzfww2itolJv6SO4Bv3VgJj10wFpuRZg42nfebRbaJu0J4Tt3kInVo+
dMVY35mV+MDXY76NcQNjF7XYXutzatYDplzNRTfcYsJGswCEpZgmKsxxA7Ptb9fyhZU4gU5AJvID
CLx4pyFs03T6bFlbH7QcsFrUnh2lTRj/6f3GmiT1Perle46QmbqdPqKf9O7oWR08x5RvsZ8zSOV0
UJhi4MSAUYE1Gr9ynL1Zdvo78twSP0vaPgrfORJJNO3chKRN6CM+PlC6vdLDWxxMnXnEsyVYGYJP
ZgY8xpLVHWZoME7SuoTliEDDLvy3ePBMcMrwy4vG1l8973756k1aoccUK9bGi1vx1s95fj1tLiIN
HP2x57caHeKHozlxTuloTDtK/dsqku96Rd29CNKTyOL+3RrpCitbi26J0kqP88gEU9T9S4N8HzOz
PA2l5r1l6GwG+01rY2xpNmW45egoJGBIpw+h2bXVVtcnInz8d2x/2ZsRZc1Zt5RCy87DyW3wnJF0
sica7iA8qnmwGTdlVYsn4RIG6Dg4Ztz5+CBKIujR0O5bDXxt0HFtqqz/o6pC3tWR7z46dUhilRa/
TXlmQlGnAz7rJo6+aw5gTDGYuNSutuHI5VBPOcQA2VFI0YtnoDDqSmTnZ0xyyisrqi4b9HlJRI+N
8tqrTmIRrNPCgCXDw2R4GvWmfzFt1tUp66iNHzKUMp2akciNe6mlUxzc2gCYXWXxa8s/5tJ2AgrL
6u8o8T/qOW0IfYiAWIaOfG37v7bnERuf4P4iY628arH1tbxZWappJefmfjNxU9BRIL9Sg+Du3Nvm
xRqV/ZrELzZM4hfSujKyYnCPO0w+Y50LF1h/vc/pV+2GuKQBlCuHOgt2btgw1mtY/BYoR8m+yJ5w
oaVXHG1fXTYZr9KWzh7ot75dHhYR+JzRtn4j9KeBBUjhNUHmUCsknu3QhjB1K+vqFfqHyGrxipJm
2uteC9SeHOZWl95rKGhswCQNb1zu2K96v3XIJXolagBTujCbVRQB5WVxI85xSHnXSRBGL19AbGLO
CbQ2v4VSyIK/P2JZp881W+qsqZsgFHOlQeM7ALpjeTeika+HON5NlflSRMoi74qiEtmM1gnUqU/H
UeJctusZlUmUG51ejGMFMnjdY16YEQyEu3/WJ7RJEexN8CIxYjhmgimpmyzW5v3l+eX1y95/93Cc
/7d/vSTTqLt+//C/fm559X95Ogv55lwj3weg4nF00ChZ9trZObFsFg/FshdE2WwVmZ8JqwFLkJ04
1MahvWrzrxEYWU44UMU7s1698Xtau6zyixPi+uKUCD7msrcc8ytsCoXJYEQOUHEi3IDGpmCBqhl0
aaK58xPgyTrVFBMOFt7CUDeYxXMHr8nQYUPx5589KAlvtTV5W5Bt1G0bfo927vp4ioV8YVCxIz8H
ZbCf4ptjkko2Cw9TepSnyDKr089D2SQEPd25Jbh6SHv3Ze6ZJ10qWsBdZV9FlHk7c4iwD4bYDukR
S1ob03iyiopjyu/2fhBc0Dpi2wqhRsbze9hTzcjThH+Wd/x525+Hy8djNZ7TJD8un7+2Ma8wSGJe
X3brCnUvSxwE9FDScPLQ/frZLMeaPsV4P6k7lDpZitjwKHphH51G0Q1cPshgim2qdfCU/vP37yCm
Ebik7c2lqTZvPCAf60R13ZqM9AmGz9zh9Ptq2tcJ48TccXTnfueyR4BvwR0Z4QQDKl2gpRHWRzey
95GEzBqHZTNmLp3FGdjLMlevNrYMBWFBBAOoQejZwWkL69DBaSGnLzuNDsHGy97PRpNBdmLsxQHo
e9CCOdOimENeyAxvbZSlgZeNVQ2cmgKcJldq34BUWDbtf+4VIB+PJPEFjBwwr+c3i7pOjOuxm33+
pK1tlv/aXa7Nn3fpDFqcVpj8Xk7iZZPDnaZ2Np/Uy0bMGAsNZkM5n8nLOe07urki9I7cU69T/5zU
2hB8EAR0VzoZXp1p5Dyn5v/PRovAK9RZzOJsbguWeXdypgATz7znEfBFfg+szcjTj8JJA4wjjg6U
WUnt03X7XN/SZkUakFeQ7sA4mPGxocxLe7r9/n8Ec8TvveUYdX8UgMvBf71GzG+oSmq7BsP1ZsF3
LRv8jP03zWt5KBpJiqJiJV7ENMiNhqZwYZIR9r23HBOxvtdtyPGwh43t920G6CUmty8rTaEULAhJ
us4u4hE6OkNjHibYLrXa2bhcT7aOjanEaTbNoq6AdPRVN9avuQz6lePL8sS8w9+NfnY3glS8/Gwq
H8c/qnJagX5nnLOAjgkkiK3hJOFZmWZ4tiYCKY3QRinY0E3IoNXEhWZssrfebHvc9GzK0gxgRGXF
G/EwYgc+1T0TmOGdJzIVvveWhyjb8PrPn84qauouWnw25lfI1PPO4bxZ9pYnLZneQHiG3azjCTFa
iYp+MHCK4XEI59LqfWH9NcjI3eeTbt0zp76T7YwQILFc6kQqDH48HDS6ppsJmT4fGhudI/XgIGVD
F64nqWYc/ZGP8ql6y7jQWRFH2XfOPulD7Y4YTzETneyGOawqYbva9b2fa+Gf0NDdzTDWw5mlWA3p
1qS8bww0JZG/HuIGFW7RSzAelQh3ZPGIXYVbZahqAq3hciqp6kc7yz5z3ZAXCnE9EjUQny2lqCu5
bGIVesCXl4fLZnS626lNNNRuaFXqNq4PmBjIyZo3RqFNt0hIUVEzhE42Y41NQq3pZgVK3TKHOTLG
G4WVukGjRzHMNQgI9rsCxns0gMrIrwA8E+x4vVbBXiUHwR0VEPPKTy4a3tDvDYa49GJozQcibAqo
83E9iNE/YaP9eSnlmGEdhhnJZ9zXLtpccV32mibs9hCyX/O5iWQ36hFJMrQQlniIDtkIO/fOOKWJ
AampG0P0d8lHMOi51joeQdGCXbLzSm70sSGCfjkYoEI6A4EkuJ3u41y9pOZrQdV3JiAScqd19Dll
RUcx864hyIRjBSHfqJt3P0XxRp3lZM5FFa8xxdmOdOpckjpohysOdD5BoT2aKeqAGJm4zAI4MPR+
jOhSg4a5yNb4bFpDbFANH9K5c9HrFOsiA3ySayBuiovwF/Tpd6furMv3JpU0Oeh2oNgmcEBmmrdp
RwUrYK77zKPuJWzlvWIurouUETPx1femy3cOQWknt6O2RuAJySbz8EJm5o4iaLfSzQKORgc71rAh
LZSuOEFB6L434LdC0oGVnlPmx1DraO07Ojq+XwroJ7rHzNPmPVGYF723o/0ysbBrG6kvVanNMsXQ
APDjcfx/M47l2ID9fp1brfc949Cq5r9OO5aHMR4r6LzOR75ISpYpx/euV+f1nnwXFCQM435nkzy6
DOt0YlETRXflfHwZv3HVV6dl/F72lk1k48BN6unASIyCFU/Fe+1wi/Vz8bT8N/Y8xVFGe+d1jtpF
EOeM7fKTmd3mK7AzNsVaw5w5VswTlqG9x3Nj9FN2tJDYbihoIpco8VVNyqEVnaJ5NcqaeDAEcCwO
6nNq1OqUYazPgMj8UkQBbUOv+Tv6Up3i+bllL28H2jdy2iODZkDFYsZVs+w2OCAOTm1vJkvhGViG
72IwMhTe89CrhWRbBc7xZ4j15xnkMqQvx2ZqOWqxYZ/accYpPz+7zBtpzvyKAHwg9WVSieCMBVHg
dCGCOQLrCYnSw40eN/gzloF4mVeaiPzXbRdR+JjshIlbhQl72SzjhzmP7k47/TZVzdc1b4z5G1me
TCqyKYII2kIFl2+fWNGxnaU9/byRBEDj3Z1nPcxg3KN0D8t8R5+PFLNUZ9lbji0P8W5uSq0cDmbg
Rtg4+/YBjFu7y2viT3HUADNadi3PqFYzEZE2B7L32chbzi9JLYbyZW85VmUkFHjMnzlVeWLZNC1D
dzVvloeAFChQj+i3Krxc1tZWuO270tugSJp2eVhdl+nLz8ScuEEzkcklNcyHnADqdQRh684o9duR
bgpVALO4K1jdhWHc37qT9Tb4yjibIBFxbw63jSYeOprua7sj/odil88MP/f0TWD6IGe18anEjR1g
0X4njv0Yxdx5Blplx0YoWmVhC0mtjNKbZWP42cWbcySp56ktYXzWXVnWFP5YcpD3zCJq1hguezqA
c6RhlkmfsLFvhwrtlmjQgeCciWk8DIfJst88z+KatSQcJez0NyirX0ffSw9NN0Ew1uHTsL58Fag1
usnfDsFwCeIKqExSixN0YX1l2T0IIlkN9MvHg4Zom3ms492GWNeJ72LqTKYbyCv5lbvDoZdUn9FT
R3cmIStrlCv+ifgvyE9GsNWF9paxeJ9xctne0I1mhfxTXntwOw+FnTwnKbdYBGHmtk/HR0MEATCI
RFQb5KjiArnnn41pZb9st9iGtN3wPA8UIYk06o1uvE8YZRqE1a9d0HEDy2lr+bn5VGdO/QaPUoOA
74PItgfwE41G+bIbgnEv1dA/qgZoaRR3l+VRMnTBvs3otYkwXLvJ5L2ZDUyF1PDsk1Wl3htgQ2O4
N32C73XoDU4sufWVhn4whzvReMiD0/EVSJ72kpedoqseeJflIWaEvRn7sHqYhENmLTe2NWgvdgP6
QNNqWiW2ua/MNt9jilX3LdmhQd+Wh0p45HZw71yHNlw5AMvGfULMnxY5v0I9ax/TChBUnHj9s+NE
2ZaJj3eTdmSpFfoD083y+m3twnyerQuSksDsifsJzxFLOYKA+skv14rkEoRHBnjAID6nY5Zcxrwl
504+pPNcO0kRfPu2rnYq19XVI7qdiYYcf8W6SX99BD6f0MJyIHy8pMRyZJGR3WMRq17ClsyjyOye
lJDHvna6m7ycwh02ygDJb2veGbY078yujS/jqN8U2lNt2FSsSQ3ZOoYyTiAYcYaUzkSCCUDX2HqG
/pQyO3LntHIqf6Wbm+cKRv7Z54zZJSSkKDd/qRSUG5icpJvi6jJrA7aYODrwAUEGsglIi17Fir5Z
0PbrMTOT6+D4E3NkESBk7XBniBTtOXfhhz6MHlBhA7JTpDLhubFvbdfFPKvZx6rvxw1ySfUW5h79
zTJrYdj04Fl1knppJrIIMokB0xmswY/3E7/N5BS3UlfDUaW2YZJ7SpoMfj3vRrCkuRmfirR4Ct26
epwqI9kpAfbX0aqM7iiK9KwsIDvG6R/fPElS3T9YgiOzzvT8thmEe1Hk0mxasx2eZBI9CoGIzbMp
Svsz685wnnpfH2+XRwyhKJfsBunr/GSbwSxtOtTbVps9UnAv0bG1wcUEnyatcd8hJlvbgMn2fe/g
XbFuY0KfHr5Prwn30jasNeKb8bWeh3Zqmd3f94DK1yUujBs13pGXHN2kth9+bwBC/3UT2z9V8W8M
Etqql4Y8EvoWPdZpGh/hSOzzCMVjbojoj9GEr4ObPwQWVER7dB+FjOtH4TbamUDgcEN7FCPGnJ02
DvnG0rtxbSHFInjEZ0RpTLxy+FNe8oAP1o8C2f2gbj1A9CuczOJt8KSxmepcQ5fOrNblr251ukYY
dbnXE81/9IgcJ3FdPZsNLRFCl1Jmys9ztN1z32+F12VPenwtyZg48voY3AfGtS4nO8d0R9zXQbSX
qdDul008scChINeNzp1D4s6zl7ibtmuGB7eR6hlMKTkhQ3e/PJclxqXphu6s5SPxuKW8hmTVX00F
BYrQO9rD88PQmf55ItMim+KFfrMcpxKM36PDcNaPVnazbGovJMgcgxtXCzgyPE+4lZjMBzFNax/c
yIOqn9FztI/2vGknxpvIm7BYDV7zWLTKQdrQvy2PKOOZ25E8DGz1HdHivtsFpzhw3RzjRJUcgfau
O9viWDPiuknUjTcWMBvtuflt28N0ARbK3xAaX0gkkUY+KiuIebeAY3pe9nTP7c/GYH5ZOSqeKPBS
+HdZiShuir1jU9jfj+hjlOfleOQouUlcfVzHcYcIYhTNeGMyLb1RtfWSxlF7YD013oSF+mwhuBxH
lBt3rmzzTdFW3Grmh1Mmx7sIrMnJDuTrcig1XBiceJ8ObpxpF0qvPFx+TPXDPz9mkp+9MQoz3KW6
BVVglBFuobZ9NHU/vE1xuQYmj5ZD9uyH9BBLnpdjBpfgkTMIRN38A8sx1KLMpYL+bhqj9nEymSFE
eUuFYf5PespYd4lpb5cnyTZ6CSOmMBCE0IixRM8ccaOTAPLYxOm0aTxN202AOI6kRc8el0Y/WxUl
q+UlRW2Kx5YO+iT64X45VPpg9assKA5+VIlHM0Wz2oQu5WlBSGIMIIuKNRqDHLkkPJIWD/64sY10
OGIf7GnA4/folbXS5/xzPyHfSKVadqdwMO0iCNibUGFMy03PO9LQN591LVhphjcRQEWoSWG44taL
B3HLmp8ldZH1WzPDdhh6+bkI7PCkgDjcEldJFjJcCaqifTttfQeDB74Ji/VXrjJzW1rjpxcUFddO
Qu37JL968iori3HsLTUMap1xlW6MJn+JPeveUeMbgCKxynsk8C2Wmi79GzNJXxOc8OCncJsmJ37A
BWin45m5oIa7BVzf4Lz4MezDTkNgONRIF0e+yyKanlwzve0DlKtBhpbI0hBMeXqN3Mt2jXP4kMXT
BxJFZy2Nytx0J5F4LzDJge+gBJxSMNGl/elk5q7M0L7rXScfk9KGAoGPApT5acq9D2eKpkMtZsqI
UB+2Cv0DqhQI9GmxF4PTXy14bpiMMIpKOrEBGsI5xn4cDBLoDNLI21J9Ciads8qS1A0bS6jG3Abo
QNphQ0x2QoK61mYfnsZ6nbtudzYCgtbyuqg3QuDGywj6RjWIbjRTe30ISdYWn0bugZu1rXLt99N9
YuJnbqZsqyySOWMXJKnevVo5xZEMCjaCrJ3jRketCeQ66WO4TNNwQ2/tY6wYBXzNO5DXtycR/DEZ
HX8va+cKj5Qi9nSgihcgqrOfB6tERU7Ap1YMH1FsPvZaTzRfCPzD9+fbdk7jfAS94BZIy6UzxzIh
7A1eSZuO8e7NWcPoXXDqWLU+HQiA/TPHUB5RNhUbF1N2x5e97xLtYzhHIaFxrDD2maOAsQ71zrU0
eWhiAn0FaTYsWi5aO34VVXicO2/GkFVX1Gy/lWfT+zWMj8mr5AWy3p3Zzpnkfm/d2q1zhWmCMssj
36btbDFTroEwmsVOTWj2SnzZIRHlZD6REhsW0Z4EunOS+RiHp5jbI92GgbqC6+KKlLpXgiU3r87Q
ZGDDphyvzBP40XI/dNVvJT3KbI47rBNEKElQeLddlt0SE5+svNB+UIKVsoqia5a3L4PXyRs8j/ZZ
EQiFbaxCckw8rFfG9yha0Ftee37VfZGWf8pQ7Hth4AbjbFjMIH1IsGRu+az3xzWS333eJDe4csjO
JKVr05TiCSQ9OBmUR4fOae5LV3+Ki46wMDPaithFhUgJO9ZvByvdqzg/8leM156p/4G7Wa5j3Sg2
cTE8xAORZ7UbrZxR9Cet8TZBj1E4BwDveDZObXjGUNpcU2UQC2lr0tG8TevwLQMdALeUKUFn+2ct
VfD8JHQzGJb7wiGGi6iryLGyrZxiLruc30CZu4hQuPUgkldcv83OB4vSkeZmqeia6wTN+GAbMaJD
Dk/Dx0So55hY58pNmX6bV72hV9s5Lp4cUmVWKoaRZTWkP2I23+MpPgxOx2mjMENVZL1T5g1uS/Or
L0vrPrTNaWWWab5viVIMjPZFeKSHubgfCdPtxKZjguvVWkjfYDyN2ARBpL3LfMCh2lJUxtNKPriu
EDi0AqEU5al1Es38rLU9PYlkKxxOfSYfq3w0/pap9yssxIeGsI3aS/xcD1gPGywaBFZv66n9kkQt
QSyo33KiGQ61xJGj9+O56F28zqQMATJxVhNIy41Tpz753A8p4SSPKjHODfpF89YghG/dM3OlVtg+
VzNEVyMrz9KLu7SXv5mlQ39j9Azk2eYvRRl1oIvYc0uy6VDxhtcx0xTqTSZQHkjxT2Zo5P/2CsyN
q038dJWsa4bXbVojAQPIsbEa/6GKiMPB6H6BBfC7aJyr2Voga+F3Ky2/L0X9ETCfHHQqHSjmSrdV
W3cE6Sri6dVz+Vwsv6JMAz6jZeltjG3bl5rcV53wV5PUj/Fk3WWGs+06iOJmQRxA2/qrLJ1uPNaw
Tq+vtUAGn1PL/UuQZ6bVNPIntcuH+MYai11IAF/lNKjm7I0Ugng5N3kolfdMLD1kffeYGcwv68bm
1qSr44Cki84w6SHKvTGL5Hco9QiyXvzHC6FDRs6ryAok7Kb9i0zGJz3A6Tum9pVYhnkVFO6RWyD3
NKffNpkpJH2g1wnNbWM4r2RdbQgxuVTBdHWoY08VAcx2YyKebtJrOu1Sk7GtdLt4XXUecW4QMfH4
Z2oDkt5YpZp3nDmvUcpZ3utk7iJT2wEV4uoOaxQhMVVfU6b3dXyBgcRZDojaDahQ+DNsO94Yccc1
D9sMtTSUEE5oP6N1OFHIo2KObjH2znkyoFUyD5QjXp1CcWse7dfaohWAMPALtPMabxZC1UZSJ+Bv
kU59QeCG+2IOl8GrSbc2GExGOms27vLGRR/dtuAnVapT7/D04hB1wXsGtHsd1tCQoYyCtH6yPBP3
DBLxQOuffCBwWJttrmrDuzV1oLT4UoCnUcqPu33uz/ipqAIQn/kw78bJv7xUBhNOpLksWoia0k0C
OyadOJ6khEzSVNzSG0SHG8pCQATxW1MH2vljeJZRyNongUYY+hk2dxV+JD1eSGQZDGLWA3W2YR0M
MwLNjs6UHB4RXaL5SysHMfb0J/SdpzDsJLrroxzC/imsH6UpiHso5SUBSHv1NRBcLJ6mokYIjbS9
A7BZJsNn7Pyxq/7qGXj/qTNBgpqwcDSkvApUR93gOJjNQQ9Lvpy1ptvnokJaKwbri0YjMT+5O+2V
XXLnLsovSrK7SQzJURZo++EXTOEnFMRbsL4Ycmy0FAkxedR26zsFxrrSHMrv5NrAeGOGBA5gZ6Gl
YTJi7yjNgiLpgK81DpdL2PYfY1vHKz2lYM6Cc2Xhgcws5my5T2qtPCjiz8pOnFmCT1sYGufa3yB2
oYwbVfOAFDdqP5jup5ZmB7Bo7q7RuZUZ7vi3lTP4PXDg2IIyEU39B4S+cVEZrem8mJuhIjnH6N23
moftJU/IrIkxy+p+kuMfIFy+jjkPcit/CWz5S4+4bQkqagEVyzX8XAoLJoEfIKBgNKO3K6460rSV
SKM7e1LPmWu92KW7TnPYt03rf1lm9GtK+MyhaGKslpx5bUB8RAph1vCB5Ksgf4Gznm+aKLvJ8T1g
kZa3Qw8uM+7sU+GYxDp63bHHr7RNde+T4f6uqYJPCRp8XRf4e/Wm1dZRQVEgdOdmOOqYFdw9sXaC
32bEyq7BQ7NORD9tZ4CD5ZvGrp/i+8oy9hqRn2tmQvdV4mxCE/FyZbgZU3tSOhoL1UWdWC+WG/+p
3eZlGik/0guWIYpA0mDbezK58pXq7dmEwYjo6C2YHkvtTH6Mwm+yDfUuWpkTQus5r3woqr91lZ+d
ePhAyUSSUEG0aeJXO18yrS00uF5yaveilQNKoBbYWA16LwAbKjSoFhVS4X1GMOQq1vItLMHf0sb3
MdE57bjEKK9PN2HLW4dlfh2oC+4do3hFTLQJ9GqXFXDFavuABYyWVYrGALppV/XepXKtU1VCCs1T
A/ug0WLBIHe0VSZnjR29097YdRqiYzOGSy0Tda2ccaPG4J1MpahoaFcPqIWM+KtWLkXDGOVO3P8q
mkfNnUNotFxnsWKoe43km3zcOj248qlistQUXAd5yLiTkS7i9K46522wg/77LByDXwS1Giuj8Fxz
6ZzshIVoA03NJaJrG9g5+PLkIQPY9GYRVUTLdY8qLCCynYC6zLXxrfUYYonvGlfmAZNSxqyuzKHq
00ntxLCyJuwZrC2elRnlJ+n9rWpMEB4o+y1QIHD20rA39GvECgCEpIkq4hsN9TIJPfnW0MR9JQcg
A13+JToQldPwGyD9E4lur7oBF6ZviZHxVQsHJ5/uUA64e9fWcDS66HS6Ctg1Z0TOh0zkGoj/kwyO
Ru/NQc3kGaZJ+Dp57sWHIQvPof1lhCzxYuwaCZGGpaiuQK/tU62IsfwKMBE86vN5WfppsTPmmY+C
y+BMenZrONU77fN4nU01cRoDhWfpvvCNggJsoVcT7YgiIs+epzjCtSCD207pN31uQyt398HkvMTU
fyJMAStFo6soJa1IP6423D3B0o03ZTNec3LdxNAR96MBl0Yke6w4e6yRmpSrZml6sNczwgVl4D13
ZZwcWdXD4LbBIzq+e/Z161eEZKOcK+oJ06feLeKzrJtffUDIBdKnSrPOuDWbHnGgbj1YYJoIfpHc
yDMXrjFFUieN0Y4DzSmQUay0okPqKbHH03rqFDYtoIqgNuaJJN60PHX3NBu4dQFqlEkQ0DTBqWEW
E4BVvVynZMsUlSOYUqUnkJvFOl7r7axMlMlHStbLmtFJ7v2ombZkntgbXSDz72Ve7VRhR9smfYoZ
olAYEFAWN9G9mZHMRcxfsvGbB6Px+eMjeqBp5vmbZAYvDz46iFEcrZi5FTeno8aaPAvUlw1o/IkZ
1M4bxB9d2d4Bikq8L5JrqBXZ2nX0z3ZIbVwo3LrrZnwz+oikNPQKy2GpPiiFTFR1E201ECQFrlwD
gWumoL/s8UiO2tpsXAbsEUp7Up4Y3QFo5vkfFEolS8ZklUviEHOl7AML5o8u2MAmaveJ2RI2F/F3
YPIoV3k54u0Szp7pWLH/D8bOZLlxJs2y75J7ZGNywGHW1QsSnEmJmocNTFJImCfHjKevA2Vm/Z1t
3WW9kYUUihBFEg73+917rq57u0QGb66RLgSC7GGYncs0LKKqkuC7LKYqTKbCGN9mxqBvH9p6gCeM
26GW1eHGG7kZehrtKkUZ3MxxYMGbdcoD1maiDb02scnmuOCxtPZDT0JLd8m/U5pzkfZ7pI+ZH4FA
ShuAo1TTbuxJIFtRfuhXlw5Yy3WkdxufOBExUSXHsqx7crXkfl2OE3g7PonctvcTmKyKR9QHdvWQ
LYB7mncqv6kLtTWU/KyicSK0y5pFPSbURHfbDAkV8nrB7XoYfHd0jO2spHZbpeiJljOvYauae7Nr
HgAgqzsYQes+xCs65uG11+k40S3r4hYg7MYh4TqmhCgwJIZeNoAQeIuFeE1hkFcU68mps30CD1jr
67fOZQYWzhaYlfqlN5xHCFjDCybvS1PM2zx1xhd8eN1pSLqKIxlBWs/8/GXa/Y9/kAn/Df33VVbQ
RMOo/QcJ8L8+/V/7zf3mfy7/4q8vLWTDvz7bfZcL2LD5b7/p8rB9/D+/4d/+U37sPx/WAkz8t082
v/DEu+5bTfffTZe1/2IVLt/5//uX/0QwPk7/LbpRur9P0P+D3Lj7+CyLv/3zfzr8+Y+/Ld/+D2aj
Yf8dDxopAilANgpsyf9CNsq/O54DJ1GYJlkm3ZVQAQuyBdF//M38u2Waju55umFTKsk3/BexUbP+
voAaDU9KU0jLMaT5t3/92v/2ukGY/L/ACS3CjP8GJ5RQJB0Hg4MuDdtzhOvwAP93OCH456Qd6nxj
TE5xqkTpA/tfK9Pqb8ZDO/bpaYbqNXrDuYnNRY/JbkUMZChbsrSyog+nTMkzVToDqBzpTJv0o8nB
5qGL3EPVJz7SccUYhnppc3rrKosjty2ibW0RjA26qt94ARAghmQat+2vfMhf3aTBB+T17kUbtDsI
L8eSNuzXzB0JP0SjABkDNa8uIgudqnZPJYe3vWENfwwwXpuE9MPRbdlG04EJA4YlyLRHbr3UJoP0
vsSoVZvMG7dexYx+VtziVT1oiOXlbY5BACKbGG97Jj11HCo60MfipM255dcO94qB88PaqmtO/zWH
rMwufypqAEOX4T3j5psU0wHo7QQKY9QDtKJrwerM82gv/WAziyVSmB+K/D61m4fEYq0u9LTYp3Sd
+gMagWbkExl4L32poupxmOIrk0ixN0P72RIvcVilh6EH2dA6tE5FAjqiRskVFIu908rkZmlS7KzM
gmJSRnd2t6QvoBGus8Y+gZW7z9RS32lYsZ/rzrgVrcW/M4f7yR6W5wM5lcToupP6K1ZbmGbmuJZx
Kp/kzC2ULKdPwXmJuaxNHw3B74+hLTxXmrLv2/yxCTUqy3W2HQDyvZr0J1J0dhFT+AEf68tNyf/Y
VUAD1uyuZWAo8Bvk+yCqv0Sy1M+W66xlL9g9pAfTrUZ/tMFweVE+0x/gJlunTwiNN4gjKAGbRmQg
KCRxD1yHEH4cNX2VeaN/ts0hdHgXRjVcFFy2cOKwqNHFtuLVrfDDh/7QOguDwNA3wbxxlQcaLLU/
QqAIc924zxStcKaD+rPq+uSZt2dODinO6dLoEKC0sNrbBQfZSY76duqLeNd5kW9L5tQtDsctAwje
GYO5gea0TC0RrZHOv+1KN/AmoLDO+bFwDfoien6/1mBTLcF37AXtSAKZXOQ1qPteZWdvGW/UdFsI
o1MbWDSbOMD1B6GZY4DRA62awweC0yvACvODJwhN4aWwDW/mBGfd4ou/pqmgJm7DghKzNxnhcZc9
iT8XiTAJ4RZMBAMSm3OnFTP7tJ3ogel+SzNsbwIxRuyIVFg+Zn1BhHk8SzWbq6aBtTZF3XoEJ/PY
5cSgXNjte5up1WNKXNQ25Azt097kuYp2KtG/NGXIa1UE+nW+7+E8nET54oA07Bo6NkPhMO5l5rGF
iw4rLeFopYlDk+Vi6xRp7C97sZzzqz9Pf9iS/nEmrd0P1rFxZEcGwtCO2ayepp724rTRzxB59AMz
lbs544CH5HMbB5KaWkvQASnuSq+h6rUW+0IQsqVHB9B1AmiMajHQ26HZsvrNz7PeYiChwYZRWu/j
suFtl+rzUQ5zsKna9tJUjGiHiZ1INHsXCnuZZND/vW16WiEIAvVHVSY8vHBWWy29HwiCXaYw3Meo
6hvutzpT+tk9oHk+MTXv2G407bqpgm92uT/I3cUVN+ubrthDJKlOxUXXYA7gaoSK1bxapW3RowDA
W1bHSWnfblrYSD2p3zrtsKvMLtpX0XBnyDyHWbZgPaDcdH32TGfgfCibCvC6gSYUl4/pQoLQzC2I
N/uZQXizgYjDDKlvJj9cejxzUZ7amayV0YIinwRtMm1zsVkF76SoPrhmoZGGVsHTgazVe0lzab3M
WYflCd0g2k4x2NlwNG4ZWhp+KfRD7QTf5GbWkvgqFSum2k1j/cKoNPTzuvzDbAlki8atomkhgkd1
uSnzId67U7UpybPcTS53kyY+5Uvp5pBj5kvpaaVduY7zFx1t/j0DbD+6AbqNkfIOx2foc4CXMVqr
STHF2DKGhheY+kXhBT5UN2zRE1VoxcGkzATcyEBHSnmWhcqOY46YH4Yt7lzFOKJtbmxdVjuNJRfc
w2LJ+/0QdchPbuxtaJl84MkhTIHrWR2tcCZwESx//P087gyX49WsfKUBWooRgad8RyPTj1L9nTFV
0UEx3VlTXvcVUibTGcZ7q6s/XRFN10inOFNXOuXNNbv5pI2Pjk1Zb9vGj90YmPAZCrF1Z/bPxJC1
RUEl+8gNoIoRXqlB7kP5wd2WX4gV84TbkaGylxxTr0qwIzjlXrYWAAmp/dEH3pGsH+5WwkbhzGV+
WcZk3U5GgRRpNd+RWbMlFSa92oyHg1y8dWGMrQnBm4JucW457hIFTn+QdIINSgWG6l4e+1RhEybl
sWlF9F1hQd7SQbPAmReZDc3y0DcAJ+ZwxIWglLVvSus5hI7vdyn4zSaiLI9Jyc5KGZBI6ridwin2
5BLtM/rmgXNhvQYjkMLi8mKi3w5dvDxpOPucIw1R6zTk2Wtqg5O8cyjausP+ewj0eREblQ5t3toO
RUvh+cwAMVeOto2a4ge4fcPxt38rm+Y0CxQlMZfamvxJv8kZSAYwnxqIDGVhn5eaEjPopwdTVje2
GWt+0RL7otbD8VONNvM0qO4oaTMe7LljU4T9vR4p3QoQq/a9gSQouMiinj6yDHF5ICd4XKoRtRC0
n4OaT9beWGQeBjdyKCCuJm8UV8GZwRS+n5bweYPGibe6jHeuxvSNnyrw0S2ylkYeUMhxIJ87qJ0p
2z0zxnRfYJ64MkpndCIZ40+VcTvX9bijn+LC6LlaTx7aAQ5N/m4KIHXUI8LOyhmQgHChu2utqY4q
Sc1DEOIz7oaBQhDap1ZBycyhMNNL0MLpC1z0S7rD8CwC4PD04dkFaHDg1EULJOzEaKI8Q4aTczLG
DjaQS8+wyb2PTnXuA9MAMxMcqSBhl9TWHzxzxOcq9LWJ3qwRH1gWLVGZRhrXcPS7mYpclaMPZw0Q
7bAKh3Vuow3pCuIpu5DAJZg8zIQsMUGvHWDWZl/sVAv4nwpCHM3LBy+7T8eoBbRv3lVVdxBTRRdF
MpKGmB/dSQwLA5NRIuVvi0J5A+CU+5Um6PhgKjPWwruTyV6brXcv1UvWT+OOhPS3lkLW73R4KIkC
ygKq5hQH3BaskNI0tm9+VMqLIcNkl8HK1WanfSe8aZJFGfwAfg63Bdu85ICFN6ov4Tpx7N451rTH
xM3VGnf6pqkoFuUZPzqqGN7sOWr8kViLj3m12LDaHhELxXYg1FIE28G1srtaQ00lQYRV0yieCGmu
7dLeW9lgf6XlD6ec+EYP3GTtTPNFr6enQvXxtYRJsdUTRlQNngVThYcgLr2tFuCpmA0KqIE6+UGT
OJu5z+sr0lUisxl2NYuu7vbWE3BzHLGzb9PeeJJ5UD9MXvdczWX9BPV3a81tfDFSgmQK5cI7xSWg
Eist1Z1U+pdBuFrmGl1PI89c32B3dVt89Imnmq3AvkKJ54M5WPPL2CAmj5pPaMbeLg+MeJx6KrLh
kpICJX/OBrzUhgc9yAFjRtS2LDI5tRspsw4Xs54B4FXiG7ay7AtD4Yykc/Bwv3I9ud1VatOnStMT
CH84zLUB64Mzfx0IeaschqLu1ZrZPo1I6RP+vr1eGzs1Mkis4/SpqEOerNz0TZGgM0pA5ILk1sHN
+3WheWA2kgWRDEPPbxnT76UuKopAOuTmospO6IMUx5CHhIpt2Bfd6ts9m5Bm40i0ScGlavXcf10K
7Nume3Y078tMrEvfY1IA78MutKUNp12jrK4MfKqvJLyoyeNJ2BlyNF5pGV8HLcpMBGaHiEB8Q14T
QLxMKfdiMsriTqAy0zeCweqlC6vDxB6bAorgs5zKt8JDSHUE2Yu64WTDntwD8UibBgp2wyW/SgZW
aLZh076zMHoqLCN6YvEKxKVLJDTZDoOWHSEps6Pvq4NWiufaqe4TLM1fcR9dQ0TendBrfBKpfiOL
nTTAoLdO/UbGGCmpUPWdZvRvSlXZm4UPdKMLOa89mS3L8qyvxzF+ClV050yIZaQTGRUzNSHJCkt1
Vs9mJbQbsqh+xl6nx6lINNusT7VKbj16aZjjsBbKei42eeTlvtaRvTCo4CoqZrYZAQ4s8WerdDCp
RZQWIZNfQMa8KCPOdi7Ny6thAGjHFhjHpe47WfEWlFsEhPRCIvTZLjksMz+pfCxUwNuQ6EhkmFwM
Qq2Zlc83dIEjPDkvpiPnG+bW4yFnhr/O6ulc9vMSqG0Y4TL2npnWhPVH0ynIfk76OPR4c8OofDZa
GmViWckbIEcvzDS3WlJYflpzmcgoIiaSdbeGytuj1mG8qOzxo5/1k6qTbu3YLbNhbh2aMzYXyKDz
oZmmCyXUMNbhwc9aGGzSVG5QunBK2ecoiXUmt/EzG3c4IoCozjLkkJ5E2JgmYBT0hNNYPjVkToMa
EZyW4g7nS7wVQfUGIrG/a6wTPODxBnjzemin8AJ7uvHdOZ5YHeVsUTVsyBtvbNoTDS8wiJjq/35J
S/H/ulUW+nPB+JYRojrNdNGas9dcCnApc7BtjVxbUe6nVqR8yTHOU7wb5My2QfXZNsypU3Pb/FNa
rXni/GHeqTDvfBFOPqE5fW2PWnXJCGKtYtfod8i9XHf4ak4TY1VJCc4Gqy4b62407iqgcYwjjzYA
z7Yn7JjoUBTFaB3y6CG3cvMMSullFP2jjmGHnIcI91NWe3fQhM/6gKCYZ/rBpsf1iTjQe8gMfp3O
ujooEWSLee4G54ai6izlkJzJyc9G+t7TNEkwZsi7kvFsQZ8Ufe/FY4Nj8WjdeC5vjkwyJ3OpB7rX
hd0QxqZV05I/NlCL9Vg36SZjXUCk55wrVEk2nDQbQ9pwmwomxoCwYGV8Y77X9+jej96Si/z9YPTB
tRpywMJ3ok8MH42E/nRmAPvBpJenju4qc+PZBaJKK+Nb3aFxpynZL4B+pwF9tGkHSqLxnEaIHuTX
ct/sAZISp2HRjecnkzcyDVP1vEo7k/bTq2im8l5LmOV3uYNHg2AQTcYCsv+iFvWQTqdZW9sqN0hw
4UsZzMDyGfsSVmFj6ygPD3bzY1RCLRxbGo5GHmtUziWjj3lV6dDFJWgbo3Npxvb0b8dLP6Tq0Y4p
vThXGOWZfz7xJMxbLGkKq4DmYPUTzw0MkwMjXZNXLmT0WxCP99VCFaLOPQN6STPklBv7qTL7Lc0T
Z92CvFH3Po1LBIns8l4MwV7KEcxw6GBt4UqjDvnJ6GF8K4PFZynXjQNmlsFAUbGGv79xDoqa0TrI
q0NDacCqIs3pBzU63hiemZdmD8q413osT3Uvv9ree8sFcYvE5vxkO5jB65kpdpnMCDNhsV8oUOuq
D2/N7CSllWP6oos36+WFuEwE3Cn60GzvuRqXYyAm0c2o3cqpvGFjtjMLgsWjWdBSkeW3U2Qwz19r
Xfmb61nTJDOTbWK9iedXHrPJnWsk+djjOB2yL4JRn7PJI2c7mEzpqwvccDerR1cunieb19FUkG5m
RXX3BLHOA59A+7KiImDwuNMq9za1uEWgV6bLkH/bWFrqk2Wgn7Rzdng7tKx4KcK+5/iKDGKMvHSO
5XUnMb1gIchiQlMp7erLo1IO8I8qIrJTkvobmv2gjNpvo/xJpjLZusrymN6Nx1gNP1YapD+huUPE
7/vBOWDPnFeqN3qQ8IW5IQNF+mWKCc4vswA6EhM9oqMaMHE11NuUKbFh1jcaG7c1pQGeSItNpH3H
qsUHSTRoLZzgSvukuKtda+PFpXYu9B8XJyB3VfrXQTStaJpivaUipXfmp7akutljRKwx21pjsS+4
x0E6jbh4Xeei4+unxDIivQLSJnXKS16RUw1y5932eHOyLy5Dw3hxS3eX6Pdkx+dDF2OY6uiLPc1x
D9ZtAvnjDsZtr8aPJnvQp6dY1puKwfTatnKSwm4OXqK+w3T1VLituoYYm9ZZrGMQT8ZT0iXamQbR
42i2D1Ge+V1laneWvRmWEhdzhg9Zeg59NDrHeY7fvdM3m3xMp3VGA2DCLLOwScgJLF2gNfuTcmHp
xg4hyrLobhVWu87WHRTLtthQ0b5VsX1LOeuiS/hICSFJgOwPLlmWt45VbR41bF9acMLS7FB8JzPm
MzGZ4ghSLomwGN46NXol5ebiYS5DkrOKZ7QZD0zVvL0dhfManfbHDXpjo493vcATJUDkgTzU7yUl
1HM3XVEBMr+w9JdwnHQcndWTMTSvyVx/E/ekdAyN3jGbd8Ky42TvMLWGP0FS7Ef4YXar3FUxYotv
iqBDVhbYnRLMKa1Hvs3o3hAM8OJaRO365JBDPCFSZbwFoXGq6TLJYvOVmCOlaQQs15VSbGwxKSfc
DJMCFwA4gYdknO7wHt7qBT8u4dWe4T2OrXOCbo95GlcuSlQUtbhsdBaIrqcPW1BQusoQdsqCW5Q3
Ub+IxW/dxCEOCE9+5GZnM5N8L7/zFrXGC5tXyQ2bIcGlJWa6CUK+ce5I1ujeG5hZrAh58+rYLvRw
L70LhbkvDD1ZywkhthrkT9NU9cZJ6a/NvJu+7r4pVeBgqoG15Bx9683mkxbqAIymT6HrvH9U7lIF
4r0i5BzzPPSV3vcHitXADUfOMYVuiWBGd2rtZbfDVJirinMVtKHPaLDfupweyla+mRNmB+kl72Nu
fwXEYBBk+HfVdI60K7088UZobB/aoLsPO8X1FTzqSjlbQJs3jq5NOwXdIczG7kZ6wTNvDpOVObgL
lP6WMyT1UUVPprPgnPB2pGW2E6VHSIo3Se9Nz7HOXjZIg5PT2dvYIeGajWtaJRLYWdU9Jux9NsC5
wKvYNRQfOGhigAwvseiuNNmy98opGzGLjwGPa2GlUJPi8KcY+LYGeNNKazEPTQYwgvgj7uaD0pKn
xi5fGXxdGLdDMeUiwuCBVMmF/U6WHOxYwkFhwt7D67WoVvGaAgqabtwYLPZCQaaoLqJPbzVUH0kV
3CGfD6uoIzOwc11O7cAUN9SwLrvI4F3AnkGFe9BKHLRRf0aDadnpIKaSjLGz8ZsAIFtlfGKIANUh
advrFMk7S/GF3GLaQL8UtUY8OYZhYv+KzCPN9BysbPsDyMCxre8tr059LS1eS1t91LwFNmyWS9DA
BpX2xYs3im+S//aKrN5VZ5e9ERK+rG37Ysx+bIqXEC8VMKBL6NRXY/nBus2jHxQ/BiCHoAmgJScb
ZsfuyxxyChUSIh3aJU8z3AHYE0fqbQs72SoKsF2zvcbsJ9L0vaC1DB7bdio4KfK+vVLolc6L42EO
0C0oUsoBk8LjgBPl4lcwsM+G8GyLeHouwTYkWXrL7fQ5ciHomwFnfwIfzvSga9adLaL1jGto1YzT
j5FBRiAlbuFCczIj3lVss820fdGXJvSKlyzUqNaMse1FybRtAhzZlaFOQ8d73A4HVhwwuGC6WY1H
+5LLnPlVeVfN7Q0Cx+QDkWdoI+0dpwIczvXwEHX5IQPvyNTitRqJhDt18SRN7m84S46Y25ONa4HK
qC1Moby+BrZxvxY5M/HsSdp+zgYgrXAKornShS6/pqnBGdtlvJHA0mKkftZGwsnFgJCKYgQPJNh2
fc/uM9Z5sXVce6S2wdtggqP9EU+rEp9FgzKRpPdaSCqmZXzKRJ88ooXW02PtGazoXk456V28SoAb
oePiRenLiYoNYw3ti7goqT372anUjkf9hCGIGq+a5JjevOJeeghBbpGPWgTJdO01rIoVv64Tdp9W
lZ4wSn96mTpPWv9QSuGBU3Upfca67hv0q+k0Ap892WLKXs/mvAmN7ozrfuNUJUgo926CtzJkxR/3
JW6152AJIZopDrKUu2pUun7NLIGmiBNvuVNkF0c2HiSw89zdOGX3BzHpTEQ7WlH0O07XvP2aq4Go
DSPYIs4+S65yB1JZUGbvdWt/94Vxjjv2iUoc3MpKNk3CXcXKm4OD+6Uo2DMKhhW2Pe3pscYUCvk9
F+nT1BW+1AM45ePZdrmH5xjLC7JTxLTI2Sv5JTPzIyuxJPbpUSzswjqqHzLClkbP2DiFlkEZ+qFt
qp2Bw2I1EhmF+Ny+6p38Inixldm1d/CLzz3ng6GCbmkmvuTia0T70JWe7wK60ZZuJdoBzmaTXi3C
hmuTao8VxW2AOFPpN33/bHXuN/iFh7TPnyZnz75oJRdEaTudOdRpLTF1Zr+46ECNASklG85NWEy3
jWc8lxneV4sKHqM5LpV2Zhg9tWZOP1n1OhrlnhMz7tRJHpdvrmLvO5Aavl4iksSCMAZlZ00Fd0ZV
7XMzvqWe7ROF5SGAkbQWQ/ZdhbzWzMrBEnvY1otZ7uNcRDSiAWOj8b7Jd669b6OFvr7RI3YoGu9A
hskcDbGxutRQr0ahlqCd89X1IAw8tttWpx2IbjNGMdwd0HS2AG0w4AXuK7aR8zWdH2MrvVbuzD1E
8cNBlBISypLbyeEmGbM3xj4+9wS3bMz7YIjXaDgApsT0TOVpAkwCff4gbIpgHPelr2ycMGjYWfpU
Jg4maKM85FbGDXiEL6+PzOuK9zxg74ID9GAvNhlOvldMrA9za/g256ZGN00Grh4jMnvP/Zcit4R3
alu3J8Z1V6sEa1JqNy0DCuhu13gQX0pris1YGBejr/2URIgZx34g5TocB1D5b47gIbtjHiHkmcDv
JrYd3qVzPIw8bE5IIvu4P+ptPFYHnAPY1wldbIRZttT90biLxoEHhxFjyEpF5pdTTPI4B3Sy4+jV
ZHuKlhlF5rwyU3ylS/CVzXO7i8vgMCnetUFF0bV2Z2CMZMHlma8N6uxktrEq8LYpOC2fydhr+G7N
ERXNhLY5MsE95voKnMV8kP3oUfdZkhVsZ3mRw9tQOOfWmjo8pBReMqo9LsZSD0GNc9khEvghONee
q0TdIB4QUxSXwviimq5JRbduy+5UWNZpoo2dEyhdkwhDjn47xc01K3DdIeysyjY5VsX0kHRQqqPp
253v06o8WU2/FT1ZKxd0HxJzEWbUgw/9HakNGErWTNLfiP5oozomNT4qFmy9Ue/IaywWUfjUIFpW
fbXrKqyac9CthgmtF2XEXIVPQT5cJeNY8tNsfLu2e4A5MqyLYIJlxeY5LA5B9jYk+rM9xJ+uEf/M
E3lSl2mDEfNiNYxHXUzBE3aedSmouvklJ+Xlym4Muv2YFnKlhwHIkYZ9eAcj3S32k11fhyE+F+N3
HxzSTlyJAj5oFM2lFeluK7wn+IEFP0GZ7wO0pZKtBphvJiE3XRN/Jrn4mpYIcNRdqqLoz6NZrtLS
bq42QutOBCa4g9m+GE77bca4InXn0rtGjt+dn091DvIHc6YzL8NDluMtT7Lh3czKM1M7H51iBU37
hVncY5idxln7QNpdgnUznZnttUPlLvvqtVgWGcuZdtOQvteZfq8idK9wfjZngumD8ayz3s0TiQ+H
+BJOjPfJYqLTDseZ7p5VWWL988ylgGA/4MoBL+5cxlF8tYOXYZ08xTHW/VrVVOPlb+wSSwj30ESq
iu2KJuk6x5o3IyJtGwTasPDoVMP37M5kNOlAB2n2yla9Pizouj4QHzZFRitoE93E/zhbrIdxeNZ2
saP+VJNx14n0Npfyw8iCDzlHyLPxYv5B3gcKIr0YNlnIJhfBeaezGXEEa1bdMvTvcEDqJjEqru8q
dr67MPjJBA0Dgu16nUmwOVP81Ose/SvoB8lZn3ljlo2x2P5ddCGrGveOLV5C8Yk09sxQjXjrPIx+
0f1JqforeA+7Y3ybJXa/Iy+loc3QgDopTkN9Rtn3eLWJjvd51aO1jHvNQU/0OorMYnc5GsWex5CG
rYy8M1WGf5ibFrF2ga3xoel5fLo13GB+2EBcS/3QgVxC7xs5HzOClxY4FLaMMYZqDkNCWJdJA/mX
ZBpn1iJmqdM5nWUdcBpyKKtKcVrQoAG5BetiKVAbsEvWNzOL0ihiHzA3umFTYBeby35XBtHnkE7j
rflnNCmSmRxlYzmWx2CiNZWka7+ryh0a2gdO6BxR2maARUOFudDBE0S0HBIiV3eXF5tEuRc1CGs/
9cnTWOFdqb0flLN0NZB9WRnaQC+e7izS7K9tgvyJAebCz42zl3q3NLJZbDHTjr6q5JQ7GvKP1YIN
rD5FgJAj6v5xcLprjlVgXUKX8ZOq5ew3wt2iEplBII1dswMuNLllX4hdncEiq0jhZq+OIXZxj/kK
lzv1gAdFGJqUyzWynO8yAe1tUatGN+vZs7Qem9JErG55k2fccs/mUJyKiTOSqSFu1DDA4+Rax+YW
0MKOWBx7HuquNAbUoiznlTWUu75io2hO3urNuFchGlO6lvkMAcu+DGJ4yWI26QHdCQ2+k0QPSbA+
Bvh95gJFgTHdne4k9x7DfTtv1erFm1FBHKNquLVfRwnlgDNUH7KFMnTmTjImw9iQHCUvdKYPgls9
/PV/bGqCunqtZX9fpO3bXLKbGzsW/qGZNg1hNfVM/c+5MOYHHdl9JJGrI2r5puXLiG0c+0Jacm3y
e/lRBNw447J+cNz+qmuG45ud/kaHxnvRwo0cM0Z22XwbW+13kFvPHqBWh9/W9ICbNuaLES9Jr1Zs
+5Gu+Yl3TnczpibT9jIHssnlrrtUKSTGzm1dm5SS9ghiivGgeMfXbBGWXWwpHDQSUlmJ9kI+99la
Dvhpmd6jHK+NxtriI/G2v+ufhj8P/g2m4PbaArn22aAQdZut9WAPqa+CVK5GYhuU0ghR/9hsQ9ke
U2OdCF6AmeYGQPZzD8pJfoR9vrgJwBxRDAzhzYXCHXxUS9aiF81dOlnvfUwoo0mY+SQllxjy7SpZ
9jsWO6FZUlBfB/ep9eWyPSLwgw858yjgCyacl/AJJlicqp9in9kiN+ee+5iF6QDx6rmmT25dm6VL
yWl11M1hF1fzW+Z1nNUzjCw4DnQVtWtN6x5khPsOuqZVQ90ogy3cW3JGoeTEjleuIQXSo/tbcEz8
5d+Bn2fPhEdSBQmOlXQkdxSz2eB4M7CzRU7clGbLxqEKviJVv5cE71Zorn7pzN2eB7irWdR3KoOh
Ughx8mKDtct2+vUaOBfUp6ghsufJDtLT8rkGHlugnk0FZ2qova/siO0jDooIFZAM0GHgLCdid6QF
1oSJFIcuFGrc3UobzhDc2PKodD5m9IsfjZSbumEdc5Rg9m0EA36/XIS6fejjV2C65ioHcut7ajaO
VsOGhJt+hIWDfj3Y4ixJsQ0BkWxFs8FW9qGFoDNbN/eoKF34jp6gxoqk1CsQymkNtmhcGaY4FRDw
dwPHp9/f6PdDQqvWhoK8b6PK9X1jmBt3+ZX/+lAuMNzfT7EIogyXNC9FBdHQNBT6sed4e4iWX26C
7OYsH37/ZClWpQGu9F5TN784tF8S2i+w7K9PM+6MUZNUe/a/mPsHSblEkpKtGdknpGyibUKybsRd
otK7Z7ehnNyiGSFtmEUG7cChhyPzMSI6B19mAg7cjF9BhL5sIH+v3fkuWMC+TCMHV+4WIKq5UOYT
i4H+74e/PrV1OrIMN+bY1qG4DbAvdchR+CoR8QBR1e2ycwjb6n3gYLH5/VqyVHuWv3/x+8f5Zpyh
3f3+HQ7Z8vj71b8+jV3B5TO0D1M5fXjwbdo0G/6Brctr3mG/nLpcOhzoRkWKRmYeCqZBc5yLjWtc
2PiA0dTRXn6JaMrQ8YlPcXlZELfxxDa46OA2Bpspl2u7KiuKzOxvAdUcVG56K0ZIYX+R05yFzWtG
N0XTbETGvAsidwQcyaDMunZj9GC7WWcCS9NCoh5nGtIz/Wt2GHCU4/jaagHUFHInXJR8JTI3wFI4
IbWsHVR7onQa0XPYq/s0ski1ZPlnMNMwE6oNhyLIfc3ZTd1vo4ddZbTAa4d0uAkGdxt+e+DWVq1J
qCIWCGJhzKsv7JEJk8P4gsRGXI8Jkn++yzljXclS47NW2OfsltJFO/rUEUjWHlw9v4aKE2W0kVYt
HhCZnOAAWY+MTPv1YdRcbauFiOtEGImfDPWmo5j+jFVi9h0bxpgno3rfIjDKaoC4S0si8/cGTgFS
jStmhlsbnBnarSnt6q2Eiqs459GPiPhTyqHeIdumV3OAtiqm7X+ydybLcSPblv2VZzUuvwaHox28
STRA9OwpkhOYREro+x5fXwvMam5eK7vPal4TGqVMMcAIwP34OXuvLZrWOToM5TaphuJBROGeDIoI
ae/AyALW/FEKdhIAL+IAWfw9aPOMdorDR4Bg0HJLCzXO/KNXTX7Bp1bt7TgemGIQVxMZGo3qtyCL
jRtbO9kAad8DjxTFLRS/EiLtJ49wwYwYHd2+1pX2jKiWylU9jE2UbxGTgVEW2Xx0Pnku1sy0wcja
bT6vBkCWag7jxS+agwwlFya4UdlU5xitX50JdcR4KS9CN472NOWcg7vRq6CXEZKMTGnR2q9cUTFF
bZl7EuDaPmy190bNzAOq/l1qGUBYBZSk7GhnUl6wh9gPrZMaN5WsfQUDrxv5f4SbNOYJFLBGS8Tg
70Vrfg0rPQr2VI/HH7mIndQfPBB+PXWvysFRT5gYqKpiOZiqj54QYvZ7ZQKvm/QzAiHyx8yj0BPn
SZE3ZhNZvEWGWh3spal3M2PDY5nxKwviY8+pKDZh3sYPilyBtTWKmKpJwluzhH7oUv5gq7mYfX8c
0UDC0On17TiI/rgSjjgIYbacLbohYYxPM3NByZRcXUpPSlr4fSqhf2atZt+nI63JBbosgZ/MDFFS
0TAP9QdY/zthgK1vwplMqZb/w2LwuimhuT5ojUGsgl3cTbpGTCjTOM7d6alnFPdcuDmZ6QquhRSs
KtEcweCKe6KZIi3yAglVwMoiRvu830WS3BPa+vZ9T8wYinaSw+whj5aHIkPunABkeJZ5+hoGnYnQ
PWt39IVWtkv8Kae4hrJAUm4K7CMk3flkVVYW8EuCPUx0YhxChA2elQ9EQo9wDis9/hCj8YuBXUJu
9ZJt2n7K+DyyAwsHYuVRlWQQc4MNpXsGgtGQE4RapTcaFNAIN9kQ1JkDmHUSZkGGvRXKux5sri81
ZHYVw/qyacxdb5fF1eyRagjUlWakI19IylcSgbw2JFW+JALT1+OVHMEo9VLA/UHBGD6mWTixhkAT
1E3MgTNZ4l4Gbs8vBD68ekWydS3hafbUzwc8M/L5+2IB9HAr9fuR2Ivd9zsZ6GwnNUe1khjlY4fk
5+iWTvu1ooS2qe2U16Fcwzc7zdqYRJoR4T2eUVKL61gYBOdZFkYJ/pTkqUnadnsrybfbdjCg9mZM
I74KiMe2W9vdgNxJL+003NeuOtsxfxNKAzOY2za775ccVY9eqNbbteCZPEx37BlRq+/7tKc70BGt
aDbuHfk4LaIKzgt0J8vz9xc4hyBD1ute6Mfvs2wJsOwkx0FPzJ3MGxzSgawvMqioBJ3+GZNJeJyD
bu/WNnUnI+7XsUxKzxHXYTHC85xP3A0jdoI0HtEhzjI6zTVQDeZ/W1W41aMO/QKUSzmpcpv2Uwlk
ghCNXq3pVE77WEVv0G/iC3L2dgu2VjdcdQyDGtng1CCOcNRFjbN2wYHjRXanLqVJZTzXyr0uAR2T
YjSoJdeHsV3oD7KlnKbI4VDVZplHup61mwvtvsSYoXcWKxkrdZgKg6iaZt+0kCzj1vXwNLWPDOlf
MYtHW3u0gDoMsAj6cCFJJRm2lPGJv9AFPiq7imH3JN1ulBPnpu9FzA2Na4Rk4Ef6YOv67DHYwCpI
SqtvFCjwCBc/EhL2Oyq7eW/lMydeODu9FtElUJ+JTpRMPncM94nb2tHqlGejk9UuaxJWBDlNvMED
hw7ycr//Kkpb995ZileFDT6I3ejQQ9hFelyqozm6sd+2WbIj1q68EZR67IGu4QkOfnfNcJcnqn0I
Q7qM3798YQ5HqbOlDtXyiPguvikyXbISoQmpNy/9WP3p0fXrDQmFwRQaR1WE2Aek5LlOTW9ybX0z
DF2EEoPjkDHnWEBtwzmmM1aPuSQl0DXNDXkjxrtmqtXT394kAjMS7CcXiqb6dKUx4NPM3Tt9GOjx
mmg9VxkVPi9Cx+6gtnSfLXHem1ll9VPU5rk/zd3vCAEhAjxyIaq67n296qlDItqQ35DFHvOB1TFC
jLoyuq+zFi1TEFq+McwtLD/1NOGSCLMUK3g7x56C7+Cju6XyMcJXEWGHAuF2ny3Wsx2XOjCTrLs4
dekSN89HYk0uqeQGp5spxow888B/b70OTH9vMCb7YHSoFXvXfNLgsd0VsnQuesg/cuGpeXNqWodY
rYUQ4uUH1aUJWeUtrhu17KOEfQzR583JUvuztcVX5eOMS9/CwYm2VZfbz0OTlLtpcdK7ATmTDEBM
jMKqvWRZz8BohoVkDiSltI7cN/RhJ8T9o8mRVQu4Q1geB9LCCWXszfloWWP6gIIGoUwGW6dDQE3L
NyIQgSeny+xoR6TfcNMo1y4s4Okprp2f339qRGN7sRMW19HuTr0iYLqWi42VVbfvk5ZERGFEszda
4c/C0PSfM9+Maf7XN6HIyXTPhEblsniI2rs3GgedN7YI2dkhi30BmO0khjI7/Z/vhJERmVYPfl2H
40HYpX4NtLnwIidX+2DUJf0kIk6yRFCq2fZ0jZOMEVbtYOW2Y7B3yoi9FNndYZqedRQIxGgwgIlV
pHxS6n4UVvnT5pjadKZ8tsjLWQtjE0waaYpDi4thmfWc+6f6k+w1Ut0eYbQaNMDN4QR3fhOPdv5q
OkwAFgZdvUYW0DJF6M2Z5QmEmU05G0fgGMJrUyarc63pe1o68MMCnmHZYUgotCkKtkjoIemW2W+Y
tpQ2Sa8htOO7UBt+lCa9i2UCz2iyoJFU2PlFPbq7QsdQ/b2HJDxtPL7dvEXaRGvc6VK/tS1UxaVX
oCq6BQ5+l2acYjCs1QUzf/Eqjd4Gx2gcAHvaXoNl/EPZF63qxvcIWLnfVjNoPTf9cDjgvzKbeBTj
ZH1YnGvs3v7RAMx9pafl7A1R/7RTPE/xgGh5yoiKwW+Zf4oYYZoBkD9IxEuT0fJB9TzcdPwRlpX2
p9ystT1CKOtjHOmvh/krAMVrqWEBNJKqIvfXCe9TLKPMshz5GM5pyapP8lLfSfAiGbvJRAmHqvGt
X+s4RAwPTAc+cMqQINfM8gnJUrQTIdrrmaL5HK7/IZ5gZjUawXOkuQzeYmr1CWyG3AwOFCwu8Cly
6ArQYzAwhwV3RksrLBBISQjCsznWSHVeA+h2dPETfy7lT0sCHtHl84Dc1u3NzPt+VmixdhRnsWeJ
np67iolMLqkwBuH8gJDRPpBC+I7AMPoowGgnw1sXYz4K594jET17a7Dx42PDy18axAEFenxFZPxh
tWBdTBg+EiTVexRO74ve/lqacrxjPqUdimUqjkrTBKhOpgZ0M8if1sbiaQjQJVowINklg9AXI7uH
ACP4mNbishQGzem0GJ9t5lX0pAtCpDLtA5hJC+IXef0E1mzXBi3SpSBRtGHC2mumIDroUfMDXZLa
iTxAh8cetgVKrm3YXZ9CB/oavGD/ry2M3eNsmdcenP6fqi9/0hIkNFp186E3gXvoTmNdLRo9fo2c
mFsMgsbU2u+MEB5Se5z40MZ4u4SpdZQjn5yZQTL8/w71f+tQB6H+7yzqT/Hvpvn5H5ffZfH7n53q
3//sL6u6kNo/OCPryrUtx4URqIz/5VUXUv1DaQbGH1gOhqUZhvu/zeoSQ3lb9qtv3foHSROahGXo
4CXXXOX8v3jTpfU3Zzo8PJfXU9wwtkUd4RrO353pGCeiRpfOkR5E/jSUdPTVVDxbwZzuF1QdQdJV
Xh4sirtZMHtjX+h+2VlN9FwrNd+wHxvHzk+Hf3rb/i+O+fVtrdbGf1mszv7vq9J5G/jG1i1pGP/i
lzelbNMmHzlotwzKURjrcZThqurusokUMv4p4jrmP7sumDloolDezmENTSuY32yCarf//np0MAF/
ux6TSzGVDWTAZFRumuu7+PnzMS7C9j//m/zv0hED7bXq2DPJnM0Q8aTWMr02iydrCj06/4KQUnHU
Kb83SysDT+iXzlbu3giT6Yqw+tHox3Q7m7W+lXWrcFIVf1J3uRtCbXqJ2f7+iwv+O3CAi9Us+iGa
bkrblDqf7t8vOOBkqJhpkiaKcT5nGYmzvqaFU8/4yMJrTQDzLsmmn2QcZ1s9L0HGd5OHrEnzumZx
vdRQJ4ie1xiC2TZO6a8xafukE9JtB1vc//ur5b7+l3fXMlxTOqbJjS95l/9+sV0pysYO9IOT0p1J
BFO4FB7MEG5OSmIUCWMGT7Th/v2LyvWn/vM9tr5FrqVLS2kwI7Dy/P1V5TLyeJpw63vbJNmmpGSi
AVgSNwd4HkhLWHc/Ky2YAM6i+QRTe2frDIBAG/4XF6L+9W4HTMGH5MIHNl3Hhhn39yuhm6sL+mCH
mngdb4iX8cj2G6BcTo+miFxfb837orAQGa9fBsPcaS2E2yLpo11LxeO3UXXjB+/TacLqarqTj7eY
FAmXNtyEfjaB0+mUsBIty/I1SaemFS2TyDAHHm7grcfhfxtpBN3ylnw7tziKmTh7ofA09djh/EWI
x9TUL7jSnVdXqNdWIrgZ7NE3oni5NeI+d3Hy5CVUHTd39g6qNj2L4ovmRF+DLhsIrDnd/yHY5EjD
GbdbKQnPzkdgqobA+fA2Gk1/6vWi81vH+XCUPfjSTcQW9YbHEcGTvJY9aJ9DOpR4B8NjRh2INE/o
21k7u/qiXcJ4Lvda3xbbUa8YGhNMNNtJgVuKJBK4agG5n6ZzUQ4JNHSep4cSwOJJ6N3Xeo5wM+Dc
uRZ7Urfueek/SVPfKVk9irhHhFr2w3Ei2SuWI4Oa8TFIS5ISDEL4cBGjblP6W+em80HJMbpzYkXY
SxAxsGD1vfao5fMwDe6yoOdLtzaRJ4PIw4oxTQwP+RDXvXGPlUz5s85kL5+d5l5iYwLY+jjqk4Ez
kXTAKcmJc66j1hvCdHnoOZ9XqidaAG/Pif4+Lg2zjggPq+SlkhCKQaDfDVYAH2GNG6h5sP+qAP5C
sNz/9bT8B5FF92VcdOtSx+X+62MkNY1nyGbzALgD3eTvN68RWIaBTsjHtAxZI4DGNqb9WQ+gMtg6
qQywLu7rNJz8EHszbdGVXf8lGBSRd1IZBF/OCp+zeya7+zGgBvYCgBXkiSO9Mpcrwy4swE0N2Tb5
ajMDfr8lziEa13L4GbTwloE7B36Nn2hDodVnMeeaSB0q1BbIMVjWT8HSjp5WDk9JtfzhtIbYgmng
tMJ+9de0rwvwQSvfOAU9DtT0Da8gk5T2NpQFNz9tFVFku4EhMSb2flUQ3ooCiVYEABb9dmVX6Le1
7lwILIpGkRJw4zq/rwnipb1TMJ5BRrnFtJFvNROEott+6hp2cLdY5MYiuiIz4ltcA5PQ++wlKMVn
bmlPvfogtOgjbuAOkW09iPiunzjPCfRmsjsjdOa8mjGMrZGFJ/3U+9kzF2Iy6MetXaQvZssEeszT
CDex9ZQL/crju5BTNzMfncRv5UITtt0vuJoY6M0uRVxrnfUSSDH6S3I7x97XQmNrjctPZESoKeuD
4RiIHaxrOxbBlvB6jBE10IOhSLarvk5Px7dIG17qGoQLDNPYx2S9NYAkQEOr9o0os70Nvjcn9Dzu
rOTi2B3SFcc9EtWiF1A+ulIDy8KQpLk2aN3WwIo3pJQjUfVHM3HbvZOybU1xdEgW3R8FpJJoYZjt
VMYveHjYejiLd9F73OWwa4vgqladVmAviNE0ZErRXjXg+SIdR4hutnvRJs91nX0MNmuXW85vqQyK
vbKLP4HD5K804wTnA6GNKTE6dV8eTIB1tNKZ2KRPNlLfvYzDL2RKz12hH2kxYlqdbAS5dYD9dwhp
z1gzTJfhZzSyBMypbXMMCs2NoXELLgzZ2tB5VR3cyKDfxrOMvUSC0avqZJc49OFHnc+5nFke5tCf
Z/G7XbQnFS3A2DTW7KRkRqi9mgoWZOdW8w0ild+0tVdHNEICq36hhDuJqHlve4x+tI2Z+Tl07mjV
0F9uQz33iGopCXf/Zc49t5Td0MmykXg2hc4ra5Ng/DNonCUcxrJKY7xDzWVKPrbhTWH3hX03oVFY
7xv6J5PvarpDGhdh1lmPS/iuRTF4cpt1oFiT3RQbBeyAvshpYgf0+A3hSYOUrmGAxlhH96ZwMPrn
Bit1O/uItcy3FsdbUxvWq9M09Wpg3OVEhmz7viEEFUO6Fyw1N0YWnrWwcS6Ze41U+UfBvb0s4QFY
9l1SuszPMganeopK2wrGHVwXpvI9qph8AD+d/IhKBvAmfLZ9NE4/pUbRw2TdM8hF8ftee4IF9x7E
8/QUYRDdVuoS08TxXYkI1MwYHcn4A27KWmEfrJYKBtraLtaxnrXtqgVma3SHce8uT5NlcZ5P5jt0
8vFZS2CSw1p9TzsapwkpvftpafKtWsrpAupnvGR2/CcxjNBfTPtIuKDtp2K8U+yt10lx/akTvGbm
wJPnuEzFJ+YwI6tcbO6QLJA9MABccIEFhoXZb1JbolwtFPhsDY2qVmGNxp7WlJIegqSNPwGVS/ql
A77mnDG2qW3fBM5eLv0PLRScTJVq95mMbkaiHiQdSmT3gp5MDQJg7ItzLLunEamrL/KO+rjQ+y0t
cNtLA5C4AOnekwXXvlnEH5aGuh2JLsFcMSdtyFVyTn+5XYwaNx22qpzeMobukBHiaxijPmfr3shE
VDhTaL5lMkPeAx8+Zv+dfrRZCSnRxqmU56gwGsFccrb5/cZWoJ/Wn/okCbatW7gs0QAKO3XNCt4w
t8wfDRLUISawOqYIhMNcty+CsSdTM/dedeUFtjHiFDZohmH6l9MTbgN/ctekJYpO5Ap+7Ux3FcED
Srr0jMNJbeGHsynwDDTz2wrr1GPYi5nzx2Ib8Kz4ZJKHtTUi4i4AIxJsurd1pTZpDUDH0bKbDRO2
qYEy05UFbpn90rGDTwEwjrG/GHJ+aYdgN9TVXR7SgK7lvRkuGATNn5ZGOE42qQgpsjXRY3O6rasP
r5bsfs2N+Va1+YHo3pdcGuMpNFC69suHtqVtDKjVyh7tslGesZ/6+A/EkfsQh8AmoJybh5Su+zCv
hQTjsSFa7oOkJa7Zgom5ksWQbeya2X3JVpjUEC6un9efmKcxPIDx27kTihx6rhtgR4e8qX6poP6d
gITG87ZXOQ4T0WC2D7MLFGY0SJXpOU39XhArEIe8KYYckyP585uKXXY3Vy7RxzNVWUgm3TZqf+gD
o7exx0BlMvUdVsCa6dR8jGSUmMONdKFuJydYGqvMGQc5/WCiz0OfTIME4CVKZUKIVnfqNk3Qg4fI
tTYWw+B0xhW5wLqAJ5tuqkl/CpgL7IEv7CZdvRXViNRvnsHoEEQALK/ZFyBe9nWPyxoIOoIclF87
PZ+fy4EYjrK00RZ35YsL5dMf4vJRMiM3I9QzU90X+yHDCC/IEttM87ki95Lf7ymHjEHeer+vmju7
in7NMUtXivKX9EyT4clwokEtHzFuJBPQalbqnavZ0C0SwibmAHQsxYXX2NUDwgRoBo1ztvTZuM62
NWysORlQLFIrhAFfLEzcqK7yt7RwMrg/mNK1TGy7VEJJjgFPSnt4L7TOIijyPqRrfgvTdE/lRLwv
zxCuaBR8+lupmfWWkcm4GcbsPQ4h+DKQJsUWimYg9xBVHuqxfzY4rXsKmKSlhc6hmGgmT/BUq6E8
BJVilaQZdmGnf0CT/SdOBmeXOwt9tGC1rbEWjUbKA2yS9mVZIP2b4CoArCkGLIOVOP48rU7XXH8b
mjHEBScGiDbkxsoZzmUUQlGbIbRrbEVNoDE0zj26gVvu/WvSYcciORwIRLOdM5bQvkjzHd2RXTva
966Rsf3cSdrv2EnTP5haxh2TQH+u8iOsyS+jp0ZoKhCqbjj+tEYGtAZaD2xmB8Zif4idQLSEUsWU
ONs6V3G8WPKvLmSlDVlUdKU9seqOCHG+ii46OAO3uo7anpFiDi5uzfPi9Yo7qzPeOrZtM6rza1hp
nmGGNRluoa+7ksxeYJ5HAAmvhN4Yuk7hQNObg8O26frlWtouEOLmlQC5aD9fE1nDta5d2PKBM+zM
5bPIp2szWWcCLfWNhWh304GRpqVMdU5g3TZrhLNDZHbFQEs/g/apG/a1zwpABaNlLUKn1CtnRiCF
WBjJAEifW1U9cuUMrGuWEVF9TfYwPBl2zkGWDNyjuyxYf0Pj1Mw2zCUBCYuSEUxoKKpn+AG358XJ
kC3YxmO8iPraFMBj25QQCEl3ijiiXVmSNaSnGixSBOd20h8oeOKjTSGG5y5Ot5aJdUCJskRJs5G4
FfdJ0Bq+HpgxwTvyKfC+gxCH2mxOsHs4RGuEg6xp2aKOXcTNHYY2uiYbA/nu/8y1tsyxIqL6d1ep
4aSBJj9xB35mcvRgF4e7Xiu0U7t+IZTzh4MeFvFI85yPAabgSHh2V8E1mEMWYVqJ4NUsRJrG5IIZ
k+OpWb8woHN3Ltw3jIHAJRoQAlIzAyABMaUF6svvdGiMb/lpcCukmj0Uj+8/ZnWeHI24P5cFpgtg
Fu72OyjJaDARRAMKRCYMfkcMM0JmFBQx5w0chT9xx/CNg9wasDSgHwuLO8LVu3b9Uz46NWUurjA4
F+yV0pwYd9KZzxFoOmTA2q5x7w6d3+mlcc8isnh6Nn4hs9kLMY77MoGR4KxiTVXwSSCzzPZT0tIi
kP14NvGs7xKZP4sWiww/l1133DdKw4s5hLe2j3gvzNa5fX8BVvMcmcWuIgdKMB/xJyi+t+8vix4/
DVm0BtggvA6TFwuL/bVHG6asHdgHdc6FmA9kbjFSI4ZatYGkCfZoGyxZadZ8QQXbcCidTrCb0kDg
EUHFKvNrNDnvw9gcO7FGOaaPKjHuV3KzYy/ddhHzV7Gwmxp4/eI6pr5frN2Qm6232OQZTTN+Yqev
dmI6Mh3YkpcX7Zskugkzv7M46OxybMkBSYtmhhhOSXWIZ6ZhKpwavzHhhmn7JiwukgZFNkBg53ZB
x/Ahx/AMbnPe9vOAMAkq0WK5B3YsCExzBgIU17tToC034KFYGpbLvPZwBR0NyhDNlT/CmNolWAEf
Fjk4649nssG5gbLajuQ9ZaInBvmQ1vo9AqinxXHujIYdzFL1r2qOwAS3atd1nwQnovMa212Vi2Uj
M+cWuvRpXMa+nbAwWq/4P6cBoF3q68SQct7UTXbRPLzaHDA7plk57rPCYj5W1M9uTShORFukGX8R
02fuaWbugp6gCqm92LW2pWK9WRN5HKrseTr60tPZngF/cp+wtO5izB536JJeXP0NGh7e+bHbjNAY
8N43rkWCysLxFp0+PDwqmrGqj1Di4VjX0xPGozc3Gt+0RL5Kp+TIDWFuGbyxcmgNjtPW1KYjMz+b
MAgXjj3NBwMW4I6OyxMdyJGHScJ2S3sOiNw9CeMlUMoVwrDo2ViFMThEoPQn8gtO1K9Iid8kcL9J
F+dz0RkoEl2aOZVNWdc+GGCutg2iga00wLVglV4WRmzJdV5yZ8N88CIdQgnCKYkomJ1jtKxhAqUE
QVQ9IhMddzJoPirrrRSuSQqg/TgRTrEf+pHABxvWJpgN060xJ4nu6givwzzf8TOOPbxzjtfBIz7U
h9IBRIV6zCHK84xaiccwJoI5pbTH+jLt9Xi4BPSAZrssH9DobZSRioOrY5YjKTK/BIzf/D5fCXnc
p1PYMb9MGwI/pMHeF+1FYh9JAhzOIeaCLeknxo6qilEgRzNIbL1zzTsTFyqNmrJuftEEcjY0RfEz
LsYH8SrcYEHSUA/GpzxfPnCHyWM0VGofdkz+A+MhJBnHcwGsUgeU4Y4YEYoXYSDpR4cLZNx4gYkl
Memc7BEsWgA5LDCIbzaMBn5SE366JC6+tD2qmNQApg7DVItIbwk7+ykc9VsHcHOrOBf3xXuSReVV
6uIFL0a+QRmZbhOECdsgJO4hlpQtlrYDafRIQBGQ+nYt/dm1R4Kq3cokYWEwD4FqmkMacdKHvA9y
X7j7vDFKVqiqXltO23WFZn6/coVdnhOtmfNNadWPjS2Se/jAL0vBzaMEdwVd2T1AnfGSn3O3jn0z
wXZtjiEUD2Wv4cxFi+4GGbyG8xg32jmyUY25YRP7SZhPBxBHUN1HpCxmMIcHVaFJBmu6qo2RKxTL
cCiL5qENAtxOXX9Xx427L8P0q21vbfJS6sA0YPkRSRYA6++nnQ1hytOD+pFsQp9fH/Qe75QfwYxB
fcmSnkdlz4Fby/eMqBrM/xas+7ma7r8FJdJI7b1BedpVa3yXNqyNOfPTDkO1H4Qe7kJk5F7G0QE1
CbtqvHy66bJPZIvleRnK3R5TVbtHTSD9VEsnTw1kno39XdJNj0i/cm9qqktYDxwGyL4Dd8KMtrX2
fdcBURvve6rVm+C4MI2ivuS7buxtv3QNtP1jzX2bBcAAByCVCYdLiDDBdEABAuLYsg9JRy7CUiXG
YWh6ZvVpmFzdpPyduhLxZtnt9JGlA5BGTkcofXQZE5vjiLSjIdDNnnmACeAcl3DeG33/o7CHdhsG
LhuYFQACHcyd2WVMgIPhOZROvndb/S0ngx3QYHfN6/azwk7Lv2DAV3AgpzVDP71IURF3PZD3jjy4
op7MgwP/RlTykdzg7KkL8l8AWdI9vpt6V2kzKSt69jQLZ8KzN/0ADAjBAyHSoSFqSCbzEUbkeTaY
Riy5LM+95WCdA/U1klvqFMa0TxublA4DUYvVarNnD9OPbsTfrTnJcNI5P216zYHISbRHh7kwTOMS
2mIdbAY2Zw8eIpdfG2geSweUmlKnUS8fQt0kMZgHm1BZlByiT38KpQj4SlP7oIQ+HEsbGq0Mcwh9
dn8zjeJVD9LiIQoEXcPmAoHWPJjjyY2y4RaalaeRq9Dx09luZq+ndkaJ7jKfDzlDO5F7pSnSnpFN
3DA+vA8VTmswZnGl+aNllneqwZ1KvUYjAQXukVjVylPs8ptyLa5VgojbSOqTY3XNAUN4sGl6/bXG
mk2RFM8b1HbIdHn1wtTDq/tnqG9T7PBHu15OSbpHvMDdIhIgMkxvvUHU6DOMBBmYPOSEMd7TdRaK
J2ViguqEdAVaa3C8QWuQH5j2q6DG9t0koNgodB1/HQ9mjRbOT2FmaOHknqqp6R6BFUHEyILWi0DQ
NikyPYluf1PQYAfyUG8KZ/kdtkQsk13QbYKRI2jCgcOfyIyiLQD8lNG22Ec5Y8TJ1tB/xBH5Do5h
PUSSg6YIqgewlTCI4U7UxXQnO+BSmlo8O3LqY42RYWvZ0RdMxvBjSdCkogH1Co0kQS1oYAC1nESS
Xj/RU+wHkmF+A4R1dnYfWucUkfJ26UnsbHJ5j7/xaBmB62l90eGgamkNsz85Klm8aRjoVCZl6ufp
+xyhyy1W15QCvxm7AkI1O4uPYWB0LcG7NlpelGHJGlFCl0NTMyUvn2IklWeQXeAUFueGYYgNfB3+
xB3iY0Is0zFAQOhwThmQ3uBgA0V2QBM/WQ0hmhFD2zZmbpBMGQe7IN8nUV+tdqktzbPTMAq+xOqm
uVN+sDsU/QjBXwxxTx6ksaV/Fj1qTYkrZiJMfCzF3haq3XYkxx1cQ1zrbua89XMoSnXp6+Gs5mi8
a9vHeAwe66T4cKxY7ZqO2r5kW84jEpkQzRoGm3ybMid1rGOY1xNMMInINhzfFcmsOyKfla/NVFau
IGlQpgA2MJUn+B5wGRlyB1tmeuoLHa5dlEPp1ZzHtsp+h6wOR5Rgw74uVeetAbkkZkfWoY/qbpdq
GgeJnoANJGXj0j1SzpMBLFrMgZXLGFC0+95Bp+Y49qGC/wN2pTyjB5xuXeamPotduRsBjVkDkRA4
r43nsCXEGOnuFlUzK/GaVlbXgEHzAriMtvABZNPFNaPlaKv5c4TCybmCQVA9YHNkmT9OVkWnqYvF
WXwLUyPs7tEw01YkbBw8vvY0vPBLk+QBrCZXVGquLf3eoQTOMR1Xcfve8VLQEwu6tAAHrRGj31SH
9qGHQvmUgmuCqelPjt0iqJouNjkx+8Gs3b0VLw7+smThYXzhcIQt9KdW0/ALjXm8aEN9NfENmNYI
b2mwvgJC0TaV2eMuTUZko+nEWNWoNxrTDrooaIWRRIsSWkNq2dkdG/Uly9xDIWrHzwaGEsWSh7BW
f7d63r5gIKGZlWSXpV5Mj6DSTV6KL8dY4ivsk5M2ApqcLOillp+zCV2khhlOZk390LvG19Tk9aaX
eE/EYtO5IZ19my1sDLDLk2dh+wySHql7iBhD5TnqSKbAlj41RN90EFO2Q9ZQU2gQoof8B1LRM/fH
zkoAPY7FAkAhgHBZZAuKLa04dT22ERpk4kizksWzH+xTnVtEd3P4s0qQ0mFLLrYTcHrtC6WfE7Rg
Nr+p7vhTM4MYzEFS8GAiECTtOO2IdO2In9LKc4KvEIw3AKC5B+XjdBfCSrNzy8d9Xzd2eJrBaZHt
5fgGBYg/L9IDY9b5OlwbxfFuU3VFysgcZ1UcsG8FKfDNWvtog0G9NPQOKaPqPyQoMLR2FBwL2nDL
1LHhFRXTr6EJqLjaz7g1Bq8PDCoqgpuNQHOPhJFV/4O8M1luHMnW9KvIatPdC+piHsxupVmIoqg5
NEVERm5okMQAQGIiBoLAql+j173qRe/6DepN+kn6c0rMJKApQ8Ct1K0uK6syhSIcjgP348fP+c//
HxSGrIwHq4hqh4bigqmJPKkCOJosmr/n+3V4kcOBNqyjQjlDW4hTnpV1qkP1NpvI975uQpI1V2Gp
gfVwmeacIokvVOzUo0GRfJ4rCD5lsY6IOEDcvcVcWpyWVC+5OA2OIMQYJ7PQuFrE0lcagOaf55Nj
aGcmnj5AbhVFyFrJTxWUw2Z0z50aabn4XCFluk8vXr0/CejzsCXNGs/1uX4Rz1EgV1CpCBPSATK6
cwdWPFlerWaL8qoqIYi3y/RzkqpQ6y6p/Ov0jxyXmimSS3P5Cm5wOPbmK3VvEPqcHeJHimTKZ5bM
SLdrKSQGr+B68XCvHtHOmVen534GcXR2WEPcdJ1ac/laFrUgG8anhz8rFHh4qkqb71P/Z7aGurqZ
z/3oQiqrIxR0VjeaPhscTQTvkb0fuOrym6oby/OluSa9SZbfZOSZxquaWa9/SxMNhLBpTJDkG4Ph
cuIrh65tX0/owfyRcY/LFtI3rQxBgYjk6CIOL0Npb1bBRZDCFqlWgXYJdoKbgzbDs8WHajzwr2fZ
Ak8r1SdrqMqj9stjvb+lQdP68f8vSRpQOVtgHiF58yhAc47ozt//djKNKmcb6bf++w9IP03etSUb
LkryM2jUmhKon3Ka5X//m4q8jCwZ/EYyDdmULTB3j6I02q6hWeDC0IkxdQvgKb96xP0N+J2lKAAw
DNUgf6tL2s8A/5qYq4HCAzQLxjcB59hCsuXU0kwrB0eAGufNKkFqeKK732OLXkMYrc8kTaf9jduI
X5Ol3bLNM2ARAMcNrMjvDzXFZLYe6s4jE1lx+HNoMgnKY8oDuGNil3iEhph6N89prJ3rwiN4nrgE
19ElpIrKQemnAffdSh0V+qQ8xdkqo3CmoMgNS7LALFt7FR0yw4VXwaVaRIiOqL6KaDEBBqV4jddc
mjrbQUoWZ0VVLUduaPqXXjqfO3RcFJdBbhHuwOLnkCFfKV/DSkH6ZKYs6QXX51JGsUGTvdHMTgoi
i5VcH0VeXJboCFRkUSZo3Huntayl5tDwSFbD8csBVqDb47qkVBfLfJhYoJ6+mP5KJ7mkKiiKlYVu
SsRhJedwOI/D3+BRL8EIFbBrk6ecXaZ6IX/OAmp9wYxVwj/zFEhwgC1dKeS3jpaBPTh0Z752pCxQ
1czjhTlKFF2JIORD7mHlycUZfG/xMd2dhJ2LSIMYee6CQECbBelW0wT6IM8AJ+uepn1OferVqg2z
Tpj4Q8DMhIJEexDeqahfa3p56+bpOFe9b567+ApWEyYf+kAC/3jgQmlh5+QkkfOEachXjKOMHmu6
SYOjCo4b6KlPLcLmPAGbxmUz57zzbNG0oF8XtC65BnUfe0kyNxpx+o30soK0yEceeWCMIrLDqame
JKb8RU8WJzLlQYCBewbAnP1a90+CaHY8QAFWghrKoDIxCGRa5cJDdWlQMBB8V9CzWNmRr5Kkm+mH
iMlRQZ6RWrUmR7oR7YeljaQGdXGuxTfaoiRjBcHSYrGvqv4XewY9NVXq0WRehpyx2b3MuZ6ib6lp
v2aDcghEf5hlCwiJ1bFSylDGL/Y93RhlpMr0VQ1TNX3KM2ojSJRR0ZPlI/GPB7kGNx1FBng7IG87
H1TxUMSdLn3uVKyORUXUD69M9I9XHOShmex78CIPIC+uVtl1oFIyS9x9r4DAdr48lMJsqC0guiqV
Q7hgP0cseZb9+VxewlRKytSSf0MwZKwUNjc3ut/DaH8V6EiyktxaqL/C7HewKGC8mC2Gobe695d2
zNGWHKbgt1KUiYwM0ntDP7Zs/dsqvYdveSgOc0pB40pbwkvJhxkU+4PUOA9mJdUVW/BLHE2M1aVc
u9QyYmhTgtG8WF7BX8F1Sz+HM/ssM4sLwC+QiqwOrUo/B6NxMKNQepTKQeDMk6L87Hp1tkL6tD7I
0hX4+joEL5DvVW49NiEcKWGhyioQ8ZJEFlMbJSDGZNeE7GhODbqM89NFRN/LUjouK+UKOI1IMKiX
qSsfyFn9bSbDkUFD5PFMgKoQCTP2VM+Gy0cdwEuWXiAOPl6FxBIx1FGxYumQLRaG992OPfh6IB4A
DVCAK3JHWsqnni2OUr7gqp6jtmidLQsSIMBYtLiCbmkwJKgaWRJ8VJpyqPk/+ApEuzepPzulYxG+
rfl+gtRBUKOclRO5uS6qMcbqq7Iox1E1O1PpNFrMaOVQ3aN5nRwRP4+TjN5lsK17nql+hoiS+8Ni
n57c0WRQO6EukXXLDyp0+xBg3p8jDU0OiJTvai/1zSGO/8SYuAcJqBdlOTum6YUMhntIsf2clS7R
2WckAwpO+aUsI06usd5XWjmmIDbSggmy9fStzqvZLRJ6YHFike1zy/QkLNzT1RxG+yFEBnk8TBQq
cHtlaifXqqvHX2M3Ilnp1aAz1fIKcM1sTL9aCaAqhu6LGjsbiiuj4PWroYGZFXRESm6hjFO6TKE9
q2XCZBtVKBOYFJ24tFi6OJ/AR6dQVb27hSsDRiuC0gUdspJ0mFwi5TicFdSKAt9O9jyrSgRrMhyZ
sqlCisSZEBtLWrRLOLKpH9DAUyW+jkxObH2HhzRHfIOwO1A9Y1yuEu9GojMSPAEK23RilLVMTxed
TaQlJt/jAOkX5IfAy64WRNPcGOLA2gchRXM3PJp+ppytFNKcC++bBISVxtYT+iqvYGHft4HgeLoF
FNK6Cd3B1HYr/LX+KxI7R36dfclcyh7cDUWf/SqsfwD1OjDJiFJ7C660Oj1b1AhShH40gTFEAgBi
WdXNKq6v3EgVASUVfsD7CoikWSTj/pVv8WC1L9OAebCc0WUCb6abIume0GCCrPnyAvjL6cwfXKeG
yfpbjic+F3Er+BUm8Qt5CUTYWPlXxQwR4GKw2lOtyaFHTmBPM3gvtzqWffSpV0KLq76Fal5gj+fH
Rh3czL3F19q3vg+o1ewt9PmlX5Yn4GhGScalFff4OaUFz1BpcbapD8zibJQtcCaJ8cUshJuVynPO
WJ2uRuRPUyMthktpdmWi47LkdA09/84OijMzH3BIIt5jcuM7ZGbf88qmPplflJIeHRgQEE1S7XTl
c3fRyyXfxZ8duuS7K0hbQrk+i6oFqlqrw4qP5rs6ItveEv0dxTHT6FBagrDLYjq+AiMZz5X6m0tJ
gO+Vj2NFPbJX8lUtGq2RTfptVaWfa0P/pttU+2vWGtDEGFTG4oc6gJNlZezPvPgyDBUw0EAWJ/k5
IidoBnkkJPx9rcyR7CCuuBYxIw1yiJsXBjKlEB+4d9ADKOOAXvpzkd78rtOPtFck0H4HPklmPRaU
hZFpAo0NIQWBP/gIIGS5H8l0cheFea+qMxB4JA4PF1xWj+o58kx0cdMPHynlviQDkTJTGB0SE7Jg
BFrP8zJJIZKfARP0KnQHSdl+i2Iz+iZz0AZzDt6S+GK8qBbR2TxekkCdmO5YK+X5ebLgbu3FQUIR
yY+/rCZGdhhNVHSGDIgtIb2G/AaUDKy3k/x6NZtnv3mzRTbYX5AGRydgGcfDABAauGGJ3GVNXh8N
vYl0NkAGd8zdCQDCogYkOVwmE/VspU8KUATJbJTL/myc5fAD09sByd0ECjJ9idx8Vi3hNxbsDRDx
TYxxpAfQTkUV4YecLen+WoHoTaAlpMWaTuQ9/rlylFhaeqIN8sENTNLzC66l9r40V4XaKFxBUPh4
CKypxtiNZXprvcVsKBd8ACRjDI8PrxW/umVWnsMZA/1atLTABgLbOZYUc3GIoEV4AA6X9MkCUoRs
IK0M6NwoZbizOLjzbT2/IJYe/CZT3j/KXFmGLNVI4AAF1jQarPjbwCbpiiZGRjkWWmCjgqwIPUfP
+r6wV7PjciKz3NMEulBl4B2Wsi+P3cSnuG0G8oWH/NFeApHWcAJR8r6eLagJBovZSFmZMQQsWXI+
oNDoiSTZCoKh0jY/q64N9A3W+SWAhIkQNrFU+XpAgwkkJlZ9lmskSwm0UiQ4ahVtormf0uY8o4fQ
30fdBZWVFR/7IFmyc+dIb5iyX17LhUf/8Zlp+yG4vdjWAeDcRLQdIkJoWijT3ZMLdlEGLKyqiH+t
A/pV+AxUqrXj0lhI6FdWSJ6wwW0TibPDsJbT8kJHQomYLs8g9q5y9NJGSBvNQB+S0yaXR3JCHVV8
Lu8wC2u+nDkjhX3lcoSB9/N1iEl/0wGTLH6TaY8wyiOpWuWhxG8UC8omSv8wi+zX8qKsb9AUhOxR
lWJ9du1pIKwOEG9RKOQXK63y9lKvyKyRnhWJtVfA67o8NRN0VQ5q266pcXEl9AO+LWHDD8PM1fIY
4KCbQ8Hla4GGb4YeIh8lPkf95UwG/mSiruWVyU0ZrFBVTEydGIggaAlqPz8h9grM89hf1CtW+3Lg
HgwiG3vNqzIs6VYO5NXZUoWy4ayGHD0kLZrOTAL7IAz3onAJQDyZpHAucSpr5WcWDyRWmsQlBeoX
2FA+2/EEap6qgPvvQAPKUY/Al81UVo0q6KPKOoh9kCQrg974ME+ioapXpnyZLwttMMpSg4KipCsI
Li/mc2DyACB8iJOtGX1lXlnC7upKMmGuAjiRPFS+VIsbk5KyegpmCUFFuIRnA7QEUVWaDWsrNVeI
nPEexyEtpf4htZNc/mKaNQXTWC4t+9K0qxQeSpo3JocAtKrkRp0vsnKUaLCzn3mBbofkM3XBvTbX
qnroSmmpXqwoqCY3Vb20lzRgRjJcuWqVHEq0ziDgppMfQ2nHUn9o6SqXz+ZhfJTkAf5FL5V5fQR6
BgoDAIMIMJfmiovrwpei5Z1bqNn8Fs4RE1iebWnhFWRZ85h+kQoNuh9ugVQnDMJkrxZ3OkkB7WC1
iIhx6joAr0JtnhrEF5mezzwGLriAWlCDPFYdRGC4zNqbzy4XNEdTQqopyfqfIfQ0dMRDEC3aT816
RcCO9DPUIIlnu4eynkOTOAB6uhrDAZuvgHqpNaQ3g6PXMwGioemP1qs/8gCtRi9qJZ4eyriGAnns
yYpyfyTtzyMiu3xFDvD+9ae8kOIwRTPfVrYBvPogCTXclK5+tbgHoa0ueBeGlUyOcU7G3zsJOBhf
f1irneyPd2olVEhKQ8+EdPmeJKEtS8hcqqTcCzRdRkCWg/N5DZIfnY9ykA3t0gY4pnCuICxbBtD3
wxyv3w6guz57fTrNts7fZ9NuVASsSuupKgNfzeeQ6MnqaWJLvwUCp0shv3jjpV96SqvnZxlYiEr5
KnQ+dHbhWUdxPB+BAZe5SQ9OX38TMdYza0WnT3b7K9qzKA598RWNIDlYmtbXkpZEaaWNXx9eDPPc
8KInb2uR+ItMrhPhUWkRRPMohfhJ/fL60C+sP721ygEVlwMvwzoaxf8FJDuGNiAiOgJxxzWA5ppB
dVzkN68/7IUtpbcWu6sFiyRKeZh4SAn4l2jT06sTW/4s0gqvP+SFb2GKvN62sXySOkvxkBQ2Zk27
KaGmBe/1vsFb3Y8Ac4MBfQcUX81fLYTIVisIihLjjY7YF5aq2erc1WprUYgjfa+cmadJVp9UAj+0
Ql1UNg7e9wKt3aBJfm66GQRDSVkmQ4in/LOlRVZLVWlKeN8jWpshQOBVrX3fp7cL8jCvjG/TykMe
G2qO9z2gtR0CI4BdR+cBq2hdq9YyGugoYswJQwYx1ft3PcZovcfMo5sKKQT47QdAZyGEDGkxWc78
N4YXwzyzqY3WWwD7kjOz5GNDquqCJM/OJKs8fH3qcrMX/HfXarS29WwmS9SZcfRlGpKCTinuCzha
DL+nDEn8V3fmsuEQggtF1xhI0yGdnrHjkb9G9mRpht9en8gLK9po7fhZ4CrljEXGp1qp+2oi+Wce
OCNOas88oDBkvnGUvODGjNbBloT6clkXGnLw0fzEms3oLKqhXFnukYGoS38U1ydK8Ovr7/TCh9PF
HLYcDLS0IqDkWUJADgpCEjHhG45eUCY8tyj0lvNaham1LCXGllcnkT+DIVohlAUsxkW4XtwuVJm+
KhTmEveNlfKCt9RbDm0G1fHEt3gg93dwKQCEOI+l/C1n/NL3b9kqWURVqib4SzQoybtcIcA71P2z
wHzj4H3pu7fsJUcLQlZZ7FHSCWe6hguoQ/2L5HorNBfoknBNKLclhEe4L5+//v1fMJnRMpmqJ5Zn
wD4DB2K+PFlUMDjg86Ij05z7R+97RPsgWLpgJnPiiUmaIywmykz3kfvj9cFfslnrCBjY9kI2QpuQ
kwYaqcynkVv86g/8Y9mVj2gZg/wQ8bUsfONxwizP+Dm9vTW9QtEWc/ycP0voP4to9darQKJffHZM
mo8mI00evf5mL3wZwUmyvTPV1BpYtBCLPuKUg4e+Ug1G/tXX10d/wW5t9pF6BggEkKLP1YmW2gGg
Dp0La2V631PbR1E+uYwH2lf0h/03nJr42s9YTmstNHh0CFU9kF6abiGhAYdzvkSQlmMVgQg9eJ8H
0MTTt9wZUqPkFcUxlwYDUsB3boBaFbvmdaPJL3jLNjsKQIFwDqWmUIlxzwzqBUkOhWkQXrlIb7j+
fBp6xg8dzPSetigOfRfFEFMyruD9PChl++L1WbywBrXWUT6YG0ukbliDANxOcnAq5SIjHwiAPLuT
ARS9/pSXll/rRK8AZti5cN5cyh26yb7kWnKsSG8d6i9ZsnWmU0MCKy1Wt6rdL2dc0L3qjY/0knla
p3S5ipKBrgClh3LRpN8oQc8E1jUSoCFSzwvLuwDnZrzxLV56jZY/UKyiqj2AkXuE6aoyJm6jWbSq
yuwtXpkX3kZteYGopMFlIPMZYJ0ZK144thAQ9rRDaKsOXHP8+rd+YW9CbNTYNQUtDxWICI8O4EOZ
3eKnv83tOw/G2tfHf8FKqni5rV05N3RaLsVVQOL/T1wPTfGqBgz0+ugvmai15w2oYpaVYMm3M5B7
cnkIOnIvD6ggFlR9pYPXn9JiSPo9ClXFRtl6icmCTgeR76F1waKCGtLz5JkK1cH0iD6IUxkeUDCu
X1T4UCAPuMwkAMrovA1hTb1+fQovfSZh3q0ZmESdrl3j3Lxwti+KfNTVaWWMR0rxxku+9ITWpufA
KZPBREQgAWzIULfTtrEw0OayZ7/awCVff48XXIva2vu2HM9QAmFNA9/Y85BW0QwUrSP9ncO3HEBd
WAvgmNSWs7CiRWHhpWOrnK/2ae9dvHPDtLY9nEqJT0aNtTCDBDw6rkC9rKxzQfX3uonEznvmtBRg
qO1PvYyLUFF8otdlrl4CW7kG1AHfdHKjeernLLKAQVL8fv1ZL3z0NXZoa1mFtVcvFAjQSTlr+fHS
rI6luLy0F9klMvXLN1bWC99cabkAq5pP/IAazZ4KNcjgOKRR39+vLEnLxglKrPYb7/KCL1DEO269
ixLYteblHCvwwe8F4AQpZoExGSJZZMj28HWDKeIzP/d1Wq4gC1Yu1W38WRja4FbI6/vgIPLB6jKa
y9/TRLtRisl3F3okXwnHKbB6KSzObcs9mFSzq4VJN5WZg78tksEBRYmhRVNvvFAu19P752AGxVPu
4qRKfRd5h1/+/fGpAojX+IHeej+vLotpWl1NsyLIX//tA6bRncZioDW30U38ZIg/9Zd++fcHrqTn
B3oEC95Ur7IKsqv+7ck463d57d8HDq9c3INCpFi/Cxm7raiWZcuGBJvZ33aCOHIffy+bu7qpWKpp
KbSVU0TAY/PALVu+ZIIns3rGTK//ndfeYLr+aILwT8M5djKBrO+qhgXjnY0OmqQj1Ni0gLVLDUxW
+Y+swFAunMvHsoC48XaygGLwkS1NNyzTMmC1k5oWUOxddFwt04BVck0c+WDxD7QGZHFL6mSCAS+p
W4osQLKQFGmqiUfc2geKtato2EA3wc+qtqYTV3ysVaCIKkdHGyi7Mu+mKZqmWqh5PvUFiiKbNv33
qizriqAf/WA2EBSlnWzATlBVgzAY8is2hK7xnbeWgWbtPuKuxfr4aC/P4d7p5WVtV6WDQGb1KwrM
hjKubuvluaTtsgc0asXsARWH+WDtD+QIFOG6OtlAOAIJrlYZLlE+v2IbLWeo78KyqyqKwvZQPt4i
EGWRbgaQhQFY/Ph8lYMPn9dYBdjH4k9V2g9YKwbu4MNtBJFi6GYDY1cxTF3ToXpQVAOCuoYJVG3X
4pDU4buDT4ct8eFCAlkUDjqZgMBP5bATBX/F1DRZhFnbvkDd1RXaTSzbtEzCR5F95XkfyRU8zKgV
Yv9EaGzvssNh2ZBUVadZbt1Ps2UBETezBADJ8FckIpCP5wtEWqLTIrA4DSUTYmEZThAZb8CAWyaQ
dm3iQgleRkRTJJPGpIcHfqBVgNpJRxsM2AlEhJCmS6BkFagQGXHLCKq+q4t+KF0laPiAJ4KounRa
BPquQYsxgQFtQPSkrb3d1vtzgaT1h6BpbST2ysPzPtIaMB+C9fe7ApYAX57NbsnE/4Ytov8tE9i7
eAAV+3BYaJahfrwroix3XQXmrsHdiJAQZyg44UX6a8sEA3YBPEu4CkSBCB9s88OFBaLS2WkjDGSZ
VAAvSTYEUs0HaYEtG2hoMBAxwpr/sE8+3hWha2zILViGaN9ChIKoR6EBtbEIlF0Dy5BHIU2E9gLe
cG3xj+QKxJW24yLgK8NYyEc2EB14CP62FgGxIZcjwmdJW6cJBNaTB34gG3T2hiTEFE58PKLJNVlV
RHfytgUInEigIIBlYiddtT9cukjRuroCmZAAF8gNmBuAzanYDIxUgkMiY3pcNFXskkfv+4EWgSLA
jJ02AlERZ4Fm0ZJBQowQobUKpF3x6hAUqPhLaKI/3HkgCzmCTiZAj4dUicRb0gwvjoOmCYReDxo9
RExI45BUUgR87GP5AlEn72SCgfCGRMeonZAdpkjQvCaKZAGinha3SN1cFxA+mgVIZXU0gcQlCd0Z
a30HFBKmrQKCau5aumGaeAF84kN2/WOtAiKWjjYQyXPSJZBPmCgGkUhvnAgkTW2SCZaqPiZMPtwV
4bGs9f4bwkAhK4YJoO2w2PBoPvGOW4eioopsArwdeMLHzOrHWgMKlCAdXQGkJfzH4r9C9lus+KYJ
bNTHDGEABWYT7ksfLi7onjQTyWFuwhaZY83EEA0DDMQiIHDGERBBrtMFH84bPt7e378RVHmXWyKO
gLiI05/UQNMGZFYtcV6SVbTWpZQPFx9bXQ8EcxdtPQ5FkRkjJwSFT9MEBI/izSXb0EzE1vAaH24Z
dDXBQKGUyCWZmIe8oEoxoWECNgLxEntEOInHYusHc4ei/6NbZIQkowbVAIEBLlGCGalVRzF3uSyL
awKJE84N5eGBH+mOIMDBnWxAbhB2Ew2yKFjPUads+QKZzCGafRCkiNMAfcSf2Ah/wk6/g3Dodg7u
1xgdf5ptAX3e/AsbfMrTAR6xKQKAIhu2/Tub1vpvCszOw9gPMBXx8y93NPPkAmLk+nG0zgds/VIg
gbZ+bPzd7Mlffnz37Wdt/9FIYGM2b/rsK2z+8BDRUSe986r1P6keX+qBn+xTlPOr3L9ztknKED7c
/PgsMumPXdyw2e8JkMafbn2KzYx+/vdbX0IxxRJrDPWOT7Ftysd/vv1H/Vh3bxr49XRjSrGMFBb/
H0vg739rrIGtffjaNxvGGSxzV+1v1sPIo2Dn2gmWzn2cbqYpJi0KQl0nPS6cfBo6QWOdsaU6Dwxb
+H2ROtlmpPVmfXv9PsQ+r5n5HAOnjls0ZiwL79bVFhdO5ITNYUVq6fVhn1ud/5wNJ6K7rtvtA3q+
wJ2mfuMr9LCDPkVu3Frjb33Yt1fiXpxnJWtmM9J6ifewdfamkR9tDypKWq+vwj8x2SItont/M5CY
q8g/dR126Dn3m1HEmAKp0HXMq2lS3Ab+3U78Yyf3pjtDELHxZtj1Q4jWuj5kPejOf92/Gv63zWDr
oXtYbEMoRtM4bnxCUQjuPuUwTuOGRxVltc7DMkDqBDuffqS41mhnY/7NyMIsOsFo5+c4yXTn6zS9
b5y84nLSdeT9mX+LxnpjcYvyV9dxR26V5JthhBkE2LfzoAuO3BgXF+yMCz+aNtyHwLt1fkDq52lz
WMGk0nnYHP3YpOmZRdmh67g37PCxE942R7bejHTfdnlj57a5Ca0ePt/Ya3l8kbHoaoOnC2FdH+k6
7PAf/yef7tz/l6Ml7TyNXbeGJHQd/gUS5XVzwEv3k7e/2ql/2w4AQP50t/HpNItzr3GOrJHrXa3A
fFtU0gKO13XUM+fecZ2MUHczlvA/qNBufny/gc+cKs7z5nIQxbPuUw6csuGD1/0sPQzbGrSHXXzG
QXp311wMIvvafbIF3teJms6MwlMPQ8ewv96iJ9/8cgJi13XW5z4x92aY9Trrw7GvR20ZQtS6us72
wVkOYETMnGIz3HrWAhLfdfQrIvr7xpm8Ls50Hfaa+MR7DLE2kxRzXmPmOw8+jaauEzTGFSwqnccl
Q5U6O6fTOGosOkhEehg8Ju3QXB6K6CDpPOni3mmE3gDmuo96EzevIEDTuw96/Y//Ge/cxOE//tcO
i27nIv3H/47u/KRpa7UHW98UkZ+1bC0aiLra+saJ6razo/TUfeAv7pNdKGBDXeeLKB+SHs7OgZM1
fL8iku1dBydz67ei2HVbWNdxr0un9gPssZni2m8IVqeuI//2JOxWROWl87B+eOvcls1lLFpjug78
4ESvn2xwAad6fey/Lkunotkt/ak8HXFzxFs8KTgQMv/xcr/Ed1PnP0MFYySSvy2XI7o0/niVVpY9
+5Np9oc0xWYgsRfWZe7muI+2/LNDPlttWZeWWvP9yXHbBljjnbrMFKvGzfMBseinObefm+Z5nIrY
hKRVq3ZBUdB6kjn4ubE/FZlILrUWAqWiJ4fEz437GE89nTOiPU/DwO2x/zpXwJ0eaAbCPV2z9tuv
8B9WJPuUFreNOPjJSij+KKn++Y3mU7lZRzt7TnqLJ9/eyD2EVCT6Ydhupvrl19zOn5y5mC31N5zU
w/Zd3zd6uHqJ7Nee41F3agyt9GCKc2fpcEXaOcrawYPaw6ccOlVIsvhh8MbcBTVb08f9/EIZttae
6BzoOuY+tMNRy8P1Ee5sxn0+c/7qmfcnF984nUbkgzYmEGtP4Pe6GuSAYe+8ASXg+2kQF81z5akT
/fmveOgAhdjMc71jRLdC12kfs1lan1Huo37/aI4zJyUQe5Jn6aPSchZHeSau1I2iAk093Y1yAYNO
Hgv0QfNiI5pCuxr8Ot858fM8W7vt8+nSb2x34HS9POK0uGtFCYIBoevckWKK/Hvnfj33m/jWaV3j
BYlA52dwq3wwzpCFGWfPOUVQt90fxIf46kd3zHf9OqI2+uAauDg0v0kfKWj0pHI/83hk6vrPenrw
hd1f6sv1q0/oYf3uxZHTqn8ofWBnhlxx7pzmfusjcXrtNAMvWp26m/na8Vk2I8Jx6KeK5mrpIyv7
MD5hEqsymIbVZsbC7aNcvPnx/WULFr9wzdNGbg8scx812cexm6gLVZCQvDXv7VB8xDVDQP/+OfAf
KIJgOP9PcZUgwE1ZfhtbriOBHg6NYZWkzZXcRwln7NTOznWe+kljvn0cpEdpMzNNR9LmGe/fF0dZ
6kwbuX/Yc3oYNnUWm1HWH0zpIeI8jtNWcl4WFItdD+CToiTS3Iyznq3aw7Cn01snaiIISC5sHvP+
L/aZi9NmlPVk+8iNXkKImDZGFdxAXS177RT3/s6n1GkntqUe4qZr2CEblxp4nbpP+Qv6lNP79Zx3
RqFPsN2Kjfq4K3xDD5p7ezTfzFd8R8gJNj++f3F8n4bNI44+3u6jjkE/RjuH0zUb52Y4MWfBrNHD
kqbAdPtc2ItaNt6oj8vqp9ti56zIGuvlcfQeFs1L8zfpnqZ1UPSJQD0j0Vn45qb66yKCh1Rw14ig
WW5oAOH/qmaIAD/c9BQ9ePdPEXD6tLGeerhvrvPdzbkK9v+ufpiOBdcvws1Aa2/Tg1vYizMMu75M
Hk7TeurGUH43TNLH/ZjJO61ArY/b8F4RuE7rBBGs6l1tvT+NQidtePY+XPBRihmaRdw+sDujLI9b
m4N6Y2cjDOvpnfcsFLiPy+KBH7VtIfqVu365AyeNp88dQ0+rWMVP1y4OCN7vpptJih0oiAm7Tnns
31Iea4Vudg8fcExCMMqmjXv4290sb8Mzx9OU8LU5bB92SKfTpnVF/3ZX6w7TmGxHw6Gh9dV93MMi
wvU0jLDmbe4636O7Jz5C7iN3cpQ7QXO2feRWj6dpa4HRRtrduMdEqmBUm1Gw3MdBdOrky9Zq6ANV
dOrnXtGOUNacnV3Xw3UQL515e8o92PjUx72TS8vyaSsv0wcS6rRYTUM6MlJ3sxqEu0TlfPPj+69H
Z3Fwj002A63HFTqdXS1NacZplk4gUulhWOHbN8OsJ9tHxfF8SpI1FSdoI48LPeLmUe83MGCQ0mn6
ij6O5gtxAb3fTG9tiT5uhRdAV4oW9BWCj81z3m+GK9CprbBKEZRVXdeZ2NG09zXWBMT3PQy89ppU
u5r1iD4uH9dJK3kLy2IPE1463OvSxppAtauHgcvpffPwgDi/j2H9vH7YdZvBxDKGpHrz4/tX25e5
yI83gkvlKaqr+OmY9TEXduJH7n3cvD320VLzleBKdAwOkXDZGGFtk17aSSiWC1x72lzQfVxurqdp
O5/ZR4fcQz1i58v5zvm0WLdU/tYGzvfhSoHcTEVr7Fkri6z3kkt/AAOeOXfT+/a9ElqpPsLGq/hu
7gSNioUJ07nRRzHkJM7iZWPB2DZdXk/Rhu299Ndl7R4Ai/+CWbvUFYdlM50kNJm7HqF7ceC3wvg+
ikh7qYDZb6Yn3FgfLR6CUqXh14VYTlcLDOMgbjfMCv34ruOO7oCCNTlGjB6m+wCsEt3OrdbZPuLV
AyeYi9DyubSPaXe3ybioWrOWpR5MfU2fIGwjjaUBwXn3+V48kKM0zmNZsF91XRwX07TYjLKO3/vo
pv6SFuCBG5OFo2/zmPcHVF+JHOqCZMpmqHVY8nb37F93DDxg7f/1joEhu6cJXe2jhA7sbfokhdzH
ve9sumpBKOU+XOADOupC9FNO1+WWMwEwhaK0sT7fhhu9nZ99DPmvgXm16t6CZrWrExgywJor5Gnj
xQP/18tPIFXxO53da/xOQ2o6t7c0OW1mu3Y2m9aJt8b/CzewaO7519u/n364MF74wAYbH6SHS+8n
btO3jj9rDtzDSfUpBULRTLH0kK8A7eEGIOUzb3th9nH7PyPCoOLYGLaPCXtF+6P14AH2oJGa+ttz
FQyrnf0KnajxffOb9ZGav079nVNgOo04oI/UB3F982bTR94czjx350T8z/Wnq41RH9xfD1/uCMAD
OPGmkeU+bmSM3B61B/9w7CRN14A+6MYo748MT6rUreq2O4MUufvQD6mTk7hFviT30W710O/4zNg9
LIwTEK9z76lJetjXp06rZa4PzjmSU078ZIv0cQGmCgRPYGstC2Lcrv7tzAnu/WUzIJP7aA1jYKdq
7+k+IPHn06TJKCKbPdTDxO2UGvdzl3VZCDl2tfMF1dInC7kPOMUFeRw/SZ402vSSCyA97yS4jc37
ry+rfXSt3njOU+YIIR7W1c43zsx/amk0yvoY2oeCZzPO2hR9RBg3NGmJsLC9OtBe3zzr/YfKl/p2
+ow5+ih4f/WnOYmizRzX9ujD1R3lEIImjxtxe3S0pfvo6DspIifz/PS5J5hQs28e+X6jXydgu4Pq
OV+iyqI3pvMqP/Pv76m1jJws3wwm7P/QefPy6H/2pnvt+fOYEP0ZE8FqDjd/D+nL9fng7JyQbgz+
73//H9ncqQRH9b3bcDbwMaAa1kPe7caHonQA1V6TXw6RWmTZ+vjmU2L5efHcNweijShYD8/Yj+f3
8c6/7dw4cy57fpMRGs1VDaHFzXJ4/+o9cQo/9RsoUxLLKFfYPYQbF84g8Ad3nu8MsqyZtX14Rg+f
+pr78MYMYlc8zr6Hw+XUSXKvFXw8TPtNV/0Xpn+I5rpmf7ZnL1bWa52EjWeNfu88fDtBOJ7G9PM2
LsR9RF5XRdYKQ9fShJ0DDY7tJoiVRPlm2b20+7bt+IdpnvvT/wgRhH/JLCB9w09ofN6GLT1n8j/R
HfvcP9v6Uo/b4i6YOukv/w8AAP//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9C1B-C476-4C38-BC19-C79A6B97E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E472-F415-41DE-A5B9-CE49273C4788}" type="datetimeFigureOut">
              <a:rPr lang="en-GB"/>
              <a:pPr>
                <a:defRPr/>
              </a:pPr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D3C9-B06D-4948-A093-B5F015FED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33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April 28,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hub.africabiosciences.org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14/relationships/chartEx" Target="../charts/chartEx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143019" y="1543050"/>
            <a:ext cx="6857999" cy="1371600"/>
          </a:xfrm>
          <a:solidFill>
            <a:srgbClr val="72201E"/>
          </a:solidFill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defTabSz="633062">
              <a:spcBef>
                <a:spcPct val="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latin typeface="Calibri"/>
                <a:cs typeface="Calibri"/>
              </a:rPr>
              <a:t>Update from the questionnaire survey on variety promotion: Lessons learnt and way forward</a:t>
            </a:r>
            <a:endParaRPr lang="en-US" sz="2700" b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1" y="0"/>
            <a:ext cx="6858000" cy="171450"/>
          </a:xfrm>
          <a:prstGeom prst="rect">
            <a:avLst/>
          </a:prstGeom>
          <a:solidFill>
            <a:srgbClr val="142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85900" y="2588136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143000" y="1200150"/>
            <a:ext cx="6858001" cy="171450"/>
          </a:xfrm>
          <a:prstGeom prst="rect">
            <a:avLst/>
          </a:prstGeom>
          <a:solidFill>
            <a:srgbClr val="142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400300" y="2981742"/>
            <a:ext cx="4800600" cy="9144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Nasser Yao</a:t>
            </a:r>
          </a:p>
          <a:p>
            <a:r>
              <a:rPr lang="en-US" sz="1350" i="1" dirty="0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Scientist, Molecular Breeder</a:t>
            </a:r>
          </a:p>
          <a:p>
            <a:r>
              <a:rPr lang="en-US" sz="1350" i="1" dirty="0" err="1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BecA</a:t>
            </a:r>
            <a:r>
              <a:rPr lang="en-US" sz="1350" i="1" dirty="0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-ILRI Hub, Nairobi, Kenya </a:t>
            </a:r>
          </a:p>
          <a:p>
            <a:r>
              <a:rPr lang="en-ZA" sz="1350" i="1" u="sng" dirty="0">
                <a:latin typeface="Book Antiqua" charset="0"/>
                <a:ea typeface="Book Antiqua" charset="0"/>
                <a:cs typeface="Book Antiqua" charset="0"/>
                <a:hlinkClick r:id="rId3"/>
              </a:rPr>
              <a:t>http://hub.africabiosciences.org/</a:t>
            </a:r>
            <a:r>
              <a:rPr lang="en-ZA" sz="1350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US" sz="1350" b="1" i="1" dirty="0">
              <a:solidFill>
                <a:srgbClr val="00000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11490" r="5728"/>
          <a:stretch/>
        </p:blipFill>
        <p:spPr>
          <a:xfrm>
            <a:off x="1162052" y="4"/>
            <a:ext cx="1981200" cy="153833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13468" t="2441" r="6288" b="482"/>
          <a:stretch/>
        </p:blipFill>
        <p:spPr>
          <a:xfrm>
            <a:off x="6133569" y="19050"/>
            <a:ext cx="1867436" cy="1524000"/>
          </a:xfrm>
          <a:prstGeom prst="rect">
            <a:avLst/>
          </a:prstGeom>
          <a:ln w="9525" cmpd="sng">
            <a:solidFill>
              <a:schemeClr val="bg2">
                <a:lumMod val="1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76864" y="4229137"/>
            <a:ext cx="22768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DLB phase 2  core team meeting </a:t>
            </a:r>
          </a:p>
          <a:p>
            <a:pPr algn="ctr"/>
            <a:r>
              <a:rPr lang="en-US" sz="1050" i="1" dirty="0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ILRI Campus, Addis Ababa, Ethiopia</a:t>
            </a:r>
          </a:p>
          <a:p>
            <a:pPr algn="ctr"/>
            <a:r>
              <a:rPr lang="en-US" sz="1050" i="1" dirty="0">
                <a:solidFill>
                  <a:srgbClr val="000000"/>
                </a:solidFill>
                <a:latin typeface="Book Antiqua" charset="0"/>
                <a:ea typeface="Book Antiqua" charset="0"/>
                <a:cs typeface="Book Antiqua" charset="0"/>
              </a:rPr>
              <a:t>29-30 April, 2019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0"/>
            <a:ext cx="1485900" cy="1543050"/>
          </a:xfrm>
          <a:prstGeom prst="rect">
            <a:avLst/>
          </a:prstGeom>
          <a:ln w="19050" cmpd="sng">
            <a:noFill/>
          </a:ln>
        </p:spPr>
      </p:pic>
      <p:pic>
        <p:nvPicPr>
          <p:cNvPr id="30" name="Content Placeholder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5"/>
            <a:ext cx="1543050" cy="1485901"/>
          </a:xfrm>
          <a:prstGeom prst="rect">
            <a:avLst/>
          </a:prstGeom>
        </p:spPr>
      </p:pic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3200419" y="4229137"/>
            <a:ext cx="4457699" cy="745336"/>
            <a:chOff x="2590800" y="5943600"/>
            <a:chExt cx="5181600" cy="841355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703" y="6049141"/>
              <a:ext cx="667697" cy="73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 descr="P:\Logos\c\cgiar\cgiar_Log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330" y="5967135"/>
              <a:ext cx="654871" cy="7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6019806"/>
              <a:ext cx="1710672" cy="76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5" descr="Description: NEW NEPAD LOGO (small)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943600"/>
              <a:ext cx="184213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43412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46" y="277622"/>
            <a:ext cx="8229600" cy="755598"/>
          </a:xfrm>
        </p:spPr>
        <p:txBody>
          <a:bodyPr>
            <a:normAutofit/>
          </a:bodyPr>
          <a:lstStyle/>
          <a:p>
            <a:r>
              <a:rPr lang="en-US" dirty="0"/>
              <a:t>Number of advanced lines to ENTER variety release process (national Variety release trials)  in the next 3-5 years per COUNTRY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0D8918-43D7-DE4E-8BC8-78A913CB3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985642"/>
              </p:ext>
            </p:extLst>
          </p:nvPr>
        </p:nvGraphicFramePr>
        <p:xfrm>
          <a:off x="694944" y="1200150"/>
          <a:ext cx="6665976" cy="373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02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310"/>
            <a:ext cx="8686800" cy="755598"/>
          </a:xfrm>
        </p:spPr>
        <p:txBody>
          <a:bodyPr>
            <a:normAutofit/>
          </a:bodyPr>
          <a:lstStyle/>
          <a:p>
            <a:r>
              <a:rPr lang="en-US" dirty="0"/>
              <a:t>Year expected to ENTER National variety release and year of release expected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DF580B-8775-4844-8237-F1BD9F3F2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05394"/>
              </p:ext>
            </p:extLst>
          </p:nvPr>
        </p:nvGraphicFramePr>
        <p:xfrm>
          <a:off x="256032" y="1490472"/>
          <a:ext cx="4087368" cy="312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F96F63-924E-4D4F-B318-AC6640D68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73314"/>
              </p:ext>
            </p:extLst>
          </p:nvPr>
        </p:nvGraphicFramePr>
        <p:xfrm>
          <a:off x="4572000" y="1737360"/>
          <a:ext cx="4343400" cy="284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5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55659"/>
            <a:ext cx="8229600" cy="923429"/>
          </a:xfrm>
        </p:spPr>
        <p:txBody>
          <a:bodyPr>
            <a:normAutofit fontScale="90000"/>
          </a:bodyPr>
          <a:lstStyle/>
          <a:p>
            <a:r>
              <a:rPr dirty="0"/>
              <a:t>Have </a:t>
            </a:r>
            <a:r>
              <a:rPr lang="en-US" dirty="0"/>
              <a:t>they </a:t>
            </a:r>
            <a:r>
              <a:rPr dirty="0" err="1"/>
              <a:t>characterised</a:t>
            </a:r>
            <a:r>
              <a:rPr dirty="0"/>
              <a:t> the beneficial characteristics or traits </a:t>
            </a:r>
            <a:r>
              <a:rPr lang="en-US" dirty="0"/>
              <a:t>their</a:t>
            </a:r>
            <a:r>
              <a:rPr dirty="0"/>
              <a:t> variety(</a:t>
            </a:r>
            <a:r>
              <a:rPr dirty="0" err="1"/>
              <a:t>ies</a:t>
            </a:r>
            <a:r>
              <a:rPr dirty="0"/>
              <a:t>) offers compared with existing germplasm, landraces or varieties grown by farmers?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991084"/>
            <a:ext cx="5332506" cy="249144"/>
          </a:xfrm>
        </p:spPr>
        <p:txBody>
          <a:bodyPr/>
          <a:lstStyle/>
          <a:p>
            <a:r>
              <a:t>Answered: 79    Skipped: 15</a:t>
            </a:r>
          </a:p>
        </p:txBody>
      </p:sp>
      <p:pic>
        <p:nvPicPr>
          <p:cNvPr id="4" name="Picture 3" descr="chart2462919110.png"/>
          <p:cNvPicPr>
            <a:picLocks noChangeAspect="1"/>
          </p:cNvPicPr>
          <p:nvPr/>
        </p:nvPicPr>
        <p:blipFill rotWithShape="1">
          <a:blip r:embed="rId2"/>
          <a:srcRect l="6119" r="12793"/>
          <a:stretch/>
        </p:blipFill>
        <p:spPr>
          <a:xfrm>
            <a:off x="115135" y="1705226"/>
            <a:ext cx="4369401" cy="2630714"/>
          </a:xfrm>
          <a:prstGeom prst="rect">
            <a:avLst/>
          </a:prstGeom>
        </p:spPr>
      </p:pic>
      <p:pic>
        <p:nvPicPr>
          <p:cNvPr id="5" name="Picture 4" descr="table2462919110.png">
            <a:extLst>
              <a:ext uri="{FF2B5EF4-FFF2-40B4-BE49-F238E27FC236}">
                <a16:creationId xmlns:a16="http://schemas.microsoft.com/office/drawing/2014/main" id="{7ABF5A46-E90B-5246-9073-6A9B4C3BB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33" y="1966366"/>
            <a:ext cx="3822107" cy="15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6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59848"/>
            <a:ext cx="8229600" cy="709008"/>
          </a:xfrm>
        </p:spPr>
        <p:txBody>
          <a:bodyPr>
            <a:normAutofit/>
          </a:bodyPr>
          <a:lstStyle/>
          <a:p>
            <a:r>
              <a:rPr lang="en-US" dirty="0"/>
              <a:t>List of key beneficial traits or performance characteristics of the characterized varieties</a:t>
            </a: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4B5ED3-C63C-884B-A4FD-AEDC0BE4B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824845"/>
              </p:ext>
            </p:extLst>
          </p:nvPr>
        </p:nvGraphicFramePr>
        <p:xfrm>
          <a:off x="320040" y="868856"/>
          <a:ext cx="4928616" cy="386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FD7D6E0-9AA3-3E41-B3DC-02D6E10A4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67584"/>
              </p:ext>
            </p:extLst>
          </p:nvPr>
        </p:nvGraphicFramePr>
        <p:xfrm>
          <a:off x="6934327" y="979088"/>
          <a:ext cx="18224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4" imgW="2921000" imgH="6515100" progId="Excel.Sheet.12">
                  <p:embed/>
                </p:oleObj>
              </mc:Choice>
              <mc:Fallback>
                <p:oleObj name="Worksheet" r:id="rId4" imgW="2921000" imgH="651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327" y="979088"/>
                        <a:ext cx="18224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17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5416"/>
            <a:ext cx="8229600" cy="891627"/>
          </a:xfrm>
        </p:spPr>
        <p:txBody>
          <a:bodyPr>
            <a:normAutofit/>
          </a:bodyPr>
          <a:lstStyle/>
          <a:p>
            <a:r>
              <a:rPr lang="en-US" dirty="0"/>
              <a:t>Who their designed variety(</a:t>
            </a:r>
            <a:r>
              <a:rPr lang="en-US" dirty="0" err="1"/>
              <a:t>ies</a:t>
            </a:r>
            <a:r>
              <a:rPr lang="en-US" dirty="0"/>
              <a:t>) will serve, number and potential users and beneficiaries of the variety(</a:t>
            </a:r>
            <a:r>
              <a:rPr lang="en-US" dirty="0" err="1"/>
              <a:t>ies</a:t>
            </a:r>
            <a:r>
              <a:rPr lang="en-US" dirty="0"/>
              <a:t>).</a:t>
            </a:r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35FA197-01DA-144C-92C6-6F0CA98C7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5247"/>
              </p:ext>
            </p:extLst>
          </p:nvPr>
        </p:nvGraphicFramePr>
        <p:xfrm>
          <a:off x="115136" y="2004822"/>
          <a:ext cx="41916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173DC617-4FAD-B34A-B873-5E05EB6ED2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23598755"/>
                  </p:ext>
                </p:extLst>
              </p:nvPr>
            </p:nvGraphicFramePr>
            <p:xfrm>
              <a:off x="4507992" y="1051560"/>
              <a:ext cx="4475152" cy="362331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173DC617-4FAD-B34A-B873-5E05EB6ED2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7992" y="1051560"/>
                <a:ext cx="4475152" cy="362331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C14D86-FFF0-6B4E-8B27-D6FF29839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64716"/>
              </p:ext>
            </p:extLst>
          </p:nvPr>
        </p:nvGraphicFramePr>
        <p:xfrm>
          <a:off x="372544" y="1051560"/>
          <a:ext cx="4038600" cy="741045"/>
        </p:xfrm>
        <a:graphic>
          <a:graphicData uri="http://schemas.openxmlformats.org/drawingml/2006/table">
            <a:tbl>
              <a:tblPr/>
              <a:tblGrid>
                <a:gridCol w="3210576">
                  <a:extLst>
                    <a:ext uri="{9D8B030D-6E8A-4147-A177-3AD203B41FA5}">
                      <a16:colId xmlns:a16="http://schemas.microsoft.com/office/drawing/2014/main" val="2579874841"/>
                    </a:ext>
                  </a:extLst>
                </a:gridCol>
                <a:gridCol w="828024">
                  <a:extLst>
                    <a:ext uri="{9D8B030D-6E8A-4147-A177-3AD203B41FA5}">
                      <a16:colId xmlns:a16="http://schemas.microsoft.com/office/drawing/2014/main" val="8606471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Regions in the countries where the varieties can be used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0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0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5416"/>
            <a:ext cx="8229600" cy="891627"/>
          </a:xfrm>
        </p:spPr>
        <p:txBody>
          <a:bodyPr>
            <a:normAutofit/>
          </a:bodyPr>
          <a:lstStyle/>
          <a:p>
            <a:r>
              <a:rPr dirty="0"/>
              <a:t>Do any of </a:t>
            </a:r>
            <a:r>
              <a:rPr lang="en-US" dirty="0"/>
              <a:t>their</a:t>
            </a:r>
            <a:r>
              <a:rPr dirty="0"/>
              <a:t> varieties/advanced lines have the potential for use by farmers in other countries in Africa?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999039"/>
            <a:ext cx="5332506" cy="249144"/>
          </a:xfrm>
        </p:spPr>
        <p:txBody>
          <a:bodyPr/>
          <a:lstStyle/>
          <a:p>
            <a:r>
              <a:rPr dirty="0"/>
              <a:t>Answered: 71    Skipped: 23</a:t>
            </a:r>
          </a:p>
        </p:txBody>
      </p:sp>
      <p:pic>
        <p:nvPicPr>
          <p:cNvPr id="4" name="Picture 3" descr="chart2462919170.png"/>
          <p:cNvPicPr>
            <a:picLocks noChangeAspect="1"/>
          </p:cNvPicPr>
          <p:nvPr/>
        </p:nvPicPr>
        <p:blipFill rotWithShape="1">
          <a:blip r:embed="rId2"/>
          <a:srcRect l="7082" r="21203"/>
          <a:stretch/>
        </p:blipFill>
        <p:spPr>
          <a:xfrm>
            <a:off x="333954" y="2023278"/>
            <a:ext cx="3864335" cy="2630714"/>
          </a:xfrm>
          <a:prstGeom prst="rect">
            <a:avLst/>
          </a:prstGeom>
        </p:spPr>
      </p:pic>
      <p:pic>
        <p:nvPicPr>
          <p:cNvPr id="5" name="Picture 4" descr="table2462919170.png">
            <a:extLst>
              <a:ext uri="{FF2B5EF4-FFF2-40B4-BE49-F238E27FC236}">
                <a16:creationId xmlns:a16="http://schemas.microsoft.com/office/drawing/2014/main" id="{EF6A7E87-05BB-B042-B143-3DCC8108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15" y="2230012"/>
            <a:ext cx="4084500" cy="1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78817"/>
            <a:ext cx="8229600" cy="648715"/>
          </a:xfrm>
        </p:spPr>
        <p:txBody>
          <a:bodyPr>
            <a:normAutofit/>
          </a:bodyPr>
          <a:lstStyle/>
          <a:p>
            <a:r>
              <a:rPr lang="en-US" dirty="0"/>
              <a:t>Core and additional countries for seed distribution</a:t>
            </a:r>
            <a:endParaRPr dirty="0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05FFF8D0-98E1-B849-9E92-5043032948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60420208"/>
                  </p:ext>
                </p:extLst>
              </p:nvPr>
            </p:nvGraphicFramePr>
            <p:xfrm>
              <a:off x="85522" y="1383030"/>
              <a:ext cx="3572078" cy="29329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05FFF8D0-98E1-B849-9E92-5043032948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22" y="1383030"/>
                <a:ext cx="3572078" cy="2932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244C2A94-DC17-8A4D-AF77-887626E23E5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48374493"/>
                  </p:ext>
                </p:extLst>
              </p:nvPr>
            </p:nvGraphicFramePr>
            <p:xfrm>
              <a:off x="3233240" y="1289304"/>
              <a:ext cx="5111496" cy="37587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244C2A94-DC17-8A4D-AF77-887626E23E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3240" y="1289304"/>
                <a:ext cx="5111496" cy="37587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16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5416"/>
            <a:ext cx="8229600" cy="891627"/>
          </a:xfrm>
        </p:spPr>
        <p:txBody>
          <a:bodyPr>
            <a:normAutofit/>
          </a:bodyPr>
          <a:lstStyle/>
          <a:p>
            <a:r>
              <a:rPr lang="en-US" dirty="0"/>
              <a:t>Licensing framework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104CB1-E071-1E41-9B91-22332E64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1440473"/>
            <a:ext cx="7991856" cy="34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5417"/>
            <a:ext cx="8229600" cy="526376"/>
          </a:xfrm>
        </p:spPr>
        <p:txBody>
          <a:bodyPr>
            <a:normAutofit/>
          </a:bodyPr>
          <a:lstStyle/>
          <a:p>
            <a:r>
              <a:rPr lang="en-US" dirty="0"/>
              <a:t>Licensing framework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CD8DDD-D0C6-7D46-81F1-3F1C6443A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17554"/>
              </p:ext>
            </p:extLst>
          </p:nvPr>
        </p:nvGraphicFramePr>
        <p:xfrm>
          <a:off x="-342064" y="1575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DC8D23-662B-9B4C-B523-CAB679FD1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951919"/>
              </p:ext>
            </p:extLst>
          </p:nvPr>
        </p:nvGraphicFramePr>
        <p:xfrm>
          <a:off x="4206240" y="1575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08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5416"/>
            <a:ext cx="8229600" cy="891627"/>
          </a:xfrm>
        </p:spPr>
        <p:txBody>
          <a:bodyPr>
            <a:normAutofit/>
          </a:bodyPr>
          <a:lstStyle/>
          <a:p>
            <a:r>
              <a:rPr lang="en-US" dirty="0"/>
              <a:t>Scaling up strategy status</a:t>
            </a: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20D10A-7C50-4340-9DA2-B9C5E0E50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4105"/>
              </p:ext>
            </p:extLst>
          </p:nvPr>
        </p:nvGraphicFramePr>
        <p:xfrm>
          <a:off x="832104" y="1307592"/>
          <a:ext cx="5111496" cy="322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4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Who are the DLB </a:t>
            </a:r>
            <a:r>
              <a:rPr lang="en-US" dirty="0" err="1"/>
              <a:t>alumini</a:t>
            </a:r>
            <a:endParaRPr dirty="0"/>
          </a:p>
        </p:txBody>
      </p:sp>
      <p:pic>
        <p:nvPicPr>
          <p:cNvPr id="4" name="Picture 3" descr="chart2462919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2" y="1296063"/>
            <a:ext cx="4014114" cy="3378884"/>
          </a:xfrm>
          <a:prstGeom prst="rect">
            <a:avLst/>
          </a:prstGeom>
        </p:spPr>
      </p:pic>
      <p:pic>
        <p:nvPicPr>
          <p:cNvPr id="5" name="Picture 4" descr="table2462919040.png">
            <a:extLst>
              <a:ext uri="{FF2B5EF4-FFF2-40B4-BE49-F238E27FC236}">
                <a16:creationId xmlns:a16="http://schemas.microsoft.com/office/drawing/2014/main" id="{DA8C2741-59DD-AE40-8781-C28F5870D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037" y="1296063"/>
            <a:ext cx="4942116" cy="28704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93924"/>
          </a:xfrm>
        </p:spPr>
        <p:txBody>
          <a:bodyPr>
            <a:noAutofit/>
          </a:bodyPr>
          <a:lstStyle/>
          <a:p>
            <a:r>
              <a:rPr dirty="0"/>
              <a:t>Would </a:t>
            </a:r>
            <a:r>
              <a:rPr lang="en-US" dirty="0"/>
              <a:t>they</a:t>
            </a:r>
            <a:r>
              <a:rPr dirty="0"/>
              <a:t> like to take part in the DLB phase 2 </a:t>
            </a:r>
            <a:r>
              <a:rPr dirty="0" err="1"/>
              <a:t>programme</a:t>
            </a:r>
            <a:r>
              <a:rPr lang="en-US" dirty="0"/>
              <a:t> to the activities below?</a:t>
            </a:r>
            <a:endParaRPr dirty="0"/>
          </a:p>
        </p:txBody>
      </p:sp>
      <p:pic>
        <p:nvPicPr>
          <p:cNvPr id="4" name="Picture 3" descr="chart2462919250.png"/>
          <p:cNvPicPr>
            <a:picLocks noChangeAspect="1"/>
          </p:cNvPicPr>
          <p:nvPr/>
        </p:nvPicPr>
        <p:blipFill rotWithShape="1">
          <a:blip r:embed="rId2"/>
          <a:srcRect l="4720" r="4824"/>
          <a:stretch/>
        </p:blipFill>
        <p:spPr>
          <a:xfrm>
            <a:off x="262394" y="1439186"/>
            <a:ext cx="4874150" cy="2003722"/>
          </a:xfrm>
          <a:prstGeom prst="rect">
            <a:avLst/>
          </a:prstGeom>
        </p:spPr>
      </p:pic>
      <p:pic>
        <p:nvPicPr>
          <p:cNvPr id="5" name="Picture 4" descr="table2462919250.png">
            <a:extLst>
              <a:ext uri="{FF2B5EF4-FFF2-40B4-BE49-F238E27FC236}">
                <a16:creationId xmlns:a16="http://schemas.microsoft.com/office/drawing/2014/main" id="{99919FAA-95D7-F54A-AC1F-D4EA73C8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82" y="3637060"/>
            <a:ext cx="5454509" cy="1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4" y="985097"/>
            <a:ext cx="8229600" cy="391272"/>
          </a:xfrm>
        </p:spPr>
        <p:txBody>
          <a:bodyPr>
            <a:normAutofit fontScale="90000"/>
          </a:bodyPr>
          <a:lstStyle/>
          <a:p>
            <a:r>
              <a:rPr dirty="0"/>
              <a:t>Would </a:t>
            </a:r>
            <a:r>
              <a:rPr lang="en-US" dirty="0"/>
              <a:t>They</a:t>
            </a:r>
            <a:r>
              <a:rPr dirty="0"/>
              <a:t> be interested to participate further in a skills-based questionnaire within the next few months on continuing professional development for breeders and related crop improvement disciplines that will inform the development of a training curriculum?</a:t>
            </a:r>
          </a:p>
        </p:txBody>
      </p:sp>
      <p:pic>
        <p:nvPicPr>
          <p:cNvPr id="4" name="Picture 3" descr="chart2462919260.png"/>
          <p:cNvPicPr>
            <a:picLocks noChangeAspect="1"/>
          </p:cNvPicPr>
          <p:nvPr/>
        </p:nvPicPr>
        <p:blipFill rotWithShape="1">
          <a:blip r:embed="rId2"/>
          <a:srcRect l="14165"/>
          <a:stretch/>
        </p:blipFill>
        <p:spPr>
          <a:xfrm>
            <a:off x="214684" y="1562106"/>
            <a:ext cx="4625189" cy="2267857"/>
          </a:xfrm>
          <a:prstGeom prst="rect">
            <a:avLst/>
          </a:prstGeom>
        </p:spPr>
      </p:pic>
      <p:pic>
        <p:nvPicPr>
          <p:cNvPr id="5" name="Picture 4" descr="table2462919260.png">
            <a:extLst>
              <a:ext uri="{FF2B5EF4-FFF2-40B4-BE49-F238E27FC236}">
                <a16:creationId xmlns:a16="http://schemas.microsoft.com/office/drawing/2014/main" id="{2F9AC110-756A-2B4E-A4EE-24E020B17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45" y="3794119"/>
            <a:ext cx="429918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are they working</a:t>
            </a:r>
            <a:endParaRPr dirty="0"/>
          </a:p>
        </p:txBody>
      </p:sp>
      <p:pic>
        <p:nvPicPr>
          <p:cNvPr id="4" name="Picture 3" descr="chart2462919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4" y="1042416"/>
            <a:ext cx="4505122" cy="3502152"/>
          </a:xfrm>
          <a:prstGeom prst="rect">
            <a:avLst/>
          </a:prstGeom>
        </p:spPr>
      </p:pic>
      <p:pic>
        <p:nvPicPr>
          <p:cNvPr id="5" name="Picture 4" descr="table2462919050.png">
            <a:extLst>
              <a:ext uri="{FF2B5EF4-FFF2-40B4-BE49-F238E27FC236}">
                <a16:creationId xmlns:a16="http://schemas.microsoft.com/office/drawing/2014/main" id="{AE9A681B-7E5C-EC41-8790-E52BCBC9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175232"/>
            <a:ext cx="4088478" cy="24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3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46305"/>
            <a:ext cx="8525944" cy="694944"/>
          </a:xfrm>
        </p:spPr>
        <p:txBody>
          <a:bodyPr>
            <a:normAutofit fontScale="90000"/>
          </a:bodyPr>
          <a:lstStyle/>
          <a:p>
            <a:r>
              <a:rPr lang="en-US" dirty="0"/>
              <a:t>Do they want to be contacted by the DLB team </a:t>
            </a:r>
            <a:r>
              <a:rPr dirty="0"/>
              <a:t>or other DLB representatives to follow up on answers and/or have further discussion with </a:t>
            </a:r>
            <a:r>
              <a:rPr lang="en-US" dirty="0"/>
              <a:t>them</a:t>
            </a:r>
            <a:r>
              <a:rPr dirty="0"/>
              <a:t>?</a:t>
            </a:r>
          </a:p>
        </p:txBody>
      </p:sp>
      <p:pic>
        <p:nvPicPr>
          <p:cNvPr id="4" name="Picture 3" descr="chart2462919060.png"/>
          <p:cNvPicPr>
            <a:picLocks noChangeAspect="1"/>
          </p:cNvPicPr>
          <p:nvPr/>
        </p:nvPicPr>
        <p:blipFill rotWithShape="1">
          <a:blip r:embed="rId2"/>
          <a:srcRect l="14460"/>
          <a:stretch/>
        </p:blipFill>
        <p:spPr>
          <a:xfrm>
            <a:off x="262394" y="1525285"/>
            <a:ext cx="4609285" cy="2267857"/>
          </a:xfrm>
          <a:prstGeom prst="rect">
            <a:avLst/>
          </a:prstGeom>
        </p:spPr>
      </p:pic>
      <p:pic>
        <p:nvPicPr>
          <p:cNvPr id="5" name="Picture 4" descr="table2462919060.png">
            <a:extLst>
              <a:ext uri="{FF2B5EF4-FFF2-40B4-BE49-F238E27FC236}">
                <a16:creationId xmlns:a16="http://schemas.microsoft.com/office/drawing/2014/main" id="{1A424D01-0C4E-A548-A19D-EBCA55AF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49" y="1555750"/>
            <a:ext cx="3710545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6" y="135172"/>
            <a:ext cx="8229600" cy="1002947"/>
          </a:xfrm>
        </p:spPr>
        <p:txBody>
          <a:bodyPr>
            <a:normAutofit fontScale="90000"/>
          </a:bodyPr>
          <a:lstStyle/>
          <a:p>
            <a:r>
              <a:rPr dirty="0"/>
              <a:t>Have </a:t>
            </a:r>
            <a:r>
              <a:rPr lang="en-US" dirty="0"/>
              <a:t>they </a:t>
            </a:r>
            <a:r>
              <a:rPr dirty="0"/>
              <a:t>bred, developed lines (for NARS) or been involved with a crop improvement </a:t>
            </a:r>
            <a:r>
              <a:rPr dirty="0" err="1"/>
              <a:t>programme</a:t>
            </a:r>
            <a:r>
              <a:rPr dirty="0"/>
              <a:t> or release of a new crop variety for use by farmers in your country in the last 10 years?</a:t>
            </a:r>
          </a:p>
        </p:txBody>
      </p:sp>
      <p:pic>
        <p:nvPicPr>
          <p:cNvPr id="4" name="Picture 3" descr="chart2462919070.png"/>
          <p:cNvPicPr>
            <a:picLocks noChangeAspect="1"/>
          </p:cNvPicPr>
          <p:nvPr/>
        </p:nvPicPr>
        <p:blipFill rotWithShape="1">
          <a:blip r:embed="rId2"/>
          <a:srcRect l="4130" r="12497"/>
          <a:stretch/>
        </p:blipFill>
        <p:spPr>
          <a:xfrm>
            <a:off x="151076" y="1840398"/>
            <a:ext cx="4492487" cy="2630714"/>
          </a:xfrm>
          <a:prstGeom prst="rect">
            <a:avLst/>
          </a:prstGeom>
        </p:spPr>
      </p:pic>
      <p:pic>
        <p:nvPicPr>
          <p:cNvPr id="5" name="Picture 4" descr="table2462919070.png">
            <a:extLst>
              <a:ext uri="{FF2B5EF4-FFF2-40B4-BE49-F238E27FC236}">
                <a16:creationId xmlns:a16="http://schemas.microsoft.com/office/drawing/2014/main" id="{C6E347BD-2C82-5540-A100-D913E5CB3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906" y="2181141"/>
            <a:ext cx="4079018" cy="15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6" y="0"/>
            <a:ext cx="8229600" cy="731521"/>
          </a:xfrm>
        </p:spPr>
        <p:txBody>
          <a:bodyPr>
            <a:normAutofit/>
          </a:bodyPr>
          <a:lstStyle/>
          <a:p>
            <a:r>
              <a:rPr lang="en-US" dirty="0"/>
              <a:t>Number of Variety released or expected to be released each year from 2010-2025 and in each calendar</a:t>
            </a: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8136F4-06E9-9741-AA8C-F98263F34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542323"/>
              </p:ext>
            </p:extLst>
          </p:nvPr>
        </p:nvGraphicFramePr>
        <p:xfrm>
          <a:off x="5235768" y="1335815"/>
          <a:ext cx="3757149" cy="327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89986D-E816-0449-A38C-84E6E49FF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523330"/>
              </p:ext>
            </p:extLst>
          </p:nvPr>
        </p:nvGraphicFramePr>
        <p:xfrm>
          <a:off x="318051" y="1138119"/>
          <a:ext cx="4913712" cy="35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9965C3-5C12-2740-9C41-CF4926986063}"/>
              </a:ext>
            </a:extLst>
          </p:cNvPr>
          <p:cNvSpPr txBox="1"/>
          <p:nvPr/>
        </p:nvSpPr>
        <p:spPr>
          <a:xfrm>
            <a:off x="4357315" y="4774168"/>
            <a:ext cx="461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varieties from 2010-2025= 208</a:t>
            </a:r>
          </a:p>
        </p:txBody>
      </p:sp>
    </p:spTree>
    <p:extLst>
      <p:ext uri="{BB962C8B-B14F-4D97-AF65-F5344CB8AC3E}">
        <p14:creationId xmlns:p14="http://schemas.microsoft.com/office/powerpoint/2010/main" val="42938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46" y="30273"/>
            <a:ext cx="8229600" cy="664671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Variety released or expected to be released from 2010-2025 per COUNTRY</a:t>
            </a:r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89DA9E-4F48-F748-A735-54F0A8B39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522371"/>
              </p:ext>
            </p:extLst>
          </p:nvPr>
        </p:nvGraphicFramePr>
        <p:xfrm>
          <a:off x="445405" y="531746"/>
          <a:ext cx="7728535" cy="417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51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46" y="30273"/>
            <a:ext cx="8229600" cy="1002947"/>
          </a:xfrm>
        </p:spPr>
        <p:txBody>
          <a:bodyPr>
            <a:normAutofit/>
          </a:bodyPr>
          <a:lstStyle/>
          <a:p>
            <a:r>
              <a:rPr lang="en-US" dirty="0"/>
              <a:t>Number of Variety released or expected to be released from 2010-2025 per CROP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55A67EE-750E-8240-BEB8-56F4C152B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968467"/>
              </p:ext>
            </p:extLst>
          </p:nvPr>
        </p:nvGraphicFramePr>
        <p:xfrm>
          <a:off x="830911" y="1152939"/>
          <a:ext cx="7339053" cy="396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79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46" y="277622"/>
            <a:ext cx="8229600" cy="755598"/>
          </a:xfrm>
        </p:spPr>
        <p:txBody>
          <a:bodyPr>
            <a:normAutofit/>
          </a:bodyPr>
          <a:lstStyle/>
          <a:p>
            <a:r>
              <a:rPr lang="en-US" dirty="0"/>
              <a:t>Number of advanced lines to ENTER variety release process (national Variety release trials)  in the next 3-5 years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30D440-2BF0-0C4A-989E-F97C2A96B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14478"/>
              </p:ext>
            </p:extLst>
          </p:nvPr>
        </p:nvGraphicFramePr>
        <p:xfrm>
          <a:off x="612648" y="1106424"/>
          <a:ext cx="7470648" cy="375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189795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1146</TotalTime>
  <Words>474</Words>
  <Application>Microsoft Macintosh PowerPoint</Application>
  <PresentationFormat>On-screen Show (16:9)</PresentationFormat>
  <Paragraphs>46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Helvetica Neue</vt:lpstr>
      <vt:lpstr>SM-template-20140529</vt:lpstr>
      <vt:lpstr>Data slides</vt:lpstr>
      <vt:lpstr>Response Summary</vt:lpstr>
      <vt:lpstr>Microsoft Excel Worksheet</vt:lpstr>
      <vt:lpstr>PowerPoint Presentation</vt:lpstr>
      <vt:lpstr>Who are the DLB alumini</vt:lpstr>
      <vt:lpstr>Where are they working</vt:lpstr>
      <vt:lpstr>Do they want to be contacted by the DLB team or other DLB representatives to follow up on answers and/or have further discussion with them?</vt:lpstr>
      <vt:lpstr>Have they bred, developed lines (for NARS) or been involved with a crop improvement programme or release of a new crop variety for use by farmers in your country in the last 10 years?</vt:lpstr>
      <vt:lpstr>Number of Variety released or expected to be released each year from 2010-2025 and in each calendar</vt:lpstr>
      <vt:lpstr>Number of Variety released or expected to be released from 2010-2025 per COUNTRY</vt:lpstr>
      <vt:lpstr>Number of Variety released or expected to be released from 2010-2025 per CROP</vt:lpstr>
      <vt:lpstr>Number of advanced lines to ENTER variety release process (national Variety release trials)  in the next 3-5 years</vt:lpstr>
      <vt:lpstr>Number of advanced lines to ENTER variety release process (national Variety release trials)  in the next 3-5 years per COUNTRY</vt:lpstr>
      <vt:lpstr>Year expected to ENTER National variety release and year of release expected</vt:lpstr>
      <vt:lpstr>Have they characterised the beneficial characteristics or traits their variety(ies) offers compared with existing germplasm, landraces or varieties grown by farmers?</vt:lpstr>
      <vt:lpstr>List of key beneficial traits or performance characteristics of the characterized varieties</vt:lpstr>
      <vt:lpstr>Who their designed variety(ies) will serve, number and potential users and beneficiaries of the variety(ies).</vt:lpstr>
      <vt:lpstr>Do any of their varieties/advanced lines have the potential for use by farmers in other countries in Africa?</vt:lpstr>
      <vt:lpstr>Core and additional countries for seed distribution</vt:lpstr>
      <vt:lpstr>Licensing framework</vt:lpstr>
      <vt:lpstr>Licensing framework</vt:lpstr>
      <vt:lpstr>Scaling up strategy status</vt:lpstr>
      <vt:lpstr>Would they like to take part in the DLB phase 2 programme to the activities below?</vt:lpstr>
      <vt:lpstr>Would They be interested to participate further in a skills-based questionnaire within the next few months on continuing professional development for breeders and related crop improvement disciplines that will inform the development of a training curriculum?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Yao, Nasser (ILRI)</cp:lastModifiedBy>
  <cp:revision>92</cp:revision>
  <dcterms:created xsi:type="dcterms:W3CDTF">2014-01-30T23:18:11Z</dcterms:created>
  <dcterms:modified xsi:type="dcterms:W3CDTF">2019-04-29T10:55:16Z</dcterms:modified>
</cp:coreProperties>
</file>