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2" r:id="rId3"/>
    <p:sldId id="257" r:id="rId4"/>
    <p:sldId id="292" r:id="rId5"/>
    <p:sldId id="258" r:id="rId6"/>
    <p:sldId id="259" r:id="rId7"/>
    <p:sldId id="285" r:id="rId8"/>
    <p:sldId id="284" r:id="rId9"/>
    <p:sldId id="287" r:id="rId10"/>
    <p:sldId id="286" r:id="rId11"/>
    <p:sldId id="260" r:id="rId12"/>
    <p:sldId id="281" r:id="rId13"/>
    <p:sldId id="262" r:id="rId14"/>
    <p:sldId id="288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89" r:id="rId25"/>
    <p:sldId id="272" r:id="rId26"/>
    <p:sldId id="293" r:id="rId27"/>
    <p:sldId id="273" r:id="rId28"/>
    <p:sldId id="306" r:id="rId29"/>
    <p:sldId id="309" r:id="rId30"/>
    <p:sldId id="307" r:id="rId31"/>
    <p:sldId id="295" r:id="rId32"/>
    <p:sldId id="296" r:id="rId33"/>
    <p:sldId id="304" r:id="rId34"/>
    <p:sldId id="310" r:id="rId35"/>
    <p:sldId id="311" r:id="rId36"/>
    <p:sldId id="312" r:id="rId37"/>
    <p:sldId id="313" r:id="rId38"/>
    <p:sldId id="314" r:id="rId39"/>
    <p:sldId id="316" r:id="rId40"/>
    <p:sldId id="317" r:id="rId41"/>
    <p:sldId id="315" r:id="rId42"/>
    <p:sldId id="318" r:id="rId43"/>
    <p:sldId id="319" r:id="rId44"/>
    <p:sldId id="303" r:id="rId45"/>
    <p:sldId id="322" r:id="rId46"/>
    <p:sldId id="321" r:id="rId47"/>
    <p:sldId id="32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D464C-FB97-4A29-A9E4-D9D8484BDEFD}" type="doc">
      <dgm:prSet loTypeId="urn:microsoft.com/office/officeart/2005/8/layout/bProcess2" loCatId="process" qsTypeId="urn:microsoft.com/office/officeart/2005/8/quickstyle/3d3" qsCatId="3D" csTypeId="urn:microsoft.com/office/officeart/2005/8/colors/colorful5" csCatId="colorful" phldr="1"/>
      <dgm:spPr/>
    </dgm:pt>
    <dgm:pt modelId="{86A122B9-B5D8-4B7A-AC59-011E153F705E}">
      <dgm:prSet phldrT="[Text]" custT="1"/>
      <dgm:spPr/>
      <dgm:t>
        <a:bodyPr/>
        <a:lstStyle/>
        <a:p>
          <a:r>
            <a:rPr lang="en-US" sz="2300" b="1" dirty="0" smtClean="0"/>
            <a:t>Research and Technology</a:t>
          </a:r>
          <a:endParaRPr lang="en-US" sz="2300" b="1" dirty="0"/>
        </a:p>
      </dgm:t>
    </dgm:pt>
    <dgm:pt modelId="{826B01DD-85AA-4A35-B6AD-1215F49590C8}" type="parTrans" cxnId="{03C0B79F-DBC6-4B71-BC19-F900ADA95B70}">
      <dgm:prSet/>
      <dgm:spPr/>
      <dgm:t>
        <a:bodyPr/>
        <a:lstStyle/>
        <a:p>
          <a:endParaRPr lang="en-US"/>
        </a:p>
      </dgm:t>
    </dgm:pt>
    <dgm:pt modelId="{D1F8DF0E-1D5D-47C4-8AAC-94BC41B27F49}" type="sibTrans" cxnId="{03C0B79F-DBC6-4B71-BC19-F900ADA95B70}">
      <dgm:prSet/>
      <dgm:spPr/>
      <dgm:t>
        <a:bodyPr/>
        <a:lstStyle/>
        <a:p>
          <a:endParaRPr lang="en-US"/>
        </a:p>
      </dgm:t>
    </dgm:pt>
    <dgm:pt modelId="{D51FB588-AF6E-430A-B5AA-96BC121F12E8}">
      <dgm:prSet phldrT="[Text]" custT="1"/>
      <dgm:spPr/>
      <dgm:t>
        <a:bodyPr/>
        <a:lstStyle/>
        <a:p>
          <a:r>
            <a:rPr lang="en-US" sz="2300" b="1" dirty="0" smtClean="0"/>
            <a:t>Inputs production and supply</a:t>
          </a:r>
          <a:endParaRPr lang="en-US" sz="2300" b="1" dirty="0"/>
        </a:p>
      </dgm:t>
    </dgm:pt>
    <dgm:pt modelId="{4F4F09B3-A854-4950-9242-735575063630}" type="parTrans" cxnId="{75E58EB9-44A2-438D-A4E9-061A6184D5B3}">
      <dgm:prSet/>
      <dgm:spPr/>
      <dgm:t>
        <a:bodyPr/>
        <a:lstStyle/>
        <a:p>
          <a:endParaRPr lang="en-US"/>
        </a:p>
      </dgm:t>
    </dgm:pt>
    <dgm:pt modelId="{2CA0ECEB-899D-4914-A5DB-4913479D7867}" type="sibTrans" cxnId="{75E58EB9-44A2-438D-A4E9-061A6184D5B3}">
      <dgm:prSet/>
      <dgm:spPr/>
      <dgm:t>
        <a:bodyPr/>
        <a:lstStyle/>
        <a:p>
          <a:endParaRPr lang="en-US"/>
        </a:p>
      </dgm:t>
    </dgm:pt>
    <dgm:pt modelId="{CAAD1702-3486-4F71-8AA4-9CCCA099C87A}">
      <dgm:prSet phldrT="[Text]" custT="1"/>
      <dgm:spPr/>
      <dgm:t>
        <a:bodyPr/>
        <a:lstStyle/>
        <a:p>
          <a:r>
            <a:rPr lang="en-US" sz="2400" b="1" dirty="0" smtClean="0"/>
            <a:t>On farm production</a:t>
          </a:r>
          <a:endParaRPr lang="en-US" sz="2400" b="1" dirty="0"/>
        </a:p>
      </dgm:t>
    </dgm:pt>
    <dgm:pt modelId="{D4214E87-DBDF-4DF5-88C5-5AFFD693D25F}" type="parTrans" cxnId="{87F28867-2E4C-46ED-9540-B5D66BCD8978}">
      <dgm:prSet/>
      <dgm:spPr/>
      <dgm:t>
        <a:bodyPr/>
        <a:lstStyle/>
        <a:p>
          <a:endParaRPr lang="en-US"/>
        </a:p>
      </dgm:t>
    </dgm:pt>
    <dgm:pt modelId="{627CB0DD-BBED-4743-BFD4-B60246D621BD}" type="sibTrans" cxnId="{87F28867-2E4C-46ED-9540-B5D66BCD8978}">
      <dgm:prSet/>
      <dgm:spPr/>
      <dgm:t>
        <a:bodyPr/>
        <a:lstStyle/>
        <a:p>
          <a:endParaRPr lang="en-US"/>
        </a:p>
      </dgm:t>
    </dgm:pt>
    <dgm:pt modelId="{8004FA1C-B433-471B-BE76-9A5433BC90FB}">
      <dgm:prSet phldrT="[Text]" custT="1"/>
      <dgm:spPr/>
      <dgm:t>
        <a:bodyPr/>
        <a:lstStyle/>
        <a:p>
          <a:r>
            <a:rPr lang="en-US" sz="1900" b="1" dirty="0" smtClean="0"/>
            <a:t>Postharvest Processing</a:t>
          </a:r>
          <a:endParaRPr lang="en-US" sz="1900" b="1" dirty="0"/>
        </a:p>
      </dgm:t>
    </dgm:pt>
    <dgm:pt modelId="{EEC3376A-232C-4B59-8971-CDEC606B465B}" type="parTrans" cxnId="{A93F6DB7-F6DC-48E9-AF9C-B79D51EBCF73}">
      <dgm:prSet/>
      <dgm:spPr/>
      <dgm:t>
        <a:bodyPr/>
        <a:lstStyle/>
        <a:p>
          <a:endParaRPr lang="en-US"/>
        </a:p>
      </dgm:t>
    </dgm:pt>
    <dgm:pt modelId="{2817CD5C-3277-4909-A490-0EFD0C84C2E7}" type="sibTrans" cxnId="{A93F6DB7-F6DC-48E9-AF9C-B79D51EBCF73}">
      <dgm:prSet/>
      <dgm:spPr/>
      <dgm:t>
        <a:bodyPr/>
        <a:lstStyle/>
        <a:p>
          <a:endParaRPr lang="en-US"/>
        </a:p>
      </dgm:t>
    </dgm:pt>
    <dgm:pt modelId="{C17216FD-1EED-47A6-A542-934F1917C5DC}">
      <dgm:prSet phldrT="[Text]"/>
      <dgm:spPr/>
      <dgm:t>
        <a:bodyPr/>
        <a:lstStyle/>
        <a:p>
          <a:r>
            <a:rPr lang="en-US" b="1" dirty="0" smtClean="0"/>
            <a:t>Market access and growth</a:t>
          </a:r>
          <a:endParaRPr lang="en-US" b="1" dirty="0"/>
        </a:p>
      </dgm:t>
    </dgm:pt>
    <dgm:pt modelId="{8327E28F-9B2B-4E6B-9F8E-7EA5A4F71E7E}" type="parTrans" cxnId="{FC300B49-B74A-4B9C-90B1-7CFD44B348E2}">
      <dgm:prSet/>
      <dgm:spPr/>
      <dgm:t>
        <a:bodyPr/>
        <a:lstStyle/>
        <a:p>
          <a:endParaRPr lang="en-US"/>
        </a:p>
      </dgm:t>
    </dgm:pt>
    <dgm:pt modelId="{E2E0CC1C-4CA0-454E-BDEE-7DECD758CD8D}" type="sibTrans" cxnId="{FC300B49-B74A-4B9C-90B1-7CFD44B348E2}">
      <dgm:prSet/>
      <dgm:spPr/>
      <dgm:t>
        <a:bodyPr/>
        <a:lstStyle/>
        <a:p>
          <a:endParaRPr lang="en-US"/>
        </a:p>
      </dgm:t>
    </dgm:pt>
    <dgm:pt modelId="{2F42C81D-69F2-45DC-AC52-C62F82742E1B}">
      <dgm:prSet phldrT="[Text]" custT="1"/>
      <dgm:spPr/>
      <dgm:t>
        <a:bodyPr/>
        <a:lstStyle/>
        <a:p>
          <a:r>
            <a:rPr lang="en-US" sz="2100" b="1" dirty="0" smtClean="0"/>
            <a:t>Inputs distribution</a:t>
          </a:r>
          <a:endParaRPr lang="en-US" sz="2100" b="1" dirty="0"/>
        </a:p>
      </dgm:t>
    </dgm:pt>
    <dgm:pt modelId="{4F96D85A-F2EA-4656-AE9C-F47C62DF7FC3}" type="parTrans" cxnId="{F56DFA9A-519F-4A78-9505-8CDEC32B6ADC}">
      <dgm:prSet/>
      <dgm:spPr/>
      <dgm:t>
        <a:bodyPr/>
        <a:lstStyle/>
        <a:p>
          <a:endParaRPr lang="en-US"/>
        </a:p>
      </dgm:t>
    </dgm:pt>
    <dgm:pt modelId="{0AB4877C-1F81-4D11-B957-91FA3AF1B77B}" type="sibTrans" cxnId="{F56DFA9A-519F-4A78-9505-8CDEC32B6ADC}">
      <dgm:prSet/>
      <dgm:spPr/>
      <dgm:t>
        <a:bodyPr/>
        <a:lstStyle/>
        <a:p>
          <a:endParaRPr lang="en-US"/>
        </a:p>
      </dgm:t>
    </dgm:pt>
    <dgm:pt modelId="{75BC7168-F08E-4482-ADC6-792BBAAE895F}" type="pres">
      <dgm:prSet presAssocID="{E70D464C-FB97-4A29-A9E4-D9D8484BDEFD}" presName="diagram" presStyleCnt="0">
        <dgm:presLayoutVars>
          <dgm:dir/>
          <dgm:resizeHandles/>
        </dgm:presLayoutVars>
      </dgm:prSet>
      <dgm:spPr/>
    </dgm:pt>
    <dgm:pt modelId="{372637C3-6C9D-4902-9F30-7188D15E1970}" type="pres">
      <dgm:prSet presAssocID="{86A122B9-B5D8-4B7A-AC59-011E153F705E}" presName="firstNode" presStyleLbl="node1" presStyleIdx="0" presStyleCnt="6" custScaleX="134428" custScaleY="95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25153-F924-4822-AB96-BFDBF4F6BFC2}" type="pres">
      <dgm:prSet presAssocID="{D1F8DF0E-1D5D-47C4-8AAC-94BC41B27F4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709776E-081F-475E-9A14-7C324DA00408}" type="pres">
      <dgm:prSet presAssocID="{D51FB588-AF6E-430A-B5AA-96BC121F12E8}" presName="middleNode" presStyleCnt="0"/>
      <dgm:spPr/>
    </dgm:pt>
    <dgm:pt modelId="{860EB9B5-088C-4BF7-98BB-32AC89C1CEC8}" type="pres">
      <dgm:prSet presAssocID="{D51FB588-AF6E-430A-B5AA-96BC121F12E8}" presName="padding" presStyleLbl="node1" presStyleIdx="0" presStyleCnt="6"/>
      <dgm:spPr/>
    </dgm:pt>
    <dgm:pt modelId="{65DA6428-F3BB-4F7D-A448-7068DD925331}" type="pres">
      <dgm:prSet presAssocID="{D51FB588-AF6E-430A-B5AA-96BC121F12E8}" presName="shape" presStyleLbl="node1" presStyleIdx="1" presStyleCnt="6" custScaleX="200443" custScaleY="128383" custLinFactNeighborX="5541" custLinFactNeighborY="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66456-CB47-41B7-9655-B2266EF279F4}" type="pres">
      <dgm:prSet presAssocID="{2CA0ECEB-899D-4914-A5DB-4913479D786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77AC589-168A-4A26-9EB7-4D432A69B1C0}" type="pres">
      <dgm:prSet presAssocID="{2F42C81D-69F2-45DC-AC52-C62F82742E1B}" presName="middleNode" presStyleCnt="0"/>
      <dgm:spPr/>
    </dgm:pt>
    <dgm:pt modelId="{EC84E12B-0E79-4C41-8F41-C11B0BAB5178}" type="pres">
      <dgm:prSet presAssocID="{2F42C81D-69F2-45DC-AC52-C62F82742E1B}" presName="padding" presStyleLbl="node1" presStyleIdx="1" presStyleCnt="6"/>
      <dgm:spPr/>
    </dgm:pt>
    <dgm:pt modelId="{68D8945B-608B-45BE-91BA-FAE583787643}" type="pres">
      <dgm:prSet presAssocID="{2F42C81D-69F2-45DC-AC52-C62F82742E1B}" presName="shape" presStyleLbl="node1" presStyleIdx="2" presStyleCnt="6" custScaleX="193800" custScaleY="88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45B7D-0BBA-434E-AC1A-405957A9EB22}" type="pres">
      <dgm:prSet presAssocID="{0AB4877C-1F81-4D11-B957-91FA3AF1B77B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56C8654-1567-45E4-B53D-428BB24B7017}" type="pres">
      <dgm:prSet presAssocID="{CAAD1702-3486-4F71-8AA4-9CCCA099C87A}" presName="middleNode" presStyleCnt="0"/>
      <dgm:spPr/>
    </dgm:pt>
    <dgm:pt modelId="{3F190CE2-92D9-4280-860F-ABA522FFD664}" type="pres">
      <dgm:prSet presAssocID="{CAAD1702-3486-4F71-8AA4-9CCCA099C87A}" presName="padding" presStyleLbl="node1" presStyleIdx="2" presStyleCnt="6"/>
      <dgm:spPr/>
    </dgm:pt>
    <dgm:pt modelId="{01BA8477-451D-4E22-804F-7233F3514313}" type="pres">
      <dgm:prSet presAssocID="{CAAD1702-3486-4F71-8AA4-9CCCA099C87A}" presName="shape" presStyleLbl="node1" presStyleIdx="3" presStyleCnt="6" custScaleX="216984" custScaleY="108355" custLinFactNeighborX="-13875" custLinFactNeighborY="-4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F1226-3172-4008-B4E5-6CACC5041B3A}" type="pres">
      <dgm:prSet presAssocID="{627CB0DD-BBED-4743-BFD4-B60246D621B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5FF41F7-0FE6-42D8-8A41-48D3C6BDB59C}" type="pres">
      <dgm:prSet presAssocID="{8004FA1C-B433-471B-BE76-9A5433BC90FB}" presName="middleNode" presStyleCnt="0"/>
      <dgm:spPr/>
    </dgm:pt>
    <dgm:pt modelId="{65CBA93C-D778-4465-A015-814643064701}" type="pres">
      <dgm:prSet presAssocID="{8004FA1C-B433-471B-BE76-9A5433BC90FB}" presName="padding" presStyleLbl="node1" presStyleIdx="3" presStyleCnt="6"/>
      <dgm:spPr/>
    </dgm:pt>
    <dgm:pt modelId="{26850A80-5B88-4BEC-B51A-C4C33BF21BD0}" type="pres">
      <dgm:prSet presAssocID="{8004FA1C-B433-471B-BE76-9A5433BC90FB}" presName="shape" presStyleLbl="node1" presStyleIdx="4" presStyleCnt="6" custScaleX="167993" custLinFactNeighborX="0" custLinFactNeighborY="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F3ED-1DD4-4286-A1F6-1433612111B7}" type="pres">
      <dgm:prSet presAssocID="{2817CD5C-3277-4909-A490-0EFD0C84C2E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D798393A-226C-48A2-BAC2-D17790F39A8B}" type="pres">
      <dgm:prSet presAssocID="{C17216FD-1EED-47A6-A542-934F1917C5DC}" presName="lastNode" presStyleLbl="node1" presStyleIdx="5" presStyleCnt="6" custScaleX="97183" custScaleY="80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E38737-A2B3-4DCB-A12B-59DEA24CA6D8}" type="presOf" srcId="{D51FB588-AF6E-430A-B5AA-96BC121F12E8}" destId="{65DA6428-F3BB-4F7D-A448-7068DD925331}" srcOrd="0" destOrd="0" presId="urn:microsoft.com/office/officeart/2005/8/layout/bProcess2"/>
    <dgm:cxn modelId="{81EAFFDE-55C2-4364-AF5B-08ED230CD647}" type="presOf" srcId="{E70D464C-FB97-4A29-A9E4-D9D8484BDEFD}" destId="{75BC7168-F08E-4482-ADC6-792BBAAE895F}" srcOrd="0" destOrd="0" presId="urn:microsoft.com/office/officeart/2005/8/layout/bProcess2"/>
    <dgm:cxn modelId="{1B682B93-8E68-4BE4-ADC4-249D76869212}" type="presOf" srcId="{86A122B9-B5D8-4B7A-AC59-011E153F705E}" destId="{372637C3-6C9D-4902-9F30-7188D15E1970}" srcOrd="0" destOrd="0" presId="urn:microsoft.com/office/officeart/2005/8/layout/bProcess2"/>
    <dgm:cxn modelId="{7F9A6486-3498-43B1-9871-820E0C3FA22F}" type="presOf" srcId="{C17216FD-1EED-47A6-A542-934F1917C5DC}" destId="{D798393A-226C-48A2-BAC2-D17790F39A8B}" srcOrd="0" destOrd="0" presId="urn:microsoft.com/office/officeart/2005/8/layout/bProcess2"/>
    <dgm:cxn modelId="{979E006F-C0B8-4CD1-A266-FB71D1E889A9}" type="presOf" srcId="{8004FA1C-B433-471B-BE76-9A5433BC90FB}" destId="{26850A80-5B88-4BEC-B51A-C4C33BF21BD0}" srcOrd="0" destOrd="0" presId="urn:microsoft.com/office/officeart/2005/8/layout/bProcess2"/>
    <dgm:cxn modelId="{B30FF91D-90EA-4CB7-8006-02B5EF234C4F}" type="presOf" srcId="{0AB4877C-1F81-4D11-B957-91FA3AF1B77B}" destId="{1E945B7D-0BBA-434E-AC1A-405957A9EB22}" srcOrd="0" destOrd="0" presId="urn:microsoft.com/office/officeart/2005/8/layout/bProcess2"/>
    <dgm:cxn modelId="{75E58EB9-44A2-438D-A4E9-061A6184D5B3}" srcId="{E70D464C-FB97-4A29-A9E4-D9D8484BDEFD}" destId="{D51FB588-AF6E-430A-B5AA-96BC121F12E8}" srcOrd="1" destOrd="0" parTransId="{4F4F09B3-A854-4950-9242-735575063630}" sibTransId="{2CA0ECEB-899D-4914-A5DB-4913479D7867}"/>
    <dgm:cxn modelId="{008C0BF6-D1B5-4B97-9AEB-5151CE974CF8}" type="presOf" srcId="{CAAD1702-3486-4F71-8AA4-9CCCA099C87A}" destId="{01BA8477-451D-4E22-804F-7233F3514313}" srcOrd="0" destOrd="0" presId="urn:microsoft.com/office/officeart/2005/8/layout/bProcess2"/>
    <dgm:cxn modelId="{87F28867-2E4C-46ED-9540-B5D66BCD8978}" srcId="{E70D464C-FB97-4A29-A9E4-D9D8484BDEFD}" destId="{CAAD1702-3486-4F71-8AA4-9CCCA099C87A}" srcOrd="3" destOrd="0" parTransId="{D4214E87-DBDF-4DF5-88C5-5AFFD693D25F}" sibTransId="{627CB0DD-BBED-4743-BFD4-B60246D621BD}"/>
    <dgm:cxn modelId="{C1B38E39-F267-4DFD-84B5-E7EE48D389AF}" type="presOf" srcId="{2F42C81D-69F2-45DC-AC52-C62F82742E1B}" destId="{68D8945B-608B-45BE-91BA-FAE583787643}" srcOrd="0" destOrd="0" presId="urn:microsoft.com/office/officeart/2005/8/layout/bProcess2"/>
    <dgm:cxn modelId="{03C0B79F-DBC6-4B71-BC19-F900ADA95B70}" srcId="{E70D464C-FB97-4A29-A9E4-D9D8484BDEFD}" destId="{86A122B9-B5D8-4B7A-AC59-011E153F705E}" srcOrd="0" destOrd="0" parTransId="{826B01DD-85AA-4A35-B6AD-1215F49590C8}" sibTransId="{D1F8DF0E-1D5D-47C4-8AAC-94BC41B27F49}"/>
    <dgm:cxn modelId="{F56DFA9A-519F-4A78-9505-8CDEC32B6ADC}" srcId="{E70D464C-FB97-4A29-A9E4-D9D8484BDEFD}" destId="{2F42C81D-69F2-45DC-AC52-C62F82742E1B}" srcOrd="2" destOrd="0" parTransId="{4F96D85A-F2EA-4656-AE9C-F47C62DF7FC3}" sibTransId="{0AB4877C-1F81-4D11-B957-91FA3AF1B77B}"/>
    <dgm:cxn modelId="{A93F6DB7-F6DC-48E9-AF9C-B79D51EBCF73}" srcId="{E70D464C-FB97-4A29-A9E4-D9D8484BDEFD}" destId="{8004FA1C-B433-471B-BE76-9A5433BC90FB}" srcOrd="4" destOrd="0" parTransId="{EEC3376A-232C-4B59-8971-CDEC606B465B}" sibTransId="{2817CD5C-3277-4909-A490-0EFD0C84C2E7}"/>
    <dgm:cxn modelId="{6F62A6D5-9D57-42A8-B482-EF8CBBA5D1B4}" type="presOf" srcId="{627CB0DD-BBED-4743-BFD4-B60246D621BD}" destId="{3B2F1226-3172-4008-B4E5-6CACC5041B3A}" srcOrd="0" destOrd="0" presId="urn:microsoft.com/office/officeart/2005/8/layout/bProcess2"/>
    <dgm:cxn modelId="{DAF6688B-2911-4911-B196-BD10BF3405C5}" type="presOf" srcId="{2817CD5C-3277-4909-A490-0EFD0C84C2E7}" destId="{BA6BF3ED-1DD4-4286-A1F6-1433612111B7}" srcOrd="0" destOrd="0" presId="urn:microsoft.com/office/officeart/2005/8/layout/bProcess2"/>
    <dgm:cxn modelId="{FC300B49-B74A-4B9C-90B1-7CFD44B348E2}" srcId="{E70D464C-FB97-4A29-A9E4-D9D8484BDEFD}" destId="{C17216FD-1EED-47A6-A542-934F1917C5DC}" srcOrd="5" destOrd="0" parTransId="{8327E28F-9B2B-4E6B-9F8E-7EA5A4F71E7E}" sibTransId="{E2E0CC1C-4CA0-454E-BDEE-7DECD758CD8D}"/>
    <dgm:cxn modelId="{E456FB53-246E-4918-902E-D7C00A946941}" type="presOf" srcId="{2CA0ECEB-899D-4914-A5DB-4913479D7867}" destId="{E9F66456-CB47-41B7-9655-B2266EF279F4}" srcOrd="0" destOrd="0" presId="urn:microsoft.com/office/officeart/2005/8/layout/bProcess2"/>
    <dgm:cxn modelId="{907CDA66-F031-45FA-ABFE-C3D54B54FA23}" type="presOf" srcId="{D1F8DF0E-1D5D-47C4-8AAC-94BC41B27F49}" destId="{7D425153-F924-4822-AB96-BFDBF4F6BFC2}" srcOrd="0" destOrd="0" presId="urn:microsoft.com/office/officeart/2005/8/layout/bProcess2"/>
    <dgm:cxn modelId="{F90E4239-C298-4ACD-BE2D-202C03AFF30E}" type="presParOf" srcId="{75BC7168-F08E-4482-ADC6-792BBAAE895F}" destId="{372637C3-6C9D-4902-9F30-7188D15E1970}" srcOrd="0" destOrd="0" presId="urn:microsoft.com/office/officeart/2005/8/layout/bProcess2"/>
    <dgm:cxn modelId="{D65ADA90-AF96-4C1C-9B0F-6D38EA504478}" type="presParOf" srcId="{75BC7168-F08E-4482-ADC6-792BBAAE895F}" destId="{7D425153-F924-4822-AB96-BFDBF4F6BFC2}" srcOrd="1" destOrd="0" presId="urn:microsoft.com/office/officeart/2005/8/layout/bProcess2"/>
    <dgm:cxn modelId="{78A07E8D-38B6-4E9A-8E0A-A79F06254753}" type="presParOf" srcId="{75BC7168-F08E-4482-ADC6-792BBAAE895F}" destId="{1709776E-081F-475E-9A14-7C324DA00408}" srcOrd="2" destOrd="0" presId="urn:microsoft.com/office/officeart/2005/8/layout/bProcess2"/>
    <dgm:cxn modelId="{A041ADCC-3E95-4324-A67D-CED7E83E98C8}" type="presParOf" srcId="{1709776E-081F-475E-9A14-7C324DA00408}" destId="{860EB9B5-088C-4BF7-98BB-32AC89C1CEC8}" srcOrd="0" destOrd="0" presId="urn:microsoft.com/office/officeart/2005/8/layout/bProcess2"/>
    <dgm:cxn modelId="{AC7E29B2-E699-4489-AD15-E35AE51BEA6F}" type="presParOf" srcId="{1709776E-081F-475E-9A14-7C324DA00408}" destId="{65DA6428-F3BB-4F7D-A448-7068DD925331}" srcOrd="1" destOrd="0" presId="urn:microsoft.com/office/officeart/2005/8/layout/bProcess2"/>
    <dgm:cxn modelId="{5EF9DF40-D33D-44EE-B6C2-7DDEAD2075DC}" type="presParOf" srcId="{75BC7168-F08E-4482-ADC6-792BBAAE895F}" destId="{E9F66456-CB47-41B7-9655-B2266EF279F4}" srcOrd="3" destOrd="0" presId="urn:microsoft.com/office/officeart/2005/8/layout/bProcess2"/>
    <dgm:cxn modelId="{C86F7926-F7D8-4768-B399-82D1B8765204}" type="presParOf" srcId="{75BC7168-F08E-4482-ADC6-792BBAAE895F}" destId="{E77AC589-168A-4A26-9EB7-4D432A69B1C0}" srcOrd="4" destOrd="0" presId="urn:microsoft.com/office/officeart/2005/8/layout/bProcess2"/>
    <dgm:cxn modelId="{74401775-18EB-4744-B874-17032B8A4881}" type="presParOf" srcId="{E77AC589-168A-4A26-9EB7-4D432A69B1C0}" destId="{EC84E12B-0E79-4C41-8F41-C11B0BAB5178}" srcOrd="0" destOrd="0" presId="urn:microsoft.com/office/officeart/2005/8/layout/bProcess2"/>
    <dgm:cxn modelId="{A7BF3041-50BB-486F-9A08-2D81A1C8FD8C}" type="presParOf" srcId="{E77AC589-168A-4A26-9EB7-4D432A69B1C0}" destId="{68D8945B-608B-45BE-91BA-FAE583787643}" srcOrd="1" destOrd="0" presId="urn:microsoft.com/office/officeart/2005/8/layout/bProcess2"/>
    <dgm:cxn modelId="{2ACFD218-8440-4100-B604-C2E791EC8DA8}" type="presParOf" srcId="{75BC7168-F08E-4482-ADC6-792BBAAE895F}" destId="{1E945B7D-0BBA-434E-AC1A-405957A9EB22}" srcOrd="5" destOrd="0" presId="urn:microsoft.com/office/officeart/2005/8/layout/bProcess2"/>
    <dgm:cxn modelId="{D13FD4BC-EAE2-4590-96C1-B038139BA08F}" type="presParOf" srcId="{75BC7168-F08E-4482-ADC6-792BBAAE895F}" destId="{556C8654-1567-45E4-B53D-428BB24B7017}" srcOrd="6" destOrd="0" presId="urn:microsoft.com/office/officeart/2005/8/layout/bProcess2"/>
    <dgm:cxn modelId="{C95167AA-150B-471C-80C1-0C1B04EC6D3D}" type="presParOf" srcId="{556C8654-1567-45E4-B53D-428BB24B7017}" destId="{3F190CE2-92D9-4280-860F-ABA522FFD664}" srcOrd="0" destOrd="0" presId="urn:microsoft.com/office/officeart/2005/8/layout/bProcess2"/>
    <dgm:cxn modelId="{55C68A77-1A38-475B-9146-3F1070C270D6}" type="presParOf" srcId="{556C8654-1567-45E4-B53D-428BB24B7017}" destId="{01BA8477-451D-4E22-804F-7233F3514313}" srcOrd="1" destOrd="0" presId="urn:microsoft.com/office/officeart/2005/8/layout/bProcess2"/>
    <dgm:cxn modelId="{90E440DE-8606-4132-8932-CA3C40A3EE2D}" type="presParOf" srcId="{75BC7168-F08E-4482-ADC6-792BBAAE895F}" destId="{3B2F1226-3172-4008-B4E5-6CACC5041B3A}" srcOrd="7" destOrd="0" presId="urn:microsoft.com/office/officeart/2005/8/layout/bProcess2"/>
    <dgm:cxn modelId="{F8FF3A1D-C91C-45F2-BB95-2D08D95A9B5F}" type="presParOf" srcId="{75BC7168-F08E-4482-ADC6-792BBAAE895F}" destId="{35FF41F7-0FE6-42D8-8A41-48D3C6BDB59C}" srcOrd="8" destOrd="0" presId="urn:microsoft.com/office/officeart/2005/8/layout/bProcess2"/>
    <dgm:cxn modelId="{106BBABA-5B31-4510-BB4F-06BB79181324}" type="presParOf" srcId="{35FF41F7-0FE6-42D8-8A41-48D3C6BDB59C}" destId="{65CBA93C-D778-4465-A015-814643064701}" srcOrd="0" destOrd="0" presId="urn:microsoft.com/office/officeart/2005/8/layout/bProcess2"/>
    <dgm:cxn modelId="{90FAC5DA-DF44-4759-8344-7CC63A774F13}" type="presParOf" srcId="{35FF41F7-0FE6-42D8-8A41-48D3C6BDB59C}" destId="{26850A80-5B88-4BEC-B51A-C4C33BF21BD0}" srcOrd="1" destOrd="0" presId="urn:microsoft.com/office/officeart/2005/8/layout/bProcess2"/>
    <dgm:cxn modelId="{888F8153-CE58-42B9-A41E-7F3B798E074B}" type="presParOf" srcId="{75BC7168-F08E-4482-ADC6-792BBAAE895F}" destId="{BA6BF3ED-1DD4-4286-A1F6-1433612111B7}" srcOrd="9" destOrd="0" presId="urn:microsoft.com/office/officeart/2005/8/layout/bProcess2"/>
    <dgm:cxn modelId="{7988A836-D1FA-444E-9BCC-9218AB75B274}" type="presParOf" srcId="{75BC7168-F08E-4482-ADC6-792BBAAE895F}" destId="{D798393A-226C-48A2-BAC2-D17790F39A8B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8D178-97E3-4F96-9DD1-CFB9F81B8E19}" type="doc">
      <dgm:prSet loTypeId="urn:microsoft.com/office/officeart/2005/8/layout/hierarchy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6B46A21-0C6F-48A0-BE7E-E37DB5F9F543}">
      <dgm:prSet phldrT="[Text]" custT="1"/>
      <dgm:spPr/>
      <dgm:t>
        <a:bodyPr/>
        <a:lstStyle/>
        <a:p>
          <a:r>
            <a:rPr lang="en-US" sz="1400" dirty="0" smtClean="0"/>
            <a:t>NARS </a:t>
          </a:r>
        </a:p>
        <a:p>
          <a:r>
            <a:rPr lang="en-US" sz="1400" dirty="0" smtClean="0"/>
            <a:t>(120-150)</a:t>
          </a:r>
        </a:p>
        <a:p>
          <a:r>
            <a:rPr lang="en-US" sz="1800" dirty="0" smtClean="0"/>
            <a:t>All women breeders</a:t>
          </a:r>
        </a:p>
        <a:p>
          <a:r>
            <a:rPr lang="en-US" sz="1800" dirty="0" smtClean="0"/>
            <a:t> +</a:t>
          </a:r>
          <a:endParaRPr lang="en-US" sz="1800" dirty="0"/>
        </a:p>
      </dgm:t>
    </dgm:pt>
    <dgm:pt modelId="{70B5B6C4-1F97-4FD9-AA31-5533B44E3CD7}" type="parTrans" cxnId="{45027125-02AA-47C5-A221-CF7BB0ACE041}">
      <dgm:prSet/>
      <dgm:spPr/>
      <dgm:t>
        <a:bodyPr/>
        <a:lstStyle/>
        <a:p>
          <a:endParaRPr lang="en-US"/>
        </a:p>
      </dgm:t>
    </dgm:pt>
    <dgm:pt modelId="{34023A02-DA39-4882-867F-6B21E55A4641}" type="sibTrans" cxnId="{45027125-02AA-47C5-A221-CF7BB0ACE041}">
      <dgm:prSet/>
      <dgm:spPr/>
      <dgm:t>
        <a:bodyPr/>
        <a:lstStyle/>
        <a:p>
          <a:endParaRPr lang="en-US"/>
        </a:p>
      </dgm:t>
    </dgm:pt>
    <dgm:pt modelId="{A17A4D4D-CCAE-4316-8344-884B3E0B49B4}">
      <dgm:prSet phldrT="[Text]"/>
      <dgm:spPr/>
      <dgm:t>
        <a:bodyPr/>
        <a:lstStyle/>
        <a:p>
          <a:r>
            <a:rPr lang="en-US" dirty="0" err="1" smtClean="0"/>
            <a:t>MoANR</a:t>
          </a:r>
          <a:endParaRPr lang="en-US" dirty="0"/>
        </a:p>
      </dgm:t>
    </dgm:pt>
    <dgm:pt modelId="{7E7E4B24-BEB0-4107-BA2B-0F440EF3489C}" type="parTrans" cxnId="{B82994C6-31C9-4248-ABBC-EE19EC43C12A}">
      <dgm:prSet/>
      <dgm:spPr/>
      <dgm:t>
        <a:bodyPr/>
        <a:lstStyle/>
        <a:p>
          <a:endParaRPr lang="en-US"/>
        </a:p>
      </dgm:t>
    </dgm:pt>
    <dgm:pt modelId="{74E3544F-753B-41B5-B70B-8E1C22465B0C}" type="sibTrans" cxnId="{B82994C6-31C9-4248-ABBC-EE19EC43C12A}">
      <dgm:prSet/>
      <dgm:spPr/>
      <dgm:t>
        <a:bodyPr/>
        <a:lstStyle/>
        <a:p>
          <a:endParaRPr lang="en-US"/>
        </a:p>
      </dgm:t>
    </dgm:pt>
    <dgm:pt modelId="{300BAC54-E4C3-4A5A-8C02-8E634A0CC95A}">
      <dgm:prSet phldrT="[Text]"/>
      <dgm:spPr/>
      <dgm:t>
        <a:bodyPr/>
        <a:lstStyle/>
        <a:p>
          <a:r>
            <a:rPr lang="en-US" dirty="0" smtClean="0"/>
            <a:t>EIAR  </a:t>
          </a:r>
          <a:r>
            <a:rPr lang="en-US" b="1" dirty="0" smtClean="0"/>
            <a:t>(20-30)</a:t>
          </a:r>
          <a:endParaRPr lang="en-US" b="1" dirty="0"/>
        </a:p>
      </dgm:t>
    </dgm:pt>
    <dgm:pt modelId="{F2AF83E5-A077-4068-A01D-9B070C4AC67F}" type="parTrans" cxnId="{606C137D-0B25-421E-9F93-C401717EC580}">
      <dgm:prSet/>
      <dgm:spPr/>
      <dgm:t>
        <a:bodyPr/>
        <a:lstStyle/>
        <a:p>
          <a:endParaRPr lang="en-US"/>
        </a:p>
      </dgm:t>
    </dgm:pt>
    <dgm:pt modelId="{279EFF12-CBCA-455A-9A66-F5437D43E8D9}" type="sibTrans" cxnId="{606C137D-0B25-421E-9F93-C401717EC580}">
      <dgm:prSet/>
      <dgm:spPr/>
      <dgm:t>
        <a:bodyPr/>
        <a:lstStyle/>
        <a:p>
          <a:endParaRPr lang="en-US"/>
        </a:p>
      </dgm:t>
    </dgm:pt>
    <dgm:pt modelId="{AECC5870-B0CC-4A69-87F9-A344F6F4F18F}">
      <dgm:prSet phldrT="[Text]"/>
      <dgm:spPr/>
      <dgm:t>
        <a:bodyPr/>
        <a:lstStyle/>
        <a:p>
          <a:r>
            <a:rPr lang="en-US" dirty="0" err="1" smtClean="0"/>
            <a:t>MoE</a:t>
          </a:r>
          <a:endParaRPr lang="en-US" dirty="0"/>
        </a:p>
      </dgm:t>
    </dgm:pt>
    <dgm:pt modelId="{4427F578-CF7F-499C-9883-D8987155CE61}" type="parTrans" cxnId="{DF88C82B-73F6-4354-B73C-8FBA11C10EC3}">
      <dgm:prSet/>
      <dgm:spPr/>
      <dgm:t>
        <a:bodyPr/>
        <a:lstStyle/>
        <a:p>
          <a:endParaRPr lang="en-US"/>
        </a:p>
      </dgm:t>
    </dgm:pt>
    <dgm:pt modelId="{F894FAA5-D1A3-4AB5-82D1-8525B8FFE254}" type="sibTrans" cxnId="{DF88C82B-73F6-4354-B73C-8FBA11C10EC3}">
      <dgm:prSet/>
      <dgm:spPr/>
      <dgm:t>
        <a:bodyPr/>
        <a:lstStyle/>
        <a:p>
          <a:endParaRPr lang="en-US"/>
        </a:p>
      </dgm:t>
    </dgm:pt>
    <dgm:pt modelId="{DCA5187E-5AAF-480D-8844-82DB7E71C7DE}">
      <dgm:prSet phldrT="[Text]"/>
      <dgm:spPr/>
      <dgm:t>
        <a:bodyPr/>
        <a:lstStyle/>
        <a:p>
          <a:r>
            <a:rPr lang="en-US" dirty="0" smtClean="0"/>
            <a:t>Universities</a:t>
          </a:r>
        </a:p>
        <a:p>
          <a:r>
            <a:rPr lang="en-US" b="1" dirty="0" smtClean="0"/>
            <a:t>(50)</a:t>
          </a:r>
        </a:p>
        <a:p>
          <a:endParaRPr lang="en-US" dirty="0"/>
        </a:p>
      </dgm:t>
    </dgm:pt>
    <dgm:pt modelId="{2D77B1B4-60ED-4543-B237-D8ACB77E34C4}" type="parTrans" cxnId="{C3B36807-8082-46BB-8FEC-188134BE2D17}">
      <dgm:prSet/>
      <dgm:spPr/>
      <dgm:t>
        <a:bodyPr/>
        <a:lstStyle/>
        <a:p>
          <a:endParaRPr lang="en-US"/>
        </a:p>
      </dgm:t>
    </dgm:pt>
    <dgm:pt modelId="{B73D1F31-2731-4231-A1DD-5932C2907C8C}" type="sibTrans" cxnId="{C3B36807-8082-46BB-8FEC-188134BE2D17}">
      <dgm:prSet/>
      <dgm:spPr/>
      <dgm:t>
        <a:bodyPr/>
        <a:lstStyle/>
        <a:p>
          <a:endParaRPr lang="en-US"/>
        </a:p>
      </dgm:t>
    </dgm:pt>
    <dgm:pt modelId="{8C3A0CBD-42AC-4B3E-9361-1B116E7987C9}">
      <dgm:prSet/>
      <dgm:spPr/>
      <dgm:t>
        <a:bodyPr/>
        <a:lstStyle/>
        <a:p>
          <a:r>
            <a:rPr lang="en-US" dirty="0" err="1" smtClean="0"/>
            <a:t>RBoA</a:t>
          </a:r>
          <a:endParaRPr lang="en-US" dirty="0"/>
        </a:p>
      </dgm:t>
    </dgm:pt>
    <dgm:pt modelId="{FC2A30B0-64F7-43A1-98AD-361AF8D18B4F}" type="parTrans" cxnId="{BFAEFC33-25B5-45D0-8909-AB02F176A0AD}">
      <dgm:prSet/>
      <dgm:spPr/>
      <dgm:t>
        <a:bodyPr/>
        <a:lstStyle/>
        <a:p>
          <a:endParaRPr lang="en-US"/>
        </a:p>
      </dgm:t>
    </dgm:pt>
    <dgm:pt modelId="{714D7E56-47CE-4958-AC1F-407878390FA7}" type="sibTrans" cxnId="{BFAEFC33-25B5-45D0-8909-AB02F176A0AD}">
      <dgm:prSet/>
      <dgm:spPr/>
      <dgm:t>
        <a:bodyPr/>
        <a:lstStyle/>
        <a:p>
          <a:endParaRPr lang="en-US"/>
        </a:p>
      </dgm:t>
    </dgm:pt>
    <dgm:pt modelId="{B4CA456E-A48E-49E2-B6B4-47C252CAD42E}">
      <dgm:prSet/>
      <dgm:spPr/>
      <dgm:t>
        <a:bodyPr/>
        <a:lstStyle/>
        <a:p>
          <a:r>
            <a:rPr lang="en-US" dirty="0" smtClean="0"/>
            <a:t>RARI </a:t>
          </a:r>
          <a:r>
            <a:rPr lang="en-US" b="1" dirty="0" smtClean="0"/>
            <a:t>(50)</a:t>
          </a:r>
          <a:endParaRPr lang="en-US" b="1" dirty="0"/>
        </a:p>
      </dgm:t>
    </dgm:pt>
    <dgm:pt modelId="{1AD5986A-C5F3-480C-975D-3F7412F32F28}" type="parTrans" cxnId="{B29391F4-1C58-4A73-AD59-AFD2B21CCB19}">
      <dgm:prSet/>
      <dgm:spPr/>
      <dgm:t>
        <a:bodyPr/>
        <a:lstStyle/>
        <a:p>
          <a:endParaRPr lang="en-US"/>
        </a:p>
      </dgm:t>
    </dgm:pt>
    <dgm:pt modelId="{D6A363EB-6F37-4A25-8355-D9E142B1380C}" type="sibTrans" cxnId="{B29391F4-1C58-4A73-AD59-AFD2B21CCB19}">
      <dgm:prSet/>
      <dgm:spPr/>
      <dgm:t>
        <a:bodyPr/>
        <a:lstStyle/>
        <a:p>
          <a:endParaRPr lang="en-US"/>
        </a:p>
      </dgm:t>
    </dgm:pt>
    <dgm:pt modelId="{6F53C95A-1AB4-4E97-8596-ABEDC047FBF7}" type="pres">
      <dgm:prSet presAssocID="{5B18D178-97E3-4F96-9DD1-CFB9F81B8E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2C0A38-5ED8-4740-8178-4E46B618209C}" type="pres">
      <dgm:prSet presAssocID="{16B46A21-0C6F-48A0-BE7E-E37DB5F9F543}" presName="hierRoot1" presStyleCnt="0"/>
      <dgm:spPr/>
      <dgm:t>
        <a:bodyPr/>
        <a:lstStyle/>
        <a:p>
          <a:endParaRPr lang="en-US"/>
        </a:p>
      </dgm:t>
    </dgm:pt>
    <dgm:pt modelId="{162D2AE0-1502-415D-9495-FFBFD89A53D7}" type="pres">
      <dgm:prSet presAssocID="{16B46A21-0C6F-48A0-BE7E-E37DB5F9F543}" presName="composite" presStyleCnt="0"/>
      <dgm:spPr/>
      <dgm:t>
        <a:bodyPr/>
        <a:lstStyle/>
        <a:p>
          <a:endParaRPr lang="en-US"/>
        </a:p>
      </dgm:t>
    </dgm:pt>
    <dgm:pt modelId="{F1CB0409-2D72-4948-8C60-0A25389F8E58}" type="pres">
      <dgm:prSet presAssocID="{16B46A21-0C6F-48A0-BE7E-E37DB5F9F543}" presName="background" presStyleLbl="node0" presStyleIdx="0" presStyleCnt="1"/>
      <dgm:spPr/>
      <dgm:t>
        <a:bodyPr/>
        <a:lstStyle/>
        <a:p>
          <a:endParaRPr lang="en-US"/>
        </a:p>
      </dgm:t>
    </dgm:pt>
    <dgm:pt modelId="{E61111CA-A3D0-4031-99B4-62EBBF26200A}" type="pres">
      <dgm:prSet presAssocID="{16B46A21-0C6F-48A0-BE7E-E37DB5F9F543}" presName="text" presStyleLbl="fgAcc0" presStyleIdx="0" presStyleCnt="1" custScaleX="2386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91FEEC-F0C4-4521-BD2A-7EE8CF1DCCDA}" type="pres">
      <dgm:prSet presAssocID="{16B46A21-0C6F-48A0-BE7E-E37DB5F9F543}" presName="hierChild2" presStyleCnt="0"/>
      <dgm:spPr/>
      <dgm:t>
        <a:bodyPr/>
        <a:lstStyle/>
        <a:p>
          <a:endParaRPr lang="en-US"/>
        </a:p>
      </dgm:t>
    </dgm:pt>
    <dgm:pt modelId="{1C59DDBD-E2A1-4124-822A-33DC9C245196}" type="pres">
      <dgm:prSet presAssocID="{7E7E4B24-BEB0-4107-BA2B-0F440EF3489C}" presName="Name10" presStyleLbl="parChTrans1D2" presStyleIdx="0" presStyleCnt="3"/>
      <dgm:spPr/>
      <dgm:t>
        <a:bodyPr/>
        <a:lstStyle/>
        <a:p>
          <a:endParaRPr lang="en-US"/>
        </a:p>
      </dgm:t>
    </dgm:pt>
    <dgm:pt modelId="{AA768C7C-8773-4F89-B1F4-93F3728FF350}" type="pres">
      <dgm:prSet presAssocID="{A17A4D4D-CCAE-4316-8344-884B3E0B49B4}" presName="hierRoot2" presStyleCnt="0"/>
      <dgm:spPr/>
      <dgm:t>
        <a:bodyPr/>
        <a:lstStyle/>
        <a:p>
          <a:endParaRPr lang="en-US"/>
        </a:p>
      </dgm:t>
    </dgm:pt>
    <dgm:pt modelId="{7B264666-3289-4013-A8D4-44A6C2DBAE50}" type="pres">
      <dgm:prSet presAssocID="{A17A4D4D-CCAE-4316-8344-884B3E0B49B4}" presName="composite2" presStyleCnt="0"/>
      <dgm:spPr/>
      <dgm:t>
        <a:bodyPr/>
        <a:lstStyle/>
        <a:p>
          <a:endParaRPr lang="en-US"/>
        </a:p>
      </dgm:t>
    </dgm:pt>
    <dgm:pt modelId="{8C8EF8D8-003C-41F4-B4F6-EE3322825440}" type="pres">
      <dgm:prSet presAssocID="{A17A4D4D-CCAE-4316-8344-884B3E0B49B4}" presName="background2" presStyleLbl="node2" presStyleIdx="0" presStyleCnt="3"/>
      <dgm:spPr/>
      <dgm:t>
        <a:bodyPr/>
        <a:lstStyle/>
        <a:p>
          <a:endParaRPr lang="en-US"/>
        </a:p>
      </dgm:t>
    </dgm:pt>
    <dgm:pt modelId="{15A6D871-959F-4D78-923D-C8DB7C359AFD}" type="pres">
      <dgm:prSet presAssocID="{A17A4D4D-CCAE-4316-8344-884B3E0B49B4}" presName="text2" presStyleLbl="fgAcc2" presStyleIdx="0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BDA0B78-9179-4348-964B-A810EF85C68D}" type="pres">
      <dgm:prSet presAssocID="{A17A4D4D-CCAE-4316-8344-884B3E0B49B4}" presName="hierChild3" presStyleCnt="0"/>
      <dgm:spPr/>
      <dgm:t>
        <a:bodyPr/>
        <a:lstStyle/>
        <a:p>
          <a:endParaRPr lang="en-US"/>
        </a:p>
      </dgm:t>
    </dgm:pt>
    <dgm:pt modelId="{2ADD55DA-08FC-491D-B4B9-8A3C25FDB044}" type="pres">
      <dgm:prSet presAssocID="{F2AF83E5-A077-4068-A01D-9B070C4AC67F}" presName="Name17" presStyleLbl="parChTrans1D3" presStyleIdx="0" presStyleCnt="3"/>
      <dgm:spPr/>
      <dgm:t>
        <a:bodyPr/>
        <a:lstStyle/>
        <a:p>
          <a:endParaRPr lang="en-US"/>
        </a:p>
      </dgm:t>
    </dgm:pt>
    <dgm:pt modelId="{49340B12-60EC-4F7A-A72B-BEAEE2F924E4}" type="pres">
      <dgm:prSet presAssocID="{300BAC54-E4C3-4A5A-8C02-8E634A0CC95A}" presName="hierRoot3" presStyleCnt="0"/>
      <dgm:spPr/>
      <dgm:t>
        <a:bodyPr/>
        <a:lstStyle/>
        <a:p>
          <a:endParaRPr lang="en-US"/>
        </a:p>
      </dgm:t>
    </dgm:pt>
    <dgm:pt modelId="{C1D05024-2CB7-4BAA-B955-94AF19BE2164}" type="pres">
      <dgm:prSet presAssocID="{300BAC54-E4C3-4A5A-8C02-8E634A0CC95A}" presName="composite3" presStyleCnt="0"/>
      <dgm:spPr/>
      <dgm:t>
        <a:bodyPr/>
        <a:lstStyle/>
        <a:p>
          <a:endParaRPr lang="en-US"/>
        </a:p>
      </dgm:t>
    </dgm:pt>
    <dgm:pt modelId="{2626FC5A-3BF6-4A51-8AD0-9FBF0C4209BC}" type="pres">
      <dgm:prSet presAssocID="{300BAC54-E4C3-4A5A-8C02-8E634A0CC95A}" presName="background3" presStyleLbl="node3" presStyleIdx="0" presStyleCnt="3"/>
      <dgm:spPr/>
      <dgm:t>
        <a:bodyPr/>
        <a:lstStyle/>
        <a:p>
          <a:endParaRPr lang="en-US"/>
        </a:p>
      </dgm:t>
    </dgm:pt>
    <dgm:pt modelId="{9EE7DBF3-87A6-440A-8628-92350070F6C9}" type="pres">
      <dgm:prSet presAssocID="{300BAC54-E4C3-4A5A-8C02-8E634A0CC95A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F33766-4CCD-45B5-B049-175E26E1E338}" type="pres">
      <dgm:prSet presAssocID="{300BAC54-E4C3-4A5A-8C02-8E634A0CC95A}" presName="hierChild4" presStyleCnt="0"/>
      <dgm:spPr/>
      <dgm:t>
        <a:bodyPr/>
        <a:lstStyle/>
        <a:p>
          <a:endParaRPr lang="en-US"/>
        </a:p>
      </dgm:t>
    </dgm:pt>
    <dgm:pt modelId="{94101F38-1999-4E7B-916E-94A2C4A4FA33}" type="pres">
      <dgm:prSet presAssocID="{FC2A30B0-64F7-43A1-98AD-361AF8D18B4F}" presName="Name10" presStyleLbl="parChTrans1D2" presStyleIdx="1" presStyleCnt="3"/>
      <dgm:spPr/>
      <dgm:t>
        <a:bodyPr/>
        <a:lstStyle/>
        <a:p>
          <a:endParaRPr lang="en-US"/>
        </a:p>
      </dgm:t>
    </dgm:pt>
    <dgm:pt modelId="{F98AC46C-AD48-4E97-9D1A-E825725FA37C}" type="pres">
      <dgm:prSet presAssocID="{8C3A0CBD-42AC-4B3E-9361-1B116E7987C9}" presName="hierRoot2" presStyleCnt="0"/>
      <dgm:spPr/>
      <dgm:t>
        <a:bodyPr/>
        <a:lstStyle/>
        <a:p>
          <a:endParaRPr lang="en-US"/>
        </a:p>
      </dgm:t>
    </dgm:pt>
    <dgm:pt modelId="{F41F6746-3ED7-4AC0-9725-3966354E57F6}" type="pres">
      <dgm:prSet presAssocID="{8C3A0CBD-42AC-4B3E-9361-1B116E7987C9}" presName="composite2" presStyleCnt="0"/>
      <dgm:spPr/>
      <dgm:t>
        <a:bodyPr/>
        <a:lstStyle/>
        <a:p>
          <a:endParaRPr lang="en-US"/>
        </a:p>
      </dgm:t>
    </dgm:pt>
    <dgm:pt modelId="{7485D928-5A50-421E-8AC1-2084ED9E49C2}" type="pres">
      <dgm:prSet presAssocID="{8C3A0CBD-42AC-4B3E-9361-1B116E7987C9}" presName="background2" presStyleLbl="node2" presStyleIdx="1" presStyleCnt="3"/>
      <dgm:spPr/>
      <dgm:t>
        <a:bodyPr/>
        <a:lstStyle/>
        <a:p>
          <a:endParaRPr lang="en-US"/>
        </a:p>
      </dgm:t>
    </dgm:pt>
    <dgm:pt modelId="{3CD20C44-A4BF-4C86-A326-CA94824CE5BE}" type="pres">
      <dgm:prSet presAssocID="{8C3A0CBD-42AC-4B3E-9361-1B116E7987C9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A90F91-0BD9-4412-9BCB-989C2589C25E}" type="pres">
      <dgm:prSet presAssocID="{8C3A0CBD-42AC-4B3E-9361-1B116E7987C9}" presName="hierChild3" presStyleCnt="0"/>
      <dgm:spPr/>
      <dgm:t>
        <a:bodyPr/>
        <a:lstStyle/>
        <a:p>
          <a:endParaRPr lang="en-US"/>
        </a:p>
      </dgm:t>
    </dgm:pt>
    <dgm:pt modelId="{79370520-6E02-44B6-964C-34FD9331B6E8}" type="pres">
      <dgm:prSet presAssocID="{1AD5986A-C5F3-480C-975D-3F7412F32F28}" presName="Name17" presStyleLbl="parChTrans1D3" presStyleIdx="1" presStyleCnt="3"/>
      <dgm:spPr/>
      <dgm:t>
        <a:bodyPr/>
        <a:lstStyle/>
        <a:p>
          <a:endParaRPr lang="en-US"/>
        </a:p>
      </dgm:t>
    </dgm:pt>
    <dgm:pt modelId="{963342E5-873A-4BCE-9556-32842573A925}" type="pres">
      <dgm:prSet presAssocID="{B4CA456E-A48E-49E2-B6B4-47C252CAD42E}" presName="hierRoot3" presStyleCnt="0"/>
      <dgm:spPr/>
      <dgm:t>
        <a:bodyPr/>
        <a:lstStyle/>
        <a:p>
          <a:endParaRPr lang="en-US"/>
        </a:p>
      </dgm:t>
    </dgm:pt>
    <dgm:pt modelId="{EF114A04-D2EC-46A1-89C2-8D566EB32FE2}" type="pres">
      <dgm:prSet presAssocID="{B4CA456E-A48E-49E2-B6B4-47C252CAD42E}" presName="composite3" presStyleCnt="0"/>
      <dgm:spPr/>
      <dgm:t>
        <a:bodyPr/>
        <a:lstStyle/>
        <a:p>
          <a:endParaRPr lang="en-US"/>
        </a:p>
      </dgm:t>
    </dgm:pt>
    <dgm:pt modelId="{0AD7D953-B652-4818-878A-8164B7FB87C4}" type="pres">
      <dgm:prSet presAssocID="{B4CA456E-A48E-49E2-B6B4-47C252CAD42E}" presName="background3" presStyleLbl="node3" presStyleIdx="1" presStyleCnt="3"/>
      <dgm:spPr/>
      <dgm:t>
        <a:bodyPr/>
        <a:lstStyle/>
        <a:p>
          <a:endParaRPr lang="en-US"/>
        </a:p>
      </dgm:t>
    </dgm:pt>
    <dgm:pt modelId="{908E2B2C-122B-472F-A389-C71BEBB01A7A}" type="pres">
      <dgm:prSet presAssocID="{B4CA456E-A48E-49E2-B6B4-47C252CAD42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10C4F-AFBA-4187-8344-0515F45D4B6C}" type="pres">
      <dgm:prSet presAssocID="{B4CA456E-A48E-49E2-B6B4-47C252CAD42E}" presName="hierChild4" presStyleCnt="0"/>
      <dgm:spPr/>
      <dgm:t>
        <a:bodyPr/>
        <a:lstStyle/>
        <a:p>
          <a:endParaRPr lang="en-US"/>
        </a:p>
      </dgm:t>
    </dgm:pt>
    <dgm:pt modelId="{C957DFD7-5D2C-48BC-AF01-ECA3F77457B8}" type="pres">
      <dgm:prSet presAssocID="{4427F578-CF7F-499C-9883-D8987155CE61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9222964-F879-4E03-9E13-56AB20744AFE}" type="pres">
      <dgm:prSet presAssocID="{AECC5870-B0CC-4A69-87F9-A344F6F4F18F}" presName="hierRoot2" presStyleCnt="0"/>
      <dgm:spPr/>
      <dgm:t>
        <a:bodyPr/>
        <a:lstStyle/>
        <a:p>
          <a:endParaRPr lang="en-US"/>
        </a:p>
      </dgm:t>
    </dgm:pt>
    <dgm:pt modelId="{7D900B33-CF06-4E0F-92B6-7283B7F7FC48}" type="pres">
      <dgm:prSet presAssocID="{AECC5870-B0CC-4A69-87F9-A344F6F4F18F}" presName="composite2" presStyleCnt="0"/>
      <dgm:spPr/>
      <dgm:t>
        <a:bodyPr/>
        <a:lstStyle/>
        <a:p>
          <a:endParaRPr lang="en-US"/>
        </a:p>
      </dgm:t>
    </dgm:pt>
    <dgm:pt modelId="{7AA5996B-913E-4388-93C8-4803EC94E2E0}" type="pres">
      <dgm:prSet presAssocID="{AECC5870-B0CC-4A69-87F9-A344F6F4F18F}" presName="background2" presStyleLbl="node2" presStyleIdx="2" presStyleCnt="3"/>
      <dgm:spPr/>
      <dgm:t>
        <a:bodyPr/>
        <a:lstStyle/>
        <a:p>
          <a:endParaRPr lang="en-US"/>
        </a:p>
      </dgm:t>
    </dgm:pt>
    <dgm:pt modelId="{A9AF720E-1795-47C0-86BB-943746EF4F46}" type="pres">
      <dgm:prSet presAssocID="{AECC5870-B0CC-4A69-87F9-A344F6F4F18F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EE677-E628-4E0A-84CA-AAAE7187F585}" type="pres">
      <dgm:prSet presAssocID="{AECC5870-B0CC-4A69-87F9-A344F6F4F18F}" presName="hierChild3" presStyleCnt="0"/>
      <dgm:spPr/>
      <dgm:t>
        <a:bodyPr/>
        <a:lstStyle/>
        <a:p>
          <a:endParaRPr lang="en-US"/>
        </a:p>
      </dgm:t>
    </dgm:pt>
    <dgm:pt modelId="{27559175-839F-40F9-BCFB-B67496CF49C0}" type="pres">
      <dgm:prSet presAssocID="{2D77B1B4-60ED-4543-B237-D8ACB77E34C4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C3B979B-34F8-4E56-8BB9-95F4B10CA92D}" type="pres">
      <dgm:prSet presAssocID="{DCA5187E-5AAF-480D-8844-82DB7E71C7DE}" presName="hierRoot3" presStyleCnt="0"/>
      <dgm:spPr/>
      <dgm:t>
        <a:bodyPr/>
        <a:lstStyle/>
        <a:p>
          <a:endParaRPr lang="en-US"/>
        </a:p>
      </dgm:t>
    </dgm:pt>
    <dgm:pt modelId="{B33F14CA-D8FA-437E-A9A2-F4D83B2304C8}" type="pres">
      <dgm:prSet presAssocID="{DCA5187E-5AAF-480D-8844-82DB7E71C7DE}" presName="composite3" presStyleCnt="0"/>
      <dgm:spPr/>
      <dgm:t>
        <a:bodyPr/>
        <a:lstStyle/>
        <a:p>
          <a:endParaRPr lang="en-US"/>
        </a:p>
      </dgm:t>
    </dgm:pt>
    <dgm:pt modelId="{90C52425-208E-4FDC-91FF-F9B4B810357D}" type="pres">
      <dgm:prSet presAssocID="{DCA5187E-5AAF-480D-8844-82DB7E71C7DE}" presName="background3" presStyleLbl="node3" presStyleIdx="2" presStyleCnt="3"/>
      <dgm:spPr/>
      <dgm:t>
        <a:bodyPr/>
        <a:lstStyle/>
        <a:p>
          <a:endParaRPr lang="en-US"/>
        </a:p>
      </dgm:t>
    </dgm:pt>
    <dgm:pt modelId="{CEC31127-8AB0-4853-A911-3E9DCCBEF5BC}" type="pres">
      <dgm:prSet presAssocID="{DCA5187E-5AAF-480D-8844-82DB7E71C7D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FD08E2-901E-4167-9B11-E126E849AC2C}" type="pres">
      <dgm:prSet presAssocID="{DCA5187E-5AAF-480D-8844-82DB7E71C7DE}" presName="hierChild4" presStyleCnt="0"/>
      <dgm:spPr/>
      <dgm:t>
        <a:bodyPr/>
        <a:lstStyle/>
        <a:p>
          <a:endParaRPr lang="en-US"/>
        </a:p>
      </dgm:t>
    </dgm:pt>
  </dgm:ptLst>
  <dgm:cxnLst>
    <dgm:cxn modelId="{45027125-02AA-47C5-A221-CF7BB0ACE041}" srcId="{5B18D178-97E3-4F96-9DD1-CFB9F81B8E19}" destId="{16B46A21-0C6F-48A0-BE7E-E37DB5F9F543}" srcOrd="0" destOrd="0" parTransId="{70B5B6C4-1F97-4FD9-AA31-5533B44E3CD7}" sibTransId="{34023A02-DA39-4882-867F-6B21E55A4641}"/>
    <dgm:cxn modelId="{C3B36807-8082-46BB-8FEC-188134BE2D17}" srcId="{AECC5870-B0CC-4A69-87F9-A344F6F4F18F}" destId="{DCA5187E-5AAF-480D-8844-82DB7E71C7DE}" srcOrd="0" destOrd="0" parTransId="{2D77B1B4-60ED-4543-B237-D8ACB77E34C4}" sibTransId="{B73D1F31-2731-4231-A1DD-5932C2907C8C}"/>
    <dgm:cxn modelId="{56A23293-C342-4CEC-896B-504BF64E37CE}" type="presOf" srcId="{AECC5870-B0CC-4A69-87F9-A344F6F4F18F}" destId="{A9AF720E-1795-47C0-86BB-943746EF4F46}" srcOrd="0" destOrd="0" presId="urn:microsoft.com/office/officeart/2005/8/layout/hierarchy1"/>
    <dgm:cxn modelId="{02EF41B0-FC9D-4646-B4DF-673C71DB86E5}" type="presOf" srcId="{1AD5986A-C5F3-480C-975D-3F7412F32F28}" destId="{79370520-6E02-44B6-964C-34FD9331B6E8}" srcOrd="0" destOrd="0" presId="urn:microsoft.com/office/officeart/2005/8/layout/hierarchy1"/>
    <dgm:cxn modelId="{98CAA478-8791-4327-8371-4D66B6281188}" type="presOf" srcId="{5B18D178-97E3-4F96-9DD1-CFB9F81B8E19}" destId="{6F53C95A-1AB4-4E97-8596-ABEDC047FBF7}" srcOrd="0" destOrd="0" presId="urn:microsoft.com/office/officeart/2005/8/layout/hierarchy1"/>
    <dgm:cxn modelId="{30222EC9-0306-423E-AABB-AA5397E13F99}" type="presOf" srcId="{16B46A21-0C6F-48A0-BE7E-E37DB5F9F543}" destId="{E61111CA-A3D0-4031-99B4-62EBBF26200A}" srcOrd="0" destOrd="0" presId="urn:microsoft.com/office/officeart/2005/8/layout/hierarchy1"/>
    <dgm:cxn modelId="{9B443E73-A760-491B-A6ED-323E4B2148E7}" type="presOf" srcId="{DCA5187E-5AAF-480D-8844-82DB7E71C7DE}" destId="{CEC31127-8AB0-4853-A911-3E9DCCBEF5BC}" srcOrd="0" destOrd="0" presId="urn:microsoft.com/office/officeart/2005/8/layout/hierarchy1"/>
    <dgm:cxn modelId="{1DC2946A-50BC-4330-AA6F-4989880B90C2}" type="presOf" srcId="{300BAC54-E4C3-4A5A-8C02-8E634A0CC95A}" destId="{9EE7DBF3-87A6-440A-8628-92350070F6C9}" srcOrd="0" destOrd="0" presId="urn:microsoft.com/office/officeart/2005/8/layout/hierarchy1"/>
    <dgm:cxn modelId="{40075232-8132-4FCD-B112-AFD44A9ED589}" type="presOf" srcId="{2D77B1B4-60ED-4543-B237-D8ACB77E34C4}" destId="{27559175-839F-40F9-BCFB-B67496CF49C0}" srcOrd="0" destOrd="0" presId="urn:microsoft.com/office/officeart/2005/8/layout/hierarchy1"/>
    <dgm:cxn modelId="{7D3E2667-4DCF-46F6-B64D-00BE4B232DBB}" type="presOf" srcId="{8C3A0CBD-42AC-4B3E-9361-1B116E7987C9}" destId="{3CD20C44-A4BF-4C86-A326-CA94824CE5BE}" srcOrd="0" destOrd="0" presId="urn:microsoft.com/office/officeart/2005/8/layout/hierarchy1"/>
    <dgm:cxn modelId="{6EA5DA35-3F80-4228-86F9-F1A1FB51BE26}" type="presOf" srcId="{F2AF83E5-A077-4068-A01D-9B070C4AC67F}" destId="{2ADD55DA-08FC-491D-B4B9-8A3C25FDB044}" srcOrd="0" destOrd="0" presId="urn:microsoft.com/office/officeart/2005/8/layout/hierarchy1"/>
    <dgm:cxn modelId="{BFAEFC33-25B5-45D0-8909-AB02F176A0AD}" srcId="{16B46A21-0C6F-48A0-BE7E-E37DB5F9F543}" destId="{8C3A0CBD-42AC-4B3E-9361-1B116E7987C9}" srcOrd="1" destOrd="0" parTransId="{FC2A30B0-64F7-43A1-98AD-361AF8D18B4F}" sibTransId="{714D7E56-47CE-4958-AC1F-407878390FA7}"/>
    <dgm:cxn modelId="{AA1520C6-3217-4DFC-B019-89FB4B2BD967}" type="presOf" srcId="{7E7E4B24-BEB0-4107-BA2B-0F440EF3489C}" destId="{1C59DDBD-E2A1-4124-822A-33DC9C245196}" srcOrd="0" destOrd="0" presId="urn:microsoft.com/office/officeart/2005/8/layout/hierarchy1"/>
    <dgm:cxn modelId="{B82994C6-31C9-4248-ABBC-EE19EC43C12A}" srcId="{16B46A21-0C6F-48A0-BE7E-E37DB5F9F543}" destId="{A17A4D4D-CCAE-4316-8344-884B3E0B49B4}" srcOrd="0" destOrd="0" parTransId="{7E7E4B24-BEB0-4107-BA2B-0F440EF3489C}" sibTransId="{74E3544F-753B-41B5-B70B-8E1C22465B0C}"/>
    <dgm:cxn modelId="{606C137D-0B25-421E-9F93-C401717EC580}" srcId="{A17A4D4D-CCAE-4316-8344-884B3E0B49B4}" destId="{300BAC54-E4C3-4A5A-8C02-8E634A0CC95A}" srcOrd="0" destOrd="0" parTransId="{F2AF83E5-A077-4068-A01D-9B070C4AC67F}" sibTransId="{279EFF12-CBCA-455A-9A66-F5437D43E8D9}"/>
    <dgm:cxn modelId="{5B879937-0744-44D7-A508-C86AA4C37B14}" type="presOf" srcId="{A17A4D4D-CCAE-4316-8344-884B3E0B49B4}" destId="{15A6D871-959F-4D78-923D-C8DB7C359AFD}" srcOrd="0" destOrd="0" presId="urn:microsoft.com/office/officeart/2005/8/layout/hierarchy1"/>
    <dgm:cxn modelId="{8FA10D9C-42F7-4FE8-B757-199FBD4FE33A}" type="presOf" srcId="{FC2A30B0-64F7-43A1-98AD-361AF8D18B4F}" destId="{94101F38-1999-4E7B-916E-94A2C4A4FA33}" srcOrd="0" destOrd="0" presId="urn:microsoft.com/office/officeart/2005/8/layout/hierarchy1"/>
    <dgm:cxn modelId="{E8676A40-64B7-4EAC-9DC3-ABBABC966576}" type="presOf" srcId="{B4CA456E-A48E-49E2-B6B4-47C252CAD42E}" destId="{908E2B2C-122B-472F-A389-C71BEBB01A7A}" srcOrd="0" destOrd="0" presId="urn:microsoft.com/office/officeart/2005/8/layout/hierarchy1"/>
    <dgm:cxn modelId="{DF88C82B-73F6-4354-B73C-8FBA11C10EC3}" srcId="{16B46A21-0C6F-48A0-BE7E-E37DB5F9F543}" destId="{AECC5870-B0CC-4A69-87F9-A344F6F4F18F}" srcOrd="2" destOrd="0" parTransId="{4427F578-CF7F-499C-9883-D8987155CE61}" sibTransId="{F894FAA5-D1A3-4AB5-82D1-8525B8FFE254}"/>
    <dgm:cxn modelId="{B29391F4-1C58-4A73-AD59-AFD2B21CCB19}" srcId="{8C3A0CBD-42AC-4B3E-9361-1B116E7987C9}" destId="{B4CA456E-A48E-49E2-B6B4-47C252CAD42E}" srcOrd="0" destOrd="0" parTransId="{1AD5986A-C5F3-480C-975D-3F7412F32F28}" sibTransId="{D6A363EB-6F37-4A25-8355-D9E142B1380C}"/>
    <dgm:cxn modelId="{EE69AC3C-B3AE-4650-9053-BC176C6D1386}" type="presOf" srcId="{4427F578-CF7F-499C-9883-D8987155CE61}" destId="{C957DFD7-5D2C-48BC-AF01-ECA3F77457B8}" srcOrd="0" destOrd="0" presId="urn:microsoft.com/office/officeart/2005/8/layout/hierarchy1"/>
    <dgm:cxn modelId="{B7EC1521-EAE6-4629-B960-DF7B8B21F320}" type="presParOf" srcId="{6F53C95A-1AB4-4E97-8596-ABEDC047FBF7}" destId="{C62C0A38-5ED8-4740-8178-4E46B618209C}" srcOrd="0" destOrd="0" presId="urn:microsoft.com/office/officeart/2005/8/layout/hierarchy1"/>
    <dgm:cxn modelId="{AE2034FB-99A3-4BBB-BCA0-F17B41150BA3}" type="presParOf" srcId="{C62C0A38-5ED8-4740-8178-4E46B618209C}" destId="{162D2AE0-1502-415D-9495-FFBFD89A53D7}" srcOrd="0" destOrd="0" presId="urn:microsoft.com/office/officeart/2005/8/layout/hierarchy1"/>
    <dgm:cxn modelId="{C6A85A44-8535-4182-8683-0C3FE6EC3BDA}" type="presParOf" srcId="{162D2AE0-1502-415D-9495-FFBFD89A53D7}" destId="{F1CB0409-2D72-4948-8C60-0A25389F8E58}" srcOrd="0" destOrd="0" presId="urn:microsoft.com/office/officeart/2005/8/layout/hierarchy1"/>
    <dgm:cxn modelId="{31C09919-E8C0-4CB8-95DE-B21FA6424D7F}" type="presParOf" srcId="{162D2AE0-1502-415D-9495-FFBFD89A53D7}" destId="{E61111CA-A3D0-4031-99B4-62EBBF26200A}" srcOrd="1" destOrd="0" presId="urn:microsoft.com/office/officeart/2005/8/layout/hierarchy1"/>
    <dgm:cxn modelId="{BA78D197-2D5D-4380-82CB-08E2315C261F}" type="presParOf" srcId="{C62C0A38-5ED8-4740-8178-4E46B618209C}" destId="{0391FEEC-F0C4-4521-BD2A-7EE8CF1DCCDA}" srcOrd="1" destOrd="0" presId="urn:microsoft.com/office/officeart/2005/8/layout/hierarchy1"/>
    <dgm:cxn modelId="{79FBAAB0-DF8B-4E31-9668-A8A3252AA460}" type="presParOf" srcId="{0391FEEC-F0C4-4521-BD2A-7EE8CF1DCCDA}" destId="{1C59DDBD-E2A1-4124-822A-33DC9C245196}" srcOrd="0" destOrd="0" presId="urn:microsoft.com/office/officeart/2005/8/layout/hierarchy1"/>
    <dgm:cxn modelId="{2E8AE3AF-ED4A-418A-A528-FA915BA33843}" type="presParOf" srcId="{0391FEEC-F0C4-4521-BD2A-7EE8CF1DCCDA}" destId="{AA768C7C-8773-4F89-B1F4-93F3728FF350}" srcOrd="1" destOrd="0" presId="urn:microsoft.com/office/officeart/2005/8/layout/hierarchy1"/>
    <dgm:cxn modelId="{9101D00E-831D-4CF7-AF7B-544FF409F115}" type="presParOf" srcId="{AA768C7C-8773-4F89-B1F4-93F3728FF350}" destId="{7B264666-3289-4013-A8D4-44A6C2DBAE50}" srcOrd="0" destOrd="0" presId="urn:microsoft.com/office/officeart/2005/8/layout/hierarchy1"/>
    <dgm:cxn modelId="{6FAE1348-2643-4CA8-AD23-AF3FE3E3811D}" type="presParOf" srcId="{7B264666-3289-4013-A8D4-44A6C2DBAE50}" destId="{8C8EF8D8-003C-41F4-B4F6-EE3322825440}" srcOrd="0" destOrd="0" presId="urn:microsoft.com/office/officeart/2005/8/layout/hierarchy1"/>
    <dgm:cxn modelId="{CCB1E31C-D708-4B6B-8D16-C1EF838A1D9E}" type="presParOf" srcId="{7B264666-3289-4013-A8D4-44A6C2DBAE50}" destId="{15A6D871-959F-4D78-923D-C8DB7C359AFD}" srcOrd="1" destOrd="0" presId="urn:microsoft.com/office/officeart/2005/8/layout/hierarchy1"/>
    <dgm:cxn modelId="{CEBAF4FF-ADF2-4C15-BFD2-53709F9FAA23}" type="presParOf" srcId="{AA768C7C-8773-4F89-B1F4-93F3728FF350}" destId="{6BDA0B78-9179-4348-964B-A810EF85C68D}" srcOrd="1" destOrd="0" presId="urn:microsoft.com/office/officeart/2005/8/layout/hierarchy1"/>
    <dgm:cxn modelId="{E1538718-F646-46FA-9705-1DD33D42B086}" type="presParOf" srcId="{6BDA0B78-9179-4348-964B-A810EF85C68D}" destId="{2ADD55DA-08FC-491D-B4B9-8A3C25FDB044}" srcOrd="0" destOrd="0" presId="urn:microsoft.com/office/officeart/2005/8/layout/hierarchy1"/>
    <dgm:cxn modelId="{1C5257E7-2511-4B43-B616-BFABC4E5F8EF}" type="presParOf" srcId="{6BDA0B78-9179-4348-964B-A810EF85C68D}" destId="{49340B12-60EC-4F7A-A72B-BEAEE2F924E4}" srcOrd="1" destOrd="0" presId="urn:microsoft.com/office/officeart/2005/8/layout/hierarchy1"/>
    <dgm:cxn modelId="{98FDF685-D589-49BE-9388-29124DCA5E01}" type="presParOf" srcId="{49340B12-60EC-4F7A-A72B-BEAEE2F924E4}" destId="{C1D05024-2CB7-4BAA-B955-94AF19BE2164}" srcOrd="0" destOrd="0" presId="urn:microsoft.com/office/officeart/2005/8/layout/hierarchy1"/>
    <dgm:cxn modelId="{E8D81348-0C01-49D8-94DD-6C5878BCCD07}" type="presParOf" srcId="{C1D05024-2CB7-4BAA-B955-94AF19BE2164}" destId="{2626FC5A-3BF6-4A51-8AD0-9FBF0C4209BC}" srcOrd="0" destOrd="0" presId="urn:microsoft.com/office/officeart/2005/8/layout/hierarchy1"/>
    <dgm:cxn modelId="{51A84FE5-4780-4CD9-8D57-996D95D1E019}" type="presParOf" srcId="{C1D05024-2CB7-4BAA-B955-94AF19BE2164}" destId="{9EE7DBF3-87A6-440A-8628-92350070F6C9}" srcOrd="1" destOrd="0" presId="urn:microsoft.com/office/officeart/2005/8/layout/hierarchy1"/>
    <dgm:cxn modelId="{78D39A68-FE10-45C5-928F-1ACF82DC87AB}" type="presParOf" srcId="{49340B12-60EC-4F7A-A72B-BEAEE2F924E4}" destId="{82F33766-4CCD-45B5-B049-175E26E1E338}" srcOrd="1" destOrd="0" presId="urn:microsoft.com/office/officeart/2005/8/layout/hierarchy1"/>
    <dgm:cxn modelId="{5E28E0CA-84A3-4D54-BE61-1FA7C0C688D4}" type="presParOf" srcId="{0391FEEC-F0C4-4521-BD2A-7EE8CF1DCCDA}" destId="{94101F38-1999-4E7B-916E-94A2C4A4FA33}" srcOrd="2" destOrd="0" presId="urn:microsoft.com/office/officeart/2005/8/layout/hierarchy1"/>
    <dgm:cxn modelId="{9818F5F1-3B48-4985-81CB-333137A1BF77}" type="presParOf" srcId="{0391FEEC-F0C4-4521-BD2A-7EE8CF1DCCDA}" destId="{F98AC46C-AD48-4E97-9D1A-E825725FA37C}" srcOrd="3" destOrd="0" presId="urn:microsoft.com/office/officeart/2005/8/layout/hierarchy1"/>
    <dgm:cxn modelId="{760C78C2-2FF7-4DE1-BDD5-44BAEC8E8EC2}" type="presParOf" srcId="{F98AC46C-AD48-4E97-9D1A-E825725FA37C}" destId="{F41F6746-3ED7-4AC0-9725-3966354E57F6}" srcOrd="0" destOrd="0" presId="urn:microsoft.com/office/officeart/2005/8/layout/hierarchy1"/>
    <dgm:cxn modelId="{E89EEB7C-0363-4248-A53C-C1E4DEFB8ED1}" type="presParOf" srcId="{F41F6746-3ED7-4AC0-9725-3966354E57F6}" destId="{7485D928-5A50-421E-8AC1-2084ED9E49C2}" srcOrd="0" destOrd="0" presId="urn:microsoft.com/office/officeart/2005/8/layout/hierarchy1"/>
    <dgm:cxn modelId="{5D0424BE-3951-4165-98BF-EAC6C977A089}" type="presParOf" srcId="{F41F6746-3ED7-4AC0-9725-3966354E57F6}" destId="{3CD20C44-A4BF-4C86-A326-CA94824CE5BE}" srcOrd="1" destOrd="0" presId="urn:microsoft.com/office/officeart/2005/8/layout/hierarchy1"/>
    <dgm:cxn modelId="{0DCD30C5-2148-4147-B65A-960403B0E30C}" type="presParOf" srcId="{F98AC46C-AD48-4E97-9D1A-E825725FA37C}" destId="{D4A90F91-0BD9-4412-9BCB-989C2589C25E}" srcOrd="1" destOrd="0" presId="urn:microsoft.com/office/officeart/2005/8/layout/hierarchy1"/>
    <dgm:cxn modelId="{8CEDB7F4-E393-4E2E-8EB0-AB8B2E82FF9C}" type="presParOf" srcId="{D4A90F91-0BD9-4412-9BCB-989C2589C25E}" destId="{79370520-6E02-44B6-964C-34FD9331B6E8}" srcOrd="0" destOrd="0" presId="urn:microsoft.com/office/officeart/2005/8/layout/hierarchy1"/>
    <dgm:cxn modelId="{D0D3005D-6263-4774-A0AA-478F7101E254}" type="presParOf" srcId="{D4A90F91-0BD9-4412-9BCB-989C2589C25E}" destId="{963342E5-873A-4BCE-9556-32842573A925}" srcOrd="1" destOrd="0" presId="urn:microsoft.com/office/officeart/2005/8/layout/hierarchy1"/>
    <dgm:cxn modelId="{C618FCCE-2286-453D-97F4-2AA7918CB543}" type="presParOf" srcId="{963342E5-873A-4BCE-9556-32842573A925}" destId="{EF114A04-D2EC-46A1-89C2-8D566EB32FE2}" srcOrd="0" destOrd="0" presId="urn:microsoft.com/office/officeart/2005/8/layout/hierarchy1"/>
    <dgm:cxn modelId="{CCF09D99-5DAE-4E18-AEE0-E0A01AAAC472}" type="presParOf" srcId="{EF114A04-D2EC-46A1-89C2-8D566EB32FE2}" destId="{0AD7D953-B652-4818-878A-8164B7FB87C4}" srcOrd="0" destOrd="0" presId="urn:microsoft.com/office/officeart/2005/8/layout/hierarchy1"/>
    <dgm:cxn modelId="{3A132258-B119-429C-A092-D97A1724B5A8}" type="presParOf" srcId="{EF114A04-D2EC-46A1-89C2-8D566EB32FE2}" destId="{908E2B2C-122B-472F-A389-C71BEBB01A7A}" srcOrd="1" destOrd="0" presId="urn:microsoft.com/office/officeart/2005/8/layout/hierarchy1"/>
    <dgm:cxn modelId="{42713C27-F085-43D8-9BCC-05A1B3867F07}" type="presParOf" srcId="{963342E5-873A-4BCE-9556-32842573A925}" destId="{68F10C4F-AFBA-4187-8344-0515F45D4B6C}" srcOrd="1" destOrd="0" presId="urn:microsoft.com/office/officeart/2005/8/layout/hierarchy1"/>
    <dgm:cxn modelId="{3064C888-DABA-4BEB-B45B-E4314A45F9B9}" type="presParOf" srcId="{0391FEEC-F0C4-4521-BD2A-7EE8CF1DCCDA}" destId="{C957DFD7-5D2C-48BC-AF01-ECA3F77457B8}" srcOrd="4" destOrd="0" presId="urn:microsoft.com/office/officeart/2005/8/layout/hierarchy1"/>
    <dgm:cxn modelId="{B05A94D2-FEDB-4998-8751-FC46FFBEF8E7}" type="presParOf" srcId="{0391FEEC-F0C4-4521-BD2A-7EE8CF1DCCDA}" destId="{59222964-F879-4E03-9E13-56AB20744AFE}" srcOrd="5" destOrd="0" presId="urn:microsoft.com/office/officeart/2005/8/layout/hierarchy1"/>
    <dgm:cxn modelId="{63DFCF6D-7AB3-480B-94BB-674533ECD6BD}" type="presParOf" srcId="{59222964-F879-4E03-9E13-56AB20744AFE}" destId="{7D900B33-CF06-4E0F-92B6-7283B7F7FC48}" srcOrd="0" destOrd="0" presId="urn:microsoft.com/office/officeart/2005/8/layout/hierarchy1"/>
    <dgm:cxn modelId="{43799B6F-44D3-407D-B1F2-BC832912684B}" type="presParOf" srcId="{7D900B33-CF06-4E0F-92B6-7283B7F7FC48}" destId="{7AA5996B-913E-4388-93C8-4803EC94E2E0}" srcOrd="0" destOrd="0" presId="urn:microsoft.com/office/officeart/2005/8/layout/hierarchy1"/>
    <dgm:cxn modelId="{A70F8095-5227-43B5-BE46-D3A13D8EC70B}" type="presParOf" srcId="{7D900B33-CF06-4E0F-92B6-7283B7F7FC48}" destId="{A9AF720E-1795-47C0-86BB-943746EF4F46}" srcOrd="1" destOrd="0" presId="urn:microsoft.com/office/officeart/2005/8/layout/hierarchy1"/>
    <dgm:cxn modelId="{6DDF0C2C-AED8-497B-9D70-BF53D99897C9}" type="presParOf" srcId="{59222964-F879-4E03-9E13-56AB20744AFE}" destId="{B35EE677-E628-4E0A-84CA-AAAE7187F585}" srcOrd="1" destOrd="0" presId="urn:microsoft.com/office/officeart/2005/8/layout/hierarchy1"/>
    <dgm:cxn modelId="{791C3CDC-3C09-42DB-B5C7-96EE60596E47}" type="presParOf" srcId="{B35EE677-E628-4E0A-84CA-AAAE7187F585}" destId="{27559175-839F-40F9-BCFB-B67496CF49C0}" srcOrd="0" destOrd="0" presId="urn:microsoft.com/office/officeart/2005/8/layout/hierarchy1"/>
    <dgm:cxn modelId="{04237A68-4E9B-4147-AD77-055A1A45AE4F}" type="presParOf" srcId="{B35EE677-E628-4E0A-84CA-AAAE7187F585}" destId="{CC3B979B-34F8-4E56-8BB9-95F4B10CA92D}" srcOrd="1" destOrd="0" presId="urn:microsoft.com/office/officeart/2005/8/layout/hierarchy1"/>
    <dgm:cxn modelId="{99E98A4D-FBC7-40DF-AA8F-B7D008CCC85C}" type="presParOf" srcId="{CC3B979B-34F8-4E56-8BB9-95F4B10CA92D}" destId="{B33F14CA-D8FA-437E-A9A2-F4D83B2304C8}" srcOrd="0" destOrd="0" presId="urn:microsoft.com/office/officeart/2005/8/layout/hierarchy1"/>
    <dgm:cxn modelId="{637CBCCF-FAB7-4796-95F1-CBD24F214875}" type="presParOf" srcId="{B33F14CA-D8FA-437E-A9A2-F4D83B2304C8}" destId="{90C52425-208E-4FDC-91FF-F9B4B810357D}" srcOrd="0" destOrd="0" presId="urn:microsoft.com/office/officeart/2005/8/layout/hierarchy1"/>
    <dgm:cxn modelId="{08CDB161-9FF7-4512-B223-7B5AB79DD5D6}" type="presParOf" srcId="{B33F14CA-D8FA-437E-A9A2-F4D83B2304C8}" destId="{CEC31127-8AB0-4853-A911-3E9DCCBEF5BC}" srcOrd="1" destOrd="0" presId="urn:microsoft.com/office/officeart/2005/8/layout/hierarchy1"/>
    <dgm:cxn modelId="{6925B168-5BC0-45B2-BE6C-7963350CA9BA}" type="presParOf" srcId="{CC3B979B-34F8-4E56-8BB9-95F4B10CA92D}" destId="{63FD08E2-901E-4167-9B11-E126E849AC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24EBD-7416-4018-AE5A-87D179DFFA2E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CE321-131B-4B26-9555-9EE66C625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2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E599-BC04-412F-911B-26AA68076364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455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5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2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4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201C8-2A38-475A-870B-3C605FE0CBA1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66861-4473-4317-A7C4-50C33ACBE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ctrTitle"/>
          </p:nvPr>
        </p:nvSpPr>
        <p:spPr>
          <a:xfrm>
            <a:off x="762000" y="2133600"/>
            <a:ext cx="7772400" cy="2212975"/>
          </a:xfrm>
        </p:spPr>
        <p:txBody>
          <a:bodyPr>
            <a:noAutofit/>
          </a:bodyPr>
          <a:lstStyle/>
          <a:p>
            <a:r>
              <a:rPr lang="en-US" sz="6000" dirty="0"/>
              <a:t>DLB in </a:t>
            </a:r>
            <a:r>
              <a:rPr lang="en-US" sz="6000" dirty="0" smtClean="0"/>
              <a:t>Ethiopia</a:t>
            </a:r>
            <a:br>
              <a:rPr lang="en-US" sz="6000" dirty="0" smtClean="0"/>
            </a:br>
            <a:r>
              <a:rPr lang="en-US" sz="6000" dirty="0" smtClean="0"/>
              <a:t>Firew</a:t>
            </a:r>
            <a:r>
              <a:rPr lang="en-US" sz="6000" dirty="0" smtClean="0"/>
              <a:t>, Berhanu, Shimelis, </a:t>
            </a:r>
            <a:r>
              <a:rPr lang="en-US" sz="6000" dirty="0" smtClean="0"/>
              <a:t>Nasser</a:t>
            </a:r>
            <a:br>
              <a:rPr lang="en-US" sz="6000" dirty="0" smtClean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5831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MANDLEDPLANTBREEDING\DCIM\100NCD90\DSC_0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01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3. World Sorghum Conference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458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15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hoto capetown sorgh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photo capetown sorghum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3" y="160337"/>
            <a:ext cx="9372599" cy="654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95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534400" cy="4038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Enhancing </a:t>
            </a:r>
            <a:r>
              <a:rPr lang="en-US" b="1" dirty="0">
                <a:solidFill>
                  <a:srgbClr val="FF0000"/>
                </a:solidFill>
              </a:rPr>
              <a:t>Sorghum Research and Development System in Africa through Collaboration: The Case of </a:t>
            </a:r>
            <a:r>
              <a:rPr lang="en-US" b="1" dirty="0" smtClean="0">
                <a:solidFill>
                  <a:srgbClr val="FF0000"/>
                </a:solidFill>
              </a:rPr>
              <a:t>Ethiopia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April 9-12, Sorghum in the 21</a:t>
            </a:r>
            <a:r>
              <a:rPr lang="en-US" sz="4000" b="1" baseline="30000" dirty="0" smtClean="0">
                <a:solidFill>
                  <a:srgbClr val="00B050"/>
                </a:solidFill>
              </a:rPr>
              <a:t>st</a:t>
            </a:r>
            <a:r>
              <a:rPr lang="en-US" sz="4000" b="1" dirty="0" smtClean="0">
                <a:solidFill>
                  <a:srgbClr val="00B050"/>
                </a:solidFill>
              </a:rPr>
              <a:t> Century Cape town, South Africa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0"/>
            <a:ext cx="8610600" cy="2057400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Jordan</a:t>
            </a:r>
            <a:r>
              <a:rPr lang="en-US" sz="2800" dirty="0">
                <a:solidFill>
                  <a:schemeClr val="tx1"/>
                </a:solidFill>
              </a:rPr>
              <a:t>, D., </a:t>
            </a:r>
            <a:r>
              <a:rPr lang="en-US" sz="2800" dirty="0" smtClean="0">
                <a:solidFill>
                  <a:schemeClr val="tx1"/>
                </a:solidFill>
              </a:rPr>
              <a:t>Dalton </a:t>
            </a:r>
            <a:r>
              <a:rPr lang="en-US" sz="2800" dirty="0">
                <a:solidFill>
                  <a:schemeClr val="tx1"/>
                </a:solidFill>
              </a:rPr>
              <a:t>T., </a:t>
            </a:r>
            <a:r>
              <a:rPr lang="en-US" sz="2800" dirty="0" err="1" smtClean="0">
                <a:solidFill>
                  <a:schemeClr val="tx1"/>
                </a:solidFill>
              </a:rPr>
              <a:t>Ejeta</a:t>
            </a:r>
            <a:r>
              <a:rPr lang="en-US" sz="2800" dirty="0">
                <a:solidFill>
                  <a:schemeClr val="tx1"/>
                </a:solidFill>
              </a:rPr>
              <a:t>, G</a:t>
            </a:r>
            <a:r>
              <a:rPr lang="en-US" sz="2800" dirty="0" smtClean="0">
                <a:solidFill>
                  <a:schemeClr val="tx1"/>
                </a:solidFill>
              </a:rPr>
              <a:t>.,</a:t>
            </a:r>
            <a:r>
              <a:rPr lang="en-US" sz="2800" dirty="0" err="1" smtClean="0">
                <a:solidFill>
                  <a:schemeClr val="tx1"/>
                </a:solidFill>
              </a:rPr>
              <a:t>Tesso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T., </a:t>
            </a:r>
            <a:r>
              <a:rPr lang="en-US" sz="2800" dirty="0" err="1" smtClean="0">
                <a:solidFill>
                  <a:schemeClr val="tx1"/>
                </a:solidFill>
              </a:rPr>
              <a:t>Mengsite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T., </a:t>
            </a:r>
            <a:r>
              <a:rPr lang="en-US" sz="2800" dirty="0" err="1" smtClean="0">
                <a:solidFill>
                  <a:schemeClr val="tx1"/>
                </a:solidFill>
              </a:rPr>
              <a:t>Awika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J., </a:t>
            </a:r>
            <a:r>
              <a:rPr lang="en-US" sz="2800" dirty="0" err="1" smtClean="0">
                <a:solidFill>
                  <a:schemeClr val="tx1"/>
                </a:solidFill>
              </a:rPr>
              <a:t>Kebede</a:t>
            </a:r>
            <a:r>
              <a:rPr lang="en-US" sz="2800" dirty="0" smtClean="0">
                <a:solidFill>
                  <a:schemeClr val="tx1"/>
                </a:solidFill>
              </a:rPr>
              <a:t> Y., </a:t>
            </a:r>
            <a:r>
              <a:rPr lang="en-US" sz="2800" dirty="0" err="1" smtClean="0">
                <a:solidFill>
                  <a:schemeClr val="tx1"/>
                </a:solidFill>
              </a:rPr>
              <a:t>Abegaz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K., </a:t>
            </a:r>
            <a:r>
              <a:rPr lang="en-US" sz="2800" dirty="0" err="1" smtClean="0">
                <a:solidFill>
                  <a:schemeClr val="tx1"/>
                </a:solidFill>
              </a:rPr>
              <a:t>Tirfessa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A., </a:t>
            </a:r>
            <a:r>
              <a:rPr lang="en-US" sz="2800" dirty="0" err="1" smtClean="0">
                <a:solidFill>
                  <a:schemeClr val="tx1"/>
                </a:solidFill>
              </a:rPr>
              <a:t>Nida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H. </a:t>
            </a:r>
            <a:r>
              <a:rPr lang="en-US" sz="2800" dirty="0" err="1" smtClean="0">
                <a:solidFill>
                  <a:schemeClr val="tx1"/>
                </a:solidFill>
              </a:rPr>
              <a:t>Ayana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G., </a:t>
            </a:r>
            <a:r>
              <a:rPr lang="en-US" sz="2800" dirty="0" err="1" smtClean="0">
                <a:solidFill>
                  <a:schemeClr val="tx1"/>
                </a:solidFill>
              </a:rPr>
              <a:t>Seyoum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A.,  </a:t>
            </a:r>
            <a:r>
              <a:rPr lang="en-US" sz="2800" dirty="0" err="1" smtClean="0">
                <a:solidFill>
                  <a:schemeClr val="tx1"/>
                </a:solidFill>
              </a:rPr>
              <a:t>Nega</a:t>
            </a:r>
            <a:r>
              <a:rPr lang="en-US" sz="2800" dirty="0">
                <a:solidFill>
                  <a:schemeClr val="tx1"/>
                </a:solidFill>
              </a:rPr>
              <a:t>, A., </a:t>
            </a:r>
            <a:r>
              <a:rPr lang="en-US" sz="2800" dirty="0" err="1" smtClean="0">
                <a:solidFill>
                  <a:schemeClr val="tx1"/>
                </a:solidFill>
              </a:rPr>
              <a:t>Gebreyohannes</a:t>
            </a:r>
            <a:r>
              <a:rPr lang="en-US" sz="2800" dirty="0">
                <a:solidFill>
                  <a:schemeClr val="tx1"/>
                </a:solidFill>
              </a:rPr>
              <a:t>, A, </a:t>
            </a:r>
            <a:r>
              <a:rPr lang="en-US" sz="2800" dirty="0" err="1" smtClean="0">
                <a:solidFill>
                  <a:schemeClr val="tx1"/>
                </a:solidFill>
              </a:rPr>
              <a:t>Tessema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T, </a:t>
            </a:r>
            <a:r>
              <a:rPr lang="en-US" sz="2800" dirty="0" err="1" smtClean="0">
                <a:solidFill>
                  <a:schemeClr val="tx1"/>
                </a:solidFill>
              </a:rPr>
              <a:t>Tadesse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T. </a:t>
            </a:r>
            <a:r>
              <a:rPr lang="en-US" sz="2800" dirty="0" err="1" smtClean="0">
                <a:solidFill>
                  <a:schemeClr val="tx1"/>
                </a:solidFill>
              </a:rPr>
              <a:t>Bante</a:t>
            </a:r>
            <a:r>
              <a:rPr lang="en-US" sz="2800" dirty="0" smtClean="0">
                <a:solidFill>
                  <a:schemeClr val="tx1"/>
                </a:solidFill>
              </a:rPr>
              <a:t>, K; </a:t>
            </a:r>
            <a:r>
              <a:rPr lang="en-US" sz="2800" dirty="0" err="1" smtClean="0">
                <a:solidFill>
                  <a:schemeClr val="tx1"/>
                </a:solidFill>
              </a:rPr>
              <a:t>Alemnesh</a:t>
            </a:r>
            <a:r>
              <a:rPr lang="en-US" sz="2800" dirty="0" smtClean="0">
                <a:solidFill>
                  <a:schemeClr val="tx1"/>
                </a:solidFill>
              </a:rPr>
              <a:t> B </a:t>
            </a:r>
            <a:r>
              <a:rPr lang="en-US" sz="2800" b="1" dirty="0" smtClean="0">
                <a:solidFill>
                  <a:srgbClr val="00B050"/>
                </a:solidFill>
              </a:rPr>
              <a:t>etc.,</a:t>
            </a:r>
            <a:r>
              <a:rPr lang="en-US" sz="2800" b="1" dirty="0" smtClean="0">
                <a:solidFill>
                  <a:schemeClr val="tx1"/>
                </a:solidFill>
              </a:rPr>
              <a:t>  </a:t>
            </a:r>
            <a:r>
              <a:rPr lang="en-US" sz="2800" b="1" u="sng" dirty="0" err="1" smtClean="0">
                <a:solidFill>
                  <a:schemeClr val="tx1"/>
                </a:solidFill>
              </a:rPr>
              <a:t>Mekbib</a:t>
            </a:r>
            <a:r>
              <a:rPr lang="en-US" sz="2800" b="1" u="sng" dirty="0" smtClean="0">
                <a:solidFill>
                  <a:schemeClr val="tx1"/>
                </a:solidFill>
              </a:rPr>
              <a:t> F</a:t>
            </a:r>
            <a:r>
              <a:rPr lang="en-US" sz="2800" u="sng" dirty="0" smtClean="0">
                <a:solidFill>
                  <a:schemeClr val="tx1"/>
                </a:solidFill>
              </a:rPr>
              <a:t>.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4343400"/>
          </a:xfrm>
        </p:spPr>
        <p:txBody>
          <a:bodyPr>
            <a:noAutofit/>
          </a:bodyPr>
          <a:lstStyle/>
          <a:p>
            <a:r>
              <a:rPr lang="en-US" sz="8000" dirty="0" smtClean="0"/>
              <a:t>Justifying the need for DLB in Sorghum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3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Sorghum Yield in Africa has not improved much over 40 years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1200"/>
            <a:ext cx="908507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8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Food security map Africa 2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6"/>
          <a:stretch/>
        </p:blipFill>
        <p:spPr bwMode="auto">
          <a:xfrm>
            <a:off x="45409" y="1371600"/>
            <a:ext cx="9098591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49163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Africa is the main food </a:t>
            </a:r>
            <a:r>
              <a:rPr lang="en-US" sz="3200" b="1" dirty="0" err="1" smtClean="0">
                <a:solidFill>
                  <a:srgbClr val="FF0000"/>
                </a:solidFill>
              </a:rPr>
              <a:t>insecured</a:t>
            </a:r>
            <a:r>
              <a:rPr lang="en-US" sz="3200" b="1" dirty="0" smtClean="0">
                <a:solidFill>
                  <a:srgbClr val="FF0000"/>
                </a:solidFill>
              </a:rPr>
              <a:t> continent in the world-sorghum is one of the strategic crop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Can sub-Saharan </a:t>
            </a:r>
            <a:r>
              <a:rPr lang="en-US" sz="5400" b="1" dirty="0" smtClean="0">
                <a:solidFill>
                  <a:srgbClr val="FF0000"/>
                </a:solidFill>
              </a:rPr>
              <a:t>Africa (SSA) </a:t>
            </a:r>
            <a:r>
              <a:rPr lang="en-US" sz="5400" b="1" dirty="0">
                <a:solidFill>
                  <a:srgbClr val="FF0000"/>
                </a:solidFill>
              </a:rPr>
              <a:t>feed itself?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2286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600" b="1" dirty="0" smtClean="0"/>
              <a:t>Martin K. van </a:t>
            </a:r>
            <a:r>
              <a:rPr lang="en-US" sz="4600" b="1" dirty="0" err="1" smtClean="0"/>
              <a:t>Ittersum</a:t>
            </a:r>
            <a:r>
              <a:rPr lang="en-US" sz="4600" b="1" dirty="0" smtClean="0"/>
              <a:t> </a:t>
            </a:r>
            <a:r>
              <a:rPr lang="en-US" sz="4600" b="1" i="1" dirty="0" smtClean="0"/>
              <a:t>et al. </a:t>
            </a:r>
            <a:r>
              <a:rPr lang="en-US" sz="4600" b="1" dirty="0" smtClean="0"/>
              <a:t>2016. PNAS. 113 (52) 14964-14 969</a:t>
            </a:r>
          </a:p>
          <a:p>
            <a:pPr marL="0" indent="0" algn="just">
              <a:buNone/>
            </a:pPr>
            <a:endParaRPr lang="en-US" sz="4600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46482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</a:rPr>
              <a:t>Can sub-Saharan Africa (SSA) feed </a:t>
            </a:r>
            <a:r>
              <a:rPr lang="en-US" sz="4800" b="1" dirty="0" smtClean="0">
                <a:solidFill>
                  <a:srgbClr val="92D050"/>
                </a:solidFill>
              </a:rPr>
              <a:t>the world?</a:t>
            </a:r>
            <a:endParaRPr lang="en-US" sz="5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760-CF6C-43C4-A33B-F051625DC0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"/>
            <a:ext cx="9253151" cy="708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89152"/>
            <a:ext cx="5257800" cy="50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5575" y="3276600"/>
            <a:ext cx="8229600" cy="114300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</a:rPr>
              <a:t>Africa Might Feed the World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86401"/>
            <a:ext cx="89154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Africa holds 60% of the world's uncultivated land. ... </a:t>
            </a:r>
            <a:r>
              <a:rPr lang="en-US" sz="3200" b="1" dirty="0" smtClean="0"/>
              <a:t>FAO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073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51816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What are the way outs </a:t>
            </a:r>
            <a:r>
              <a:rPr lang="en-US" sz="4400" b="1" dirty="0" smtClean="0">
                <a:solidFill>
                  <a:srgbClr val="FF0000"/>
                </a:solidFill>
              </a:rPr>
              <a:t>for Africa </a:t>
            </a:r>
            <a:r>
              <a:rPr lang="en-US" sz="4400" b="1" dirty="0" smtClean="0"/>
              <a:t>?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0070C0"/>
                </a:solidFill>
              </a:rPr>
              <a:t>Collaboration and partnership can be one of the many solutions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smtClean="0"/>
              <a:t>Showcasing collaboration to enhance sorghum R&amp;D in Africa  </a:t>
            </a:r>
          </a:p>
        </p:txBody>
      </p:sp>
    </p:spTree>
    <p:extLst>
      <p:ext uri="{BB962C8B-B14F-4D97-AF65-F5344CB8AC3E}">
        <p14:creationId xmlns:p14="http://schemas.microsoft.com/office/powerpoint/2010/main" val="10919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32305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Showcasing DLB in National, Regional and International </a:t>
            </a:r>
            <a:r>
              <a:rPr lang="en-US" sz="6000" b="1" dirty="0" err="1" smtClean="0">
                <a:solidFill>
                  <a:srgbClr val="FF0000"/>
                </a:solidFill>
              </a:rPr>
              <a:t>fora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9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4191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DLB: Impact </a:t>
            </a:r>
            <a:r>
              <a:rPr lang="en-US" sz="6000" b="1" dirty="0">
                <a:solidFill>
                  <a:srgbClr val="FF0000"/>
                </a:solidFill>
              </a:rPr>
              <a:t>Oriented Research Strategy</a:t>
            </a:r>
            <a:br>
              <a:rPr lang="en-US" sz="6000" b="1" dirty="0">
                <a:solidFill>
                  <a:srgbClr val="FF0000"/>
                </a:solidFill>
              </a:rPr>
            </a:br>
            <a:r>
              <a:rPr lang="en-US" sz="6000" b="1" dirty="0" smtClean="0">
                <a:solidFill>
                  <a:srgbClr val="FF0000"/>
                </a:solidFill>
              </a:rPr>
              <a:t>(</a:t>
            </a:r>
            <a:r>
              <a:rPr lang="en-US" sz="6000" b="1" dirty="0">
                <a:solidFill>
                  <a:srgbClr val="FF0000"/>
                </a:solidFill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</a:rPr>
              <a:t>roduct concept in variety development)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Variety development </a:t>
            </a:r>
            <a:r>
              <a:rPr lang="en-US" dirty="0">
                <a:solidFill>
                  <a:srgbClr val="FF0000"/>
                </a:solidFill>
              </a:rPr>
              <a:t>is the deriver of the </a:t>
            </a:r>
            <a:r>
              <a:rPr lang="en-US" dirty="0" smtClean="0">
                <a:solidFill>
                  <a:srgbClr val="FF0000"/>
                </a:solidFill>
              </a:rPr>
              <a:t>value </a:t>
            </a:r>
            <a:r>
              <a:rPr lang="en-US" dirty="0">
                <a:solidFill>
                  <a:srgbClr val="FF0000"/>
                </a:solidFill>
              </a:rPr>
              <a:t>chain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53804970"/>
              </p:ext>
            </p:extLst>
          </p:nvPr>
        </p:nvGraphicFramePr>
        <p:xfrm>
          <a:off x="685800" y="1905000"/>
          <a:ext cx="8153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lowchart: Sequential Access Storage 2"/>
          <p:cNvSpPr/>
          <p:nvPr/>
        </p:nvSpPr>
        <p:spPr>
          <a:xfrm>
            <a:off x="76200" y="990600"/>
            <a:ext cx="1981200" cy="14478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Variety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8137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3430" y="152400"/>
            <a:ext cx="8819455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What is the level of adoption of modern </a:t>
            </a:r>
            <a:r>
              <a:rPr lang="en-US" sz="3200" b="1" dirty="0">
                <a:solidFill>
                  <a:srgbClr val="FF0000"/>
                </a:solidFill>
              </a:rPr>
              <a:t>v</a:t>
            </a:r>
            <a:r>
              <a:rPr lang="en-US" sz="3200" b="1" dirty="0" smtClean="0">
                <a:solidFill>
                  <a:srgbClr val="FF0000"/>
                </a:solidFill>
              </a:rPr>
              <a:t>arieties in SSA?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1" y="1447802"/>
            <a:ext cx="819443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>
                <a:solidFill>
                  <a:prstClr val="black"/>
                </a:solidFill>
              </a:rPr>
              <a:t>Diffusion and </a:t>
            </a:r>
            <a:r>
              <a:rPr lang="en-ZA" sz="3200" dirty="0">
                <a:solidFill>
                  <a:prstClr val="black"/>
                </a:solidFill>
              </a:rPr>
              <a:t>Impact</a:t>
            </a:r>
            <a:r>
              <a:rPr lang="en-ZA" sz="2800" dirty="0">
                <a:solidFill>
                  <a:prstClr val="black"/>
                </a:solidFill>
              </a:rPr>
              <a:t> of Improved Varieties in Africa (</a:t>
            </a:r>
            <a:r>
              <a:rPr lang="en-ZA" sz="2800" dirty="0" err="1">
                <a:solidFill>
                  <a:prstClr val="black"/>
                </a:solidFill>
              </a:rPr>
              <a:t>DIIVA</a:t>
            </a:r>
            <a:r>
              <a:rPr lang="en-ZA" sz="2800" dirty="0">
                <a:solidFill>
                  <a:prstClr val="black"/>
                </a:solidFill>
              </a:rPr>
              <a:t>) project [Walker </a:t>
            </a:r>
            <a:r>
              <a:rPr lang="en-ZA" sz="2800" i="1" dirty="0">
                <a:solidFill>
                  <a:prstClr val="black"/>
                </a:solidFill>
              </a:rPr>
              <a:t>et al., </a:t>
            </a:r>
            <a:r>
              <a:rPr lang="en-ZA" sz="2800" dirty="0">
                <a:solidFill>
                  <a:prstClr val="black"/>
                </a:solidFill>
              </a:rPr>
              <a:t>2014]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prstClr val="black"/>
                </a:solidFill>
              </a:rPr>
              <a:t>30 countries, 20 crops, 1150 varieties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8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u="sng" dirty="0">
                <a:solidFill>
                  <a:prstClr val="black"/>
                </a:solidFill>
              </a:rPr>
              <a:t>&lt;</a:t>
            </a:r>
            <a:r>
              <a:rPr lang="en-ZA" sz="2800" dirty="0">
                <a:solidFill>
                  <a:prstClr val="black"/>
                </a:solidFill>
              </a:rPr>
              <a:t> 35% modern variety adoption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991"/>
          <a:stretch/>
        </p:blipFill>
        <p:spPr>
          <a:xfrm>
            <a:off x="5650524" y="3247698"/>
            <a:ext cx="3362363" cy="34612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21624"/>
              </p:ext>
            </p:extLst>
          </p:nvPr>
        </p:nvGraphicFramePr>
        <p:xfrm>
          <a:off x="914411" y="222746"/>
          <a:ext cx="7186235" cy="6053225"/>
        </p:xfrm>
        <a:graphic>
          <a:graphicData uri="http://schemas.openxmlformats.org/drawingml/2006/table">
            <a:tbl>
              <a:tblPr/>
              <a:tblGrid>
                <a:gridCol w="2209790"/>
                <a:gridCol w="1104811"/>
                <a:gridCol w="1550118"/>
                <a:gridCol w="1418192"/>
                <a:gridCol w="903324"/>
              </a:tblGrid>
              <a:tr h="6125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Crop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Country observations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area (ha)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Adopted area (ha)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 MVs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Soybean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1,185,306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1,041,923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89.7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Maize–WCA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9,972,479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6,556,762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65.7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Wheat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1,453,820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850,121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62.5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Pigeonpea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365,901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182,452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49.9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Maize–ESA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14,695,862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6,470,405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44.0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Cassava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11,035,995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4,376,237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39.7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Rice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6,787,043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2,582,317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38.0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Potatoes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615,737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211,772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34.4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Barley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970,720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317,597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32.7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Yams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4,673,300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1,409,309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30.2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Groundnut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6,356,963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1,854,543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29.2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Bean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2,497,209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723,544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29.0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Sorghum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17,965,926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4,927,345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27.4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Cowpeas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11,471,533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3,117,621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27.2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Pearl millet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14,089,940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2,552,121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18.1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Chickpea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249,632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37,438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Faba bean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614,606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85,806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14.0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Lentils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94,946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9,874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10.4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Sweetpotato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1,478,086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102,143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6.9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Banana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915,877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56,784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6.2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Field peas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230,749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3,461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1.5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707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Total/weighted average 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152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107,721,630 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37,469,577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34.78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Frutiger 45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68217" y="6371424"/>
            <a:ext cx="7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solidFill>
                  <a:prstClr val="black"/>
                </a:solidFill>
              </a:rPr>
              <a:t>Diffusion and Impact of Improved Varieties in Africa (</a:t>
            </a:r>
            <a:r>
              <a:rPr lang="en-ZA" i="1" dirty="0" err="1">
                <a:solidFill>
                  <a:prstClr val="black"/>
                </a:solidFill>
              </a:rPr>
              <a:t>DIIVA</a:t>
            </a:r>
            <a:r>
              <a:rPr lang="en-ZA" dirty="0">
                <a:solidFill>
                  <a:prstClr val="black"/>
                </a:solidFill>
              </a:rPr>
              <a:t>) project (2014)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Why released varieties of sorghum </a:t>
            </a:r>
            <a:r>
              <a:rPr lang="en-US" b="1" dirty="0">
                <a:solidFill>
                  <a:srgbClr val="FF0000"/>
                </a:solidFill>
              </a:rPr>
              <a:t>are not </a:t>
            </a:r>
            <a:r>
              <a:rPr lang="en-US" b="1" dirty="0" smtClean="0">
                <a:solidFill>
                  <a:srgbClr val="FF0000"/>
                </a:solidFill>
              </a:rPr>
              <a:t>largely adopted in Africa?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Breeders are not considering farmers’ traits in variety development</a:t>
            </a:r>
          </a:p>
          <a:p>
            <a:r>
              <a:rPr lang="en-US" sz="2800" dirty="0" smtClean="0"/>
              <a:t>Weak popularization and demonstration of varieties</a:t>
            </a:r>
          </a:p>
          <a:p>
            <a:r>
              <a:rPr lang="en-US" sz="2800" dirty="0" smtClean="0"/>
              <a:t>The seed sector is not accommodating the released varieties</a:t>
            </a:r>
          </a:p>
          <a:p>
            <a:r>
              <a:rPr lang="en-US" sz="2800" dirty="0" smtClean="0"/>
              <a:t>Some of the crop varieties are not addressing market/consumer needs</a:t>
            </a:r>
          </a:p>
          <a:p>
            <a:r>
              <a:rPr lang="en-US" sz="2800" dirty="0" smtClean="0"/>
              <a:t>There is weak/disconnected market (domestic and international)  chains</a:t>
            </a:r>
          </a:p>
          <a:p>
            <a:r>
              <a:rPr lang="en-US" sz="2800" dirty="0" smtClean="0"/>
              <a:t>Varieties are not meeting the needs of the stakeholders across the value chains</a:t>
            </a:r>
          </a:p>
          <a:p>
            <a:r>
              <a:rPr lang="en-US" sz="2800" dirty="0" smtClean="0"/>
              <a:t>Etc.,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17916"/>
            <a:ext cx="4876800" cy="689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DLB desk in world sorghum conference, Cape Town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Firew PC\Downloads\FB_IMG_1540618274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5419"/>
            <a:ext cx="7254910" cy="543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00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Image result for steve jobs quotes product develop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5" descr="Image result for steve jobs quotes product developmen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7" descr="Image result for steve jobs quotes product development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88" b="10920"/>
          <a:stretch/>
        </p:blipFill>
        <p:spPr bwMode="auto">
          <a:xfrm>
            <a:off x="-120235" y="312739"/>
            <a:ext cx="3285712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5476" y="339090"/>
            <a:ext cx="6019800" cy="60939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prstClr val="black"/>
                </a:solidFill>
              </a:rPr>
              <a:t>‘You have got to start with the customer experience and work back toward the technology-not the other way around’</a:t>
            </a:r>
          </a:p>
          <a:p>
            <a:endParaRPr lang="en-US" sz="4800" dirty="0">
              <a:solidFill>
                <a:prstClr val="black"/>
              </a:solidFill>
            </a:endParaRPr>
          </a:p>
          <a:p>
            <a:pPr algn="ctr"/>
            <a:r>
              <a:rPr lang="en-US" sz="5400" dirty="0">
                <a:solidFill>
                  <a:prstClr val="black"/>
                </a:solidFill>
              </a:rPr>
              <a:t> Steve Jobs </a:t>
            </a:r>
          </a:p>
        </p:txBody>
      </p:sp>
    </p:spTree>
    <p:extLst>
      <p:ext uri="{BB962C8B-B14F-4D97-AF65-F5344CB8AC3E}">
        <p14:creationId xmlns:p14="http://schemas.microsoft.com/office/powerpoint/2010/main" val="18250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 International Food Legume Conference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987"/>
            <a:ext cx="91440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07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868363"/>
            <a:ext cx="7699375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9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1. Plant Breeders training in Ethiopia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Host: EIAR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DLB in variety development and commercialization </a:t>
            </a:r>
          </a:p>
          <a:p>
            <a:r>
              <a:rPr lang="en-US" sz="5400" dirty="0" smtClean="0"/>
              <a:t>Number of participants: 25</a:t>
            </a:r>
          </a:p>
        </p:txBody>
      </p:sp>
    </p:spTree>
    <p:extLst>
      <p:ext uri="{BB962C8B-B14F-4D97-AF65-F5344CB8AC3E}">
        <p14:creationId xmlns:p14="http://schemas.microsoft.com/office/powerpoint/2010/main" val="363304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244157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DLB </a:t>
            </a:r>
            <a:r>
              <a:rPr lang="en-US" sz="5400" b="1" dirty="0" smtClean="0">
                <a:solidFill>
                  <a:srgbClr val="FF0000"/>
                </a:solidFill>
              </a:rPr>
              <a:t>Program </a:t>
            </a:r>
            <a:r>
              <a:rPr lang="en-US" sz="5400" b="1" dirty="0">
                <a:solidFill>
                  <a:srgbClr val="FF0000"/>
                </a:solidFill>
              </a:rPr>
              <a:t>in Ethiopia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2018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45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4800" b="1" dirty="0" smtClean="0">
                <a:solidFill>
                  <a:srgbClr val="FF0000"/>
                </a:solidFill>
              </a:rPr>
              <a:t>Resource persons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	</a:t>
            </a:r>
          </a:p>
          <a:p>
            <a:pPr marL="400050" lvl="1" indent="0">
              <a:buNone/>
            </a:pPr>
            <a:r>
              <a:rPr lang="en-US" sz="4400" dirty="0" smtClean="0"/>
              <a:t>    Prof.  </a:t>
            </a:r>
            <a:r>
              <a:rPr lang="en-US" sz="4400" dirty="0" err="1" smtClean="0"/>
              <a:t>Shimelis</a:t>
            </a:r>
            <a:r>
              <a:rPr lang="en-US" sz="4400" dirty="0" smtClean="0"/>
              <a:t> Hussein, UKZN</a:t>
            </a:r>
          </a:p>
          <a:p>
            <a:pPr marL="914400" lvl="2" indent="0">
              <a:buNone/>
            </a:pPr>
            <a:r>
              <a:rPr lang="en-US" sz="4000" dirty="0" err="1" smtClean="0"/>
              <a:t>Dr</a:t>
            </a:r>
            <a:r>
              <a:rPr lang="en-US" sz="4000" dirty="0" smtClean="0"/>
              <a:t> Nasser Yao, ILRI</a:t>
            </a:r>
          </a:p>
          <a:p>
            <a:pPr marL="914400" lvl="2" indent="0">
              <a:buNone/>
            </a:pPr>
            <a:r>
              <a:rPr lang="en-US" sz="4000" dirty="0" err="1" smtClean="0"/>
              <a:t>Dr</a:t>
            </a:r>
            <a:r>
              <a:rPr lang="en-US" sz="4000" dirty="0" smtClean="0"/>
              <a:t>  </a:t>
            </a:r>
            <a:r>
              <a:rPr lang="en-US" sz="4000" dirty="0" err="1" smtClean="0"/>
              <a:t>Jaun</a:t>
            </a:r>
            <a:r>
              <a:rPr lang="en-US" sz="4000" dirty="0" smtClean="0"/>
              <a:t> Claude, CIAT</a:t>
            </a:r>
          </a:p>
          <a:p>
            <a:pPr marL="914400" lvl="2" indent="0">
              <a:buNone/>
            </a:pPr>
            <a:r>
              <a:rPr lang="en-US" sz="4000" dirty="0" err="1" smtClean="0"/>
              <a:t>Dr</a:t>
            </a:r>
            <a:r>
              <a:rPr lang="en-US" sz="4000" dirty="0" smtClean="0"/>
              <a:t> </a:t>
            </a:r>
            <a:r>
              <a:rPr lang="en-US" sz="4000" dirty="0" err="1" smtClean="0"/>
              <a:t>Berhanu</a:t>
            </a:r>
            <a:r>
              <a:rPr lang="en-US" sz="4000" dirty="0" smtClean="0"/>
              <a:t> </a:t>
            </a:r>
            <a:r>
              <a:rPr lang="en-US" sz="4000" dirty="0" err="1" smtClean="0"/>
              <a:t>Fenta</a:t>
            </a:r>
            <a:r>
              <a:rPr lang="en-US" sz="4000" dirty="0" smtClean="0"/>
              <a:t>, EIAR</a:t>
            </a:r>
          </a:p>
          <a:p>
            <a:pPr marL="914400" lvl="2" indent="0">
              <a:buNone/>
            </a:pPr>
            <a:r>
              <a:rPr lang="en-US" sz="4000" dirty="0" err="1" smtClean="0"/>
              <a:t>Dr</a:t>
            </a:r>
            <a:r>
              <a:rPr lang="en-US" sz="4000" dirty="0" smtClean="0"/>
              <a:t> </a:t>
            </a:r>
            <a:r>
              <a:rPr lang="en-US" sz="4000" dirty="0" err="1" smtClean="0"/>
              <a:t>Firew</a:t>
            </a:r>
            <a:r>
              <a:rPr lang="en-US" sz="4000" dirty="0" smtClean="0"/>
              <a:t> </a:t>
            </a:r>
            <a:r>
              <a:rPr lang="en-US" sz="4000" dirty="0" err="1" smtClean="0"/>
              <a:t>Mekbib</a:t>
            </a:r>
            <a:r>
              <a:rPr lang="en-US" sz="4000" dirty="0" smtClean="0"/>
              <a:t>, </a:t>
            </a:r>
            <a:r>
              <a:rPr lang="en-US" sz="4000" dirty="0" err="1" smtClean="0"/>
              <a:t>Haramaya</a:t>
            </a:r>
            <a:r>
              <a:rPr lang="en-US" sz="4000" dirty="0" smtClean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3037817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4300" indent="0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.  Four tier training scheme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Federal Crop Research Program Leaders and Senior Scientists</a:t>
            </a:r>
          </a:p>
          <a:p>
            <a:pPr marL="514350" indent="-514350">
              <a:buAutoNum type="arabicPeriod"/>
            </a:pPr>
            <a:r>
              <a:rPr lang="en-US" dirty="0" smtClean="0"/>
              <a:t>Regional Crop Research Program Leaders</a:t>
            </a:r>
          </a:p>
          <a:p>
            <a:pPr marL="514350" indent="-514350">
              <a:buAutoNum type="arabicPeriod"/>
            </a:pPr>
            <a:r>
              <a:rPr lang="en-US" dirty="0" smtClean="0"/>
              <a:t>Plant breeders  (Staff, MSc and PhD students) in the University</a:t>
            </a:r>
          </a:p>
          <a:p>
            <a:pPr marL="514350" indent="-514350">
              <a:buAutoNum type="arabicPeriod"/>
            </a:pPr>
            <a:r>
              <a:rPr lang="en-US" dirty="0" smtClean="0"/>
              <a:t>Policy makers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98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800191"/>
              </p:ext>
            </p:extLst>
          </p:nvPr>
        </p:nvGraphicFramePr>
        <p:xfrm>
          <a:off x="54864" y="16764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F355-833E-422A-B408-5D8ABCC50812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5864" y="152400"/>
            <a:ext cx="8229600" cy="13302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Training</a:t>
            </a:r>
            <a:r>
              <a:rPr lang="en-US" sz="3600" b="1" dirty="0" smtClean="0"/>
              <a:t> 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Motto: DLB </a:t>
            </a:r>
            <a:r>
              <a:rPr lang="en-US" sz="3600" b="1" dirty="0">
                <a:solidFill>
                  <a:srgbClr val="0070C0"/>
                </a:solidFill>
              </a:rPr>
              <a:t>is a NECESSITY not a LUXURY</a:t>
            </a:r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82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3581400"/>
          </a:xfrm>
        </p:spPr>
        <p:txBody>
          <a:bodyPr>
            <a:noAutofit/>
          </a:bodyPr>
          <a:lstStyle/>
          <a:p>
            <a:r>
              <a:rPr lang="en-US" sz="6600" dirty="0" smtClean="0"/>
              <a:t>institutionalization of DLB in Ethiopia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46734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Maize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Common bean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Sorghum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Chickpea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Bread wheat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1905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Example 1: Ethiopian Sorghum product types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sz="2800" b="1" dirty="0" smtClean="0"/>
              <a:t>Local </a:t>
            </a:r>
            <a:r>
              <a:rPr lang="en-US" sz="2800" b="1" dirty="0"/>
              <a:t>landraces with </a:t>
            </a:r>
            <a:r>
              <a:rPr lang="en-US" sz="2800" b="1" dirty="0" err="1"/>
              <a:t>Striga</a:t>
            </a:r>
            <a:r>
              <a:rPr lang="en-US" sz="2800" b="1" dirty="0"/>
              <a:t> resistance and stay green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Early </a:t>
            </a:r>
            <a:r>
              <a:rPr lang="en-US" sz="2800" b="1" dirty="0"/>
              <a:t>maturing varieties with acceptable yield, quality and biomass production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High </a:t>
            </a:r>
            <a:r>
              <a:rPr lang="en-US" sz="2800" b="1" dirty="0"/>
              <a:t>yielding hybrids with acceptable quality and biomass production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Long </a:t>
            </a:r>
            <a:r>
              <a:rPr lang="en-US" sz="2800" b="1" dirty="0"/>
              <a:t>duration OPVs with acceptable grain yield and </a:t>
            </a:r>
            <a:r>
              <a:rPr lang="en-US" sz="2800" b="1" dirty="0" err="1"/>
              <a:t>striga</a:t>
            </a:r>
            <a:r>
              <a:rPr lang="en-US" sz="2800" b="1" dirty="0"/>
              <a:t> and anthracnose resistance for wet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US" sz="2800" b="1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lvl="0" indent="-514350">
              <a:buAutoNum type="arabicPeriod"/>
            </a:pPr>
            <a:endParaRPr lang="en-AU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48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Ethiopian Sorghum product types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US" sz="2800" b="1" dirty="0" smtClean="0"/>
              <a:t>Local </a:t>
            </a:r>
            <a:r>
              <a:rPr lang="en-US" sz="2800" b="1" dirty="0"/>
              <a:t>landraces with </a:t>
            </a:r>
            <a:r>
              <a:rPr lang="en-US" sz="2800" b="1" dirty="0" err="1"/>
              <a:t>Striga</a:t>
            </a:r>
            <a:r>
              <a:rPr lang="en-US" sz="2800" b="1" dirty="0"/>
              <a:t> resistance and stay green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Early </a:t>
            </a:r>
            <a:r>
              <a:rPr lang="en-US" sz="2800" b="1" dirty="0"/>
              <a:t>maturing varieties with acceptable yield, quality and biomass production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High </a:t>
            </a:r>
            <a:r>
              <a:rPr lang="en-US" sz="2800" b="1" dirty="0"/>
              <a:t>yielding hybrids with acceptable quality and biomass production for dry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b="1" dirty="0" smtClean="0"/>
              <a:t>Long </a:t>
            </a:r>
            <a:r>
              <a:rPr lang="en-US" sz="2800" b="1" dirty="0"/>
              <a:t>duration OPVs with acceptable grain yield and </a:t>
            </a:r>
            <a:r>
              <a:rPr lang="en-US" sz="2800" b="1" dirty="0" err="1"/>
              <a:t>striga</a:t>
            </a:r>
            <a:r>
              <a:rPr lang="en-US" sz="2800" b="1" dirty="0"/>
              <a:t> and anthracnose resistance for wet </a:t>
            </a:r>
            <a:r>
              <a:rPr lang="en-US" sz="2800" b="1" dirty="0" smtClean="0"/>
              <a:t>lowlands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indent="-514350">
              <a:buFont typeface="Arial" pitchFamily="34" charset="0"/>
              <a:buAutoNum type="arabicPeriod"/>
            </a:pPr>
            <a:endParaRPr lang="en-US" sz="2800" b="1" dirty="0" smtClean="0"/>
          </a:p>
          <a:p>
            <a:pPr marL="514350" indent="-514350">
              <a:buFont typeface="Arial" pitchFamily="34" charset="0"/>
              <a:buAutoNum type="arabicPeriod"/>
            </a:pPr>
            <a:endParaRPr lang="en-AU" sz="2800" dirty="0"/>
          </a:p>
          <a:p>
            <a:pPr marL="514350" lvl="0" indent="-514350">
              <a:buAutoNum type="arabicPeriod"/>
            </a:pPr>
            <a:endParaRPr lang="en-AU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07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5. Long duration OPVs with acceptable grain yield and anthracnose resistance for </a:t>
            </a:r>
            <a:r>
              <a:rPr lang="en-US" b="1" dirty="0" smtClean="0"/>
              <a:t>highlands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6. Intermediate maturing OPVs with acceptable grain yield, grain </a:t>
            </a:r>
            <a:r>
              <a:rPr lang="en-US" b="1" dirty="0" err="1"/>
              <a:t>mould</a:t>
            </a:r>
            <a:r>
              <a:rPr lang="en-US" b="1" dirty="0"/>
              <a:t> and anthracnose resistance for intermediate agro-ecologies with high rainfall</a:t>
            </a:r>
            <a:endParaRPr lang="en-AU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1" b="5859"/>
          <a:stretch/>
        </p:blipFill>
        <p:spPr bwMode="auto">
          <a:xfrm>
            <a:off x="152400" y="45690"/>
            <a:ext cx="8991600" cy="681231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2"/>
            <a:ext cx="8229600" cy="5364163"/>
          </a:xfrm>
        </p:spPr>
        <p:txBody>
          <a:bodyPr>
            <a:noAutofit/>
          </a:bodyPr>
          <a:lstStyle/>
          <a:p>
            <a:r>
              <a:rPr lang="en-US" sz="6000" dirty="0"/>
              <a:t>Origin of the trainees:</a:t>
            </a:r>
          </a:p>
          <a:p>
            <a:pPr lvl="1"/>
            <a:r>
              <a:rPr lang="en-US" sz="5400" dirty="0"/>
              <a:t>Regional Research Institute</a:t>
            </a:r>
          </a:p>
          <a:p>
            <a:pPr lvl="1"/>
            <a:r>
              <a:rPr lang="en-US" sz="5400" dirty="0"/>
              <a:t>Federal Research Institute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04903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32633" y="164638"/>
            <a:ext cx="8611907" cy="4103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lowchart: Process 4"/>
          <p:cNvSpPr/>
          <p:nvPr/>
        </p:nvSpPr>
        <p:spPr>
          <a:xfrm>
            <a:off x="252252" y="2089157"/>
            <a:ext cx="1833959" cy="34705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effectLst/>
                <a:latin typeface="Times New Roman"/>
                <a:ea typeface="Times New Roman"/>
              </a:rPr>
              <a:t>BC1F1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252" y="1214122"/>
            <a:ext cx="1158680" cy="35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rgbClr val="FFFFFF"/>
                </a:solidFill>
                <a:ea typeface="Times New Roman"/>
                <a:cs typeface="Times New Roman"/>
              </a:rPr>
              <a:t>Landraces ~20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252254" y="2516377"/>
            <a:ext cx="983363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BC2F1</a:t>
            </a:r>
            <a:endParaRPr lang="en-AU" sz="12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52252" y="1649833"/>
            <a:ext cx="1833959" cy="35915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effectLst/>
                <a:latin typeface="+mj-lt"/>
                <a:ea typeface="Times New Roman"/>
              </a:rPr>
              <a:t>F1s</a:t>
            </a:r>
            <a:endParaRPr lang="en-AU" sz="1200" dirty="0">
              <a:effectLst/>
              <a:latin typeface="+mj-lt"/>
              <a:ea typeface="Times New Roman"/>
            </a:endParaRPr>
          </a:p>
        </p:txBody>
      </p:sp>
      <p:sp>
        <p:nvSpPr>
          <p:cNvPr id="25" name="TextBox 58"/>
          <p:cNvSpPr txBox="1"/>
          <p:nvPr/>
        </p:nvSpPr>
        <p:spPr>
          <a:xfrm>
            <a:off x="-58428" y="142926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1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6" name="TextBox 59"/>
          <p:cNvSpPr txBox="1"/>
          <p:nvPr/>
        </p:nvSpPr>
        <p:spPr>
          <a:xfrm>
            <a:off x="-58428" y="298671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9" name="TextBox 63"/>
          <p:cNvSpPr txBox="1"/>
          <p:nvPr/>
        </p:nvSpPr>
        <p:spPr>
          <a:xfrm>
            <a:off x="-58425" y="495141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2" name="TextBox 66"/>
          <p:cNvSpPr txBox="1"/>
          <p:nvPr/>
        </p:nvSpPr>
        <p:spPr>
          <a:xfrm>
            <a:off x="-58428" y="208394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2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66257" y="164636"/>
            <a:ext cx="86409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Product Concept 1</a:t>
            </a:r>
            <a:r>
              <a:rPr lang="en-US" b="1" dirty="0">
                <a:solidFill>
                  <a:srgbClr val="FF0000"/>
                </a:solidFill>
              </a:rPr>
              <a:t>. Local landraces with Striga resistance and stay green for dry lowlands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4347" y="689510"/>
            <a:ext cx="2493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i="1" dirty="0" smtClean="0"/>
              <a:t>Striga pipeline</a:t>
            </a:r>
            <a:endParaRPr lang="en-AU" sz="1100" b="1" i="1" dirty="0"/>
          </a:p>
        </p:txBody>
      </p:sp>
      <p:sp>
        <p:nvSpPr>
          <p:cNvPr id="65" name="Rectangle 64"/>
          <p:cNvSpPr/>
          <p:nvPr/>
        </p:nvSpPr>
        <p:spPr>
          <a:xfrm>
            <a:off x="1667818" y="1214122"/>
            <a:ext cx="1101167" cy="35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rgbClr val="FFFFFF"/>
                </a:solidFill>
                <a:ea typeface="Times New Roman"/>
                <a:cs typeface="Times New Roman"/>
              </a:rPr>
              <a:t>Striga donors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491" y="1118865"/>
            <a:ext cx="36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x</a:t>
            </a:r>
            <a:endParaRPr lang="en-AU" dirty="0"/>
          </a:p>
        </p:txBody>
      </p:sp>
      <p:sp>
        <p:nvSpPr>
          <p:cNvPr id="67" name="5-Point Star 66"/>
          <p:cNvSpPr/>
          <p:nvPr/>
        </p:nvSpPr>
        <p:spPr>
          <a:xfrm>
            <a:off x="126307" y="6305667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TextBox 67"/>
          <p:cNvSpPr txBox="1"/>
          <p:nvPr/>
        </p:nvSpPr>
        <p:spPr>
          <a:xfrm>
            <a:off x="266376" y="6264792"/>
            <a:ext cx="270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Marker selection applied</a:t>
            </a:r>
            <a:endParaRPr lang="en-AU" sz="1400" dirty="0"/>
          </a:p>
        </p:txBody>
      </p:sp>
      <p:sp>
        <p:nvSpPr>
          <p:cNvPr id="70" name="5-Point Star 69"/>
          <p:cNvSpPr/>
          <p:nvPr/>
        </p:nvSpPr>
        <p:spPr>
          <a:xfrm>
            <a:off x="1758750" y="2126949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Flowchart: Process 74"/>
          <p:cNvSpPr/>
          <p:nvPr/>
        </p:nvSpPr>
        <p:spPr>
          <a:xfrm>
            <a:off x="239315" y="3469853"/>
            <a:ext cx="692886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BC2F3</a:t>
            </a:r>
            <a:endParaRPr lang="en-AU" sz="10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6" name="Flowchart: Process 75"/>
          <p:cNvSpPr/>
          <p:nvPr/>
        </p:nvSpPr>
        <p:spPr>
          <a:xfrm>
            <a:off x="239318" y="3031041"/>
            <a:ext cx="755877" cy="36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05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BC2F2</a:t>
            </a:r>
            <a:endParaRPr lang="en-AU" sz="105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7" name="Flowchart: Process 76"/>
          <p:cNvSpPr/>
          <p:nvPr/>
        </p:nvSpPr>
        <p:spPr>
          <a:xfrm>
            <a:off x="262340" y="3943781"/>
            <a:ext cx="569253" cy="36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9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BC2F4</a:t>
            </a:r>
            <a:endParaRPr lang="en-AU" sz="9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305" y="3962379"/>
            <a:ext cx="2143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Seed increase and bioassay</a:t>
            </a:r>
            <a:endParaRPr lang="en-AU" sz="1200" dirty="0"/>
          </a:p>
        </p:txBody>
      </p:sp>
      <p:sp>
        <p:nvSpPr>
          <p:cNvPr id="79" name="Flowchart: Process 78"/>
          <p:cNvSpPr/>
          <p:nvPr/>
        </p:nvSpPr>
        <p:spPr>
          <a:xfrm>
            <a:off x="262828" y="4396340"/>
            <a:ext cx="481107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8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BC2F5</a:t>
            </a:r>
            <a:endParaRPr lang="en-AU" sz="8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27381" y="4284396"/>
            <a:ext cx="238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Field testing versus original landrace; 3 locations</a:t>
            </a:r>
            <a:endParaRPr lang="en-AU" sz="1200" dirty="0"/>
          </a:p>
        </p:txBody>
      </p:sp>
      <p:sp>
        <p:nvSpPr>
          <p:cNvPr id="82" name="TextBox 59"/>
          <p:cNvSpPr txBox="1"/>
          <p:nvPr/>
        </p:nvSpPr>
        <p:spPr>
          <a:xfrm>
            <a:off x="-48132" y="40238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 smtClean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4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92602" y="2935807"/>
            <a:ext cx="182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Inter-crossing across backcrossed lines</a:t>
            </a:r>
            <a:endParaRPr lang="en-AU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86684" y="5895460"/>
            <a:ext cx="2597847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rgbClr val="C00000"/>
                </a:solidFill>
              </a:rPr>
              <a:t>+ Currently at BC2F2 for ~14 families</a:t>
            </a:r>
            <a:endParaRPr lang="en-AU" sz="1200" dirty="0">
              <a:solidFill>
                <a:srgbClr val="C00000"/>
              </a:solidFill>
            </a:endParaRPr>
          </a:p>
        </p:txBody>
      </p:sp>
      <p:sp>
        <p:nvSpPr>
          <p:cNvPr id="187" name="Flowchart: Process 186"/>
          <p:cNvSpPr/>
          <p:nvPr/>
        </p:nvSpPr>
        <p:spPr>
          <a:xfrm>
            <a:off x="5029124" y="2087537"/>
            <a:ext cx="1833959" cy="34705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effectLst/>
                <a:latin typeface="Times New Roman"/>
                <a:ea typeface="Times New Roman"/>
              </a:rPr>
              <a:t>BC1F1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029123" y="1212502"/>
            <a:ext cx="1158680" cy="35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rgbClr val="FFFFFF"/>
                </a:solidFill>
                <a:ea typeface="Times New Roman"/>
                <a:cs typeface="Times New Roman"/>
              </a:rPr>
              <a:t>Landraces ~20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9" name="Flowchart: Process 188"/>
          <p:cNvSpPr/>
          <p:nvPr/>
        </p:nvSpPr>
        <p:spPr>
          <a:xfrm>
            <a:off x="5029126" y="2514757"/>
            <a:ext cx="983363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BC2F1</a:t>
            </a:r>
            <a:endParaRPr lang="en-AU" sz="12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90" name="Flowchart: Process 189"/>
          <p:cNvSpPr/>
          <p:nvPr/>
        </p:nvSpPr>
        <p:spPr>
          <a:xfrm>
            <a:off x="5029124" y="1648213"/>
            <a:ext cx="1833959" cy="35915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effectLst/>
                <a:latin typeface="+mj-lt"/>
                <a:ea typeface="Times New Roman"/>
              </a:rPr>
              <a:t>F1s</a:t>
            </a:r>
            <a:endParaRPr lang="en-AU" sz="1200" dirty="0">
              <a:effectLst/>
              <a:latin typeface="+mj-lt"/>
              <a:ea typeface="Times New Roman"/>
            </a:endParaRPr>
          </a:p>
        </p:txBody>
      </p:sp>
      <p:cxnSp>
        <p:nvCxnSpPr>
          <p:cNvPr id="191" name="Straight Connector 190"/>
          <p:cNvCxnSpPr/>
          <p:nvPr/>
        </p:nvCxnSpPr>
        <p:spPr>
          <a:xfrm>
            <a:off x="4880450" y="2007365"/>
            <a:ext cx="3889302" cy="29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58"/>
          <p:cNvSpPr txBox="1"/>
          <p:nvPr/>
        </p:nvSpPr>
        <p:spPr>
          <a:xfrm>
            <a:off x="4718446" y="142764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1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3" name="TextBox 59"/>
          <p:cNvSpPr txBox="1"/>
          <p:nvPr/>
        </p:nvSpPr>
        <p:spPr>
          <a:xfrm>
            <a:off x="4718446" y="298509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4" name="TextBox 63"/>
          <p:cNvSpPr txBox="1"/>
          <p:nvPr/>
        </p:nvSpPr>
        <p:spPr>
          <a:xfrm>
            <a:off x="4718448" y="494979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5" name="TextBox 66"/>
          <p:cNvSpPr txBox="1"/>
          <p:nvPr/>
        </p:nvSpPr>
        <p:spPr>
          <a:xfrm>
            <a:off x="4718446" y="208232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2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4941218" y="689510"/>
            <a:ext cx="2493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i="1" dirty="0" smtClean="0"/>
              <a:t>Stay-green Pipeline</a:t>
            </a:r>
            <a:endParaRPr lang="en-AU" sz="1100" b="1" i="1" dirty="0"/>
          </a:p>
        </p:txBody>
      </p:sp>
      <p:sp>
        <p:nvSpPr>
          <p:cNvPr id="197" name="Rectangle 196"/>
          <p:cNvSpPr/>
          <p:nvPr/>
        </p:nvSpPr>
        <p:spPr>
          <a:xfrm>
            <a:off x="6444690" y="1212502"/>
            <a:ext cx="1101167" cy="35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rgbClr val="FFFFFF"/>
                </a:solidFill>
                <a:ea typeface="Times New Roman"/>
                <a:cs typeface="Times New Roman"/>
              </a:rPr>
              <a:t>stg donors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180362" y="1117245"/>
            <a:ext cx="36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x</a:t>
            </a:r>
            <a:endParaRPr lang="en-AU" dirty="0"/>
          </a:p>
        </p:txBody>
      </p:sp>
      <p:sp>
        <p:nvSpPr>
          <p:cNvPr id="199" name="5-Point Star 198"/>
          <p:cNvSpPr/>
          <p:nvPr/>
        </p:nvSpPr>
        <p:spPr>
          <a:xfrm>
            <a:off x="6535622" y="2125329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0" name="Flowchart: Process 199"/>
          <p:cNvSpPr/>
          <p:nvPr/>
        </p:nvSpPr>
        <p:spPr>
          <a:xfrm>
            <a:off x="5016188" y="3468233"/>
            <a:ext cx="592277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9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BC2F3</a:t>
            </a:r>
            <a:endParaRPr lang="en-AU" sz="9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1" name="Flowchart: Process 200"/>
          <p:cNvSpPr/>
          <p:nvPr/>
        </p:nvSpPr>
        <p:spPr>
          <a:xfrm>
            <a:off x="5016188" y="3029421"/>
            <a:ext cx="754233" cy="36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05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BC2F2</a:t>
            </a:r>
            <a:endParaRPr lang="en-AU" sz="105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2" name="Flowchart: Process 201"/>
          <p:cNvSpPr/>
          <p:nvPr/>
        </p:nvSpPr>
        <p:spPr>
          <a:xfrm>
            <a:off x="5039212" y="3942161"/>
            <a:ext cx="491681" cy="36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8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BC2F4</a:t>
            </a:r>
            <a:endParaRPr lang="en-AU" sz="8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521657" y="3970512"/>
            <a:ext cx="2143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Seed increase</a:t>
            </a:r>
            <a:endParaRPr lang="en-AU" sz="1200" dirty="0"/>
          </a:p>
        </p:txBody>
      </p:sp>
      <p:sp>
        <p:nvSpPr>
          <p:cNvPr id="204" name="Flowchart: Process 203"/>
          <p:cNvSpPr/>
          <p:nvPr/>
        </p:nvSpPr>
        <p:spPr>
          <a:xfrm>
            <a:off x="5039700" y="4394720"/>
            <a:ext cx="424756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8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BC2F5</a:t>
            </a:r>
            <a:endParaRPr lang="en-AU" sz="8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5" name="TextBox 59"/>
          <p:cNvSpPr txBox="1"/>
          <p:nvPr/>
        </p:nvSpPr>
        <p:spPr>
          <a:xfrm>
            <a:off x="4761195" y="403181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 smtClean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4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6064568" y="3012213"/>
            <a:ext cx="2962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Inter-crossing across backcrossed lines</a:t>
            </a:r>
            <a:endParaRPr lang="en-AU" sz="1200" dirty="0"/>
          </a:p>
        </p:txBody>
      </p:sp>
      <p:cxnSp>
        <p:nvCxnSpPr>
          <p:cNvPr id="207" name="Straight Connector 206"/>
          <p:cNvCxnSpPr/>
          <p:nvPr/>
        </p:nvCxnSpPr>
        <p:spPr>
          <a:xfrm>
            <a:off x="4818063" y="2914911"/>
            <a:ext cx="3889302" cy="29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69088" y="2936808"/>
            <a:ext cx="6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</a:t>
            </a:r>
          </a:p>
        </p:txBody>
      </p:sp>
      <p:sp>
        <p:nvSpPr>
          <p:cNvPr id="210" name="5-Point Star 209"/>
          <p:cNvSpPr/>
          <p:nvPr/>
        </p:nvSpPr>
        <p:spPr>
          <a:xfrm>
            <a:off x="5808654" y="2559525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/>
          <p:cNvSpPr/>
          <p:nvPr/>
        </p:nvSpPr>
        <p:spPr>
          <a:xfrm>
            <a:off x="164347" y="2965583"/>
            <a:ext cx="8536532" cy="48317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1" name="TextBox 210"/>
          <p:cNvSpPr txBox="1"/>
          <p:nvPr/>
        </p:nvSpPr>
        <p:spPr>
          <a:xfrm>
            <a:off x="5479478" y="4401435"/>
            <a:ext cx="376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Field testing versus original landrace; 3 locations</a:t>
            </a:r>
            <a:endParaRPr lang="en-AU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192847" y="2958047"/>
            <a:ext cx="24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C00000"/>
                </a:solidFill>
              </a:rPr>
              <a:t>+</a:t>
            </a:r>
            <a:endParaRPr lang="en-AU" dirty="0">
              <a:solidFill>
                <a:srgbClr val="C00000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4985233" y="2956284"/>
            <a:ext cx="24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C00000"/>
                </a:solidFill>
              </a:rPr>
              <a:t>+</a:t>
            </a:r>
            <a:endParaRPr lang="en-AU" dirty="0">
              <a:solidFill>
                <a:srgbClr val="C00000"/>
              </a:solidFill>
            </a:endParaRPr>
          </a:p>
        </p:txBody>
      </p:sp>
      <p:cxnSp>
        <p:nvCxnSpPr>
          <p:cNvPr id="213" name="Straight Connector 212"/>
          <p:cNvCxnSpPr/>
          <p:nvPr/>
        </p:nvCxnSpPr>
        <p:spPr>
          <a:xfrm flipV="1">
            <a:off x="107777" y="4786602"/>
            <a:ext cx="8636763" cy="1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148976" y="2893622"/>
            <a:ext cx="3037680" cy="1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flipV="1">
            <a:off x="148976" y="2035290"/>
            <a:ext cx="3037680" cy="1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Flowchart: Process 215"/>
          <p:cNvSpPr/>
          <p:nvPr/>
        </p:nvSpPr>
        <p:spPr>
          <a:xfrm>
            <a:off x="3305317" y="3470647"/>
            <a:ext cx="983363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2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IC BC2F1</a:t>
            </a:r>
            <a:endParaRPr lang="en-AU" sz="12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17" name="Flowchart: Process 216"/>
          <p:cNvSpPr/>
          <p:nvPr/>
        </p:nvSpPr>
        <p:spPr>
          <a:xfrm>
            <a:off x="3305316" y="3923393"/>
            <a:ext cx="791198" cy="361000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11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IC BC2F2</a:t>
            </a:r>
            <a:endParaRPr lang="en-AU" sz="11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18" name="Flowchart: Process 217"/>
          <p:cNvSpPr/>
          <p:nvPr/>
        </p:nvSpPr>
        <p:spPr>
          <a:xfrm>
            <a:off x="3305314" y="4384332"/>
            <a:ext cx="703417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9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IC BC2F3</a:t>
            </a:r>
            <a:endParaRPr lang="en-AU" sz="9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19" name="5-Point Star 218"/>
          <p:cNvSpPr/>
          <p:nvPr/>
        </p:nvSpPr>
        <p:spPr>
          <a:xfrm>
            <a:off x="4345629" y="3510548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2" name="5-Point Star 221"/>
          <p:cNvSpPr/>
          <p:nvPr/>
        </p:nvSpPr>
        <p:spPr>
          <a:xfrm>
            <a:off x="4053029" y="4419981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3" name="TextBox 222"/>
          <p:cNvSpPr txBox="1"/>
          <p:nvPr/>
        </p:nvSpPr>
        <p:spPr>
          <a:xfrm>
            <a:off x="3215679" y="689510"/>
            <a:ext cx="2493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i="1" dirty="0" smtClean="0"/>
              <a:t>Inter-cross Pipeline</a:t>
            </a:r>
            <a:endParaRPr lang="en-AU" sz="1100" b="1" i="1" dirty="0"/>
          </a:p>
        </p:txBody>
      </p:sp>
      <p:sp>
        <p:nvSpPr>
          <p:cNvPr id="224" name="5-Point Star 223"/>
          <p:cNvSpPr/>
          <p:nvPr/>
        </p:nvSpPr>
        <p:spPr>
          <a:xfrm>
            <a:off x="5770422" y="3061144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5" name="5-Point Star 224"/>
          <p:cNvSpPr/>
          <p:nvPr/>
        </p:nvSpPr>
        <p:spPr>
          <a:xfrm>
            <a:off x="986035" y="3069176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6" name="5-Point Star 225"/>
          <p:cNvSpPr/>
          <p:nvPr/>
        </p:nvSpPr>
        <p:spPr>
          <a:xfrm>
            <a:off x="995195" y="2569227"/>
            <a:ext cx="190897" cy="271464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7" name="Flowchart: Process 226"/>
          <p:cNvSpPr/>
          <p:nvPr/>
        </p:nvSpPr>
        <p:spPr>
          <a:xfrm>
            <a:off x="3305314" y="4851180"/>
            <a:ext cx="703417" cy="361000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9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IC BC2F4</a:t>
            </a:r>
            <a:endParaRPr lang="en-AU" sz="9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28" name="Flowchart: Process 227"/>
          <p:cNvSpPr/>
          <p:nvPr/>
        </p:nvSpPr>
        <p:spPr>
          <a:xfrm>
            <a:off x="3290360" y="5320743"/>
            <a:ext cx="592389" cy="36100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Aft>
                <a:spcPts val="0"/>
              </a:spcAft>
            </a:pPr>
            <a:r>
              <a:rPr lang="en-AU" sz="7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IC BC2F5</a:t>
            </a:r>
            <a:endParaRPr lang="en-AU" sz="7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230" name="Straight Connector 229"/>
          <p:cNvCxnSpPr/>
          <p:nvPr/>
        </p:nvCxnSpPr>
        <p:spPr>
          <a:xfrm flipV="1">
            <a:off x="64117" y="5760336"/>
            <a:ext cx="8636763" cy="1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59"/>
          <p:cNvSpPr txBox="1"/>
          <p:nvPr/>
        </p:nvSpPr>
        <p:spPr>
          <a:xfrm>
            <a:off x="14144" y="495331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AU" sz="1200" kern="1200" dirty="0" smtClean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5</a:t>
            </a:r>
            <a:endParaRPr lang="en-A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3967033" y="4855661"/>
            <a:ext cx="2143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Seed increase and bioassay</a:t>
            </a:r>
            <a:endParaRPr lang="en-AU" sz="1200" dirty="0"/>
          </a:p>
        </p:txBody>
      </p:sp>
      <p:sp>
        <p:nvSpPr>
          <p:cNvPr id="233" name="TextBox 232"/>
          <p:cNvSpPr txBox="1"/>
          <p:nvPr/>
        </p:nvSpPr>
        <p:spPr>
          <a:xfrm>
            <a:off x="3905739" y="5177679"/>
            <a:ext cx="238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Field testing versus original landrace; 3 locations</a:t>
            </a:r>
            <a:endParaRPr lang="en-AU" sz="1200" dirty="0"/>
          </a:p>
        </p:txBody>
      </p:sp>
      <p:cxnSp>
        <p:nvCxnSpPr>
          <p:cNvPr id="234" name="Straight Connector 233"/>
          <p:cNvCxnSpPr/>
          <p:nvPr/>
        </p:nvCxnSpPr>
        <p:spPr>
          <a:xfrm flipV="1">
            <a:off x="86684" y="3870583"/>
            <a:ext cx="8636763" cy="1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68985" y="5832244"/>
            <a:ext cx="5931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rgbClr val="FF0000"/>
                </a:solidFill>
              </a:rPr>
              <a:t>This pipeline has a finite life time. Initial </a:t>
            </a:r>
            <a:r>
              <a:rPr lang="en-AU" sz="1400" dirty="0" err="1" smtClean="0">
                <a:solidFill>
                  <a:srgbClr val="FF0000"/>
                </a:solidFill>
              </a:rPr>
              <a:t>introgressions</a:t>
            </a:r>
            <a:r>
              <a:rPr lang="en-AU" sz="1400" dirty="0" smtClean="0">
                <a:solidFill>
                  <a:srgbClr val="FF0000"/>
                </a:solidFill>
              </a:rPr>
              <a:t> into landraces made in </a:t>
            </a:r>
            <a:r>
              <a:rPr lang="en-AU" sz="1400" dirty="0" err="1" smtClean="0">
                <a:solidFill>
                  <a:srgbClr val="FF0000"/>
                </a:solidFill>
              </a:rPr>
              <a:t>iMashilla</a:t>
            </a:r>
            <a:r>
              <a:rPr lang="en-AU" sz="1400" dirty="0" smtClean="0">
                <a:solidFill>
                  <a:srgbClr val="FF0000"/>
                </a:solidFill>
              </a:rPr>
              <a:t> will be completed (now at BC2F2) and a small selection of high value landraces that were missed will be started</a:t>
            </a:r>
            <a:endParaRPr lang="en-A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 </a:t>
            </a:r>
            <a:r>
              <a:rPr lang="en-US" b="1" dirty="0" smtClean="0">
                <a:solidFill>
                  <a:srgbClr val="FF0000"/>
                </a:solidFill>
              </a:rPr>
              <a:t>2: </a:t>
            </a:r>
            <a:r>
              <a:rPr lang="en-US" b="1" dirty="0">
                <a:solidFill>
                  <a:srgbClr val="FF0000"/>
                </a:solidFill>
              </a:rPr>
              <a:t>Ethiopian </a:t>
            </a:r>
            <a:r>
              <a:rPr lang="en-US" b="1" dirty="0" smtClean="0">
                <a:solidFill>
                  <a:srgbClr val="FF0000"/>
                </a:solidFill>
              </a:rPr>
              <a:t>Common Bean product </a:t>
            </a:r>
            <a:r>
              <a:rPr lang="en-US" b="1" dirty="0">
                <a:solidFill>
                  <a:srgbClr val="FF0000"/>
                </a:solidFill>
              </a:rPr>
              <a:t>types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54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r="3713" b="301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004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9154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396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3. Institutionalization of DLB in other Crops Research Programs (32)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891528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238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70656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4. Institutionalization of DLB in plant breeding curricula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MSc plant breeding</a:t>
            </a:r>
          </a:p>
          <a:p>
            <a:r>
              <a:rPr lang="en-US" sz="4800" dirty="0" smtClean="0"/>
              <a:t>PhD Plant breeding</a:t>
            </a:r>
          </a:p>
          <a:p>
            <a:r>
              <a:rPr lang="en-US" sz="4800" dirty="0" smtClean="0"/>
              <a:t>12 Universities Faculty of Agriculture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78649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reaching the DLB Gospel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617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Visa on arrival in Ethiopia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11906"/>
            <a:ext cx="9143999" cy="6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78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96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Crop types of the trainees:</a:t>
            </a:r>
          </a:p>
          <a:p>
            <a:pPr lvl="1"/>
            <a:r>
              <a:rPr lang="en-US" sz="3600" dirty="0" smtClean="0"/>
              <a:t>Cereals</a:t>
            </a:r>
          </a:p>
          <a:p>
            <a:pPr lvl="1"/>
            <a:r>
              <a:rPr lang="en-US" sz="3600" dirty="0" smtClean="0"/>
              <a:t>Pulses</a:t>
            </a:r>
          </a:p>
          <a:p>
            <a:pPr lvl="1"/>
            <a:r>
              <a:rPr lang="en-US" sz="3600" dirty="0" smtClean="0"/>
              <a:t>Fruits</a:t>
            </a:r>
          </a:p>
          <a:p>
            <a:pPr lvl="1"/>
            <a:r>
              <a:rPr lang="en-US" sz="3600" dirty="0" smtClean="0"/>
              <a:t>Coffee</a:t>
            </a:r>
          </a:p>
          <a:p>
            <a:pPr lvl="1"/>
            <a:r>
              <a:rPr lang="en-US" sz="3600" dirty="0" smtClean="0"/>
              <a:t>Spices</a:t>
            </a:r>
          </a:p>
          <a:p>
            <a:pPr lvl="1"/>
            <a:r>
              <a:rPr lang="en-US" sz="3600" dirty="0" smtClean="0"/>
              <a:t>Vegetables</a:t>
            </a:r>
          </a:p>
          <a:p>
            <a:pPr lvl="1"/>
            <a:r>
              <a:rPr lang="en-US" sz="3600" dirty="0" smtClean="0"/>
              <a:t>Oil Crops</a:t>
            </a:r>
          </a:p>
          <a:p>
            <a:r>
              <a:rPr lang="en-US" sz="4000" dirty="0" smtClean="0"/>
              <a:t>Time: May 22, 2018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537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2. </a:t>
            </a:r>
            <a:r>
              <a:rPr lang="en-US" sz="3600" b="1" dirty="0" smtClean="0">
                <a:solidFill>
                  <a:srgbClr val="FF0000"/>
                </a:solidFill>
              </a:rPr>
              <a:t>Demand-led plant breeding approaches for enhancing variety adoption and commercialization in Ethiopia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Host: Amharic Agricultural Research Institute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Keynote speaker: Demand creation for DLB</a:t>
            </a:r>
          </a:p>
          <a:p>
            <a:r>
              <a:rPr lang="en-US" sz="4000" dirty="0" smtClean="0"/>
              <a:t>Audience: 423</a:t>
            </a:r>
          </a:p>
          <a:p>
            <a:r>
              <a:rPr lang="en-US" sz="4000" dirty="0" smtClean="0"/>
              <a:t>Participants: research, extension, development and academia</a:t>
            </a:r>
          </a:p>
          <a:p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371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MANDLEDPLANTBREEDING\DCIM\100NCD90\DSC_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1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MANDLEDPLANTBREEDING\DCIM\100NCD90\DSC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0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MANDLEDPLANTBREEDING\DCIM\100NCD90\DSC_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23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On-screen Show (4:3)</PresentationFormat>
  <Paragraphs>305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MS PGothic</vt:lpstr>
      <vt:lpstr>Arial</vt:lpstr>
      <vt:lpstr>Calibri</vt:lpstr>
      <vt:lpstr>Frutiger 45 Light</vt:lpstr>
      <vt:lpstr>Times New Roman</vt:lpstr>
      <vt:lpstr>Office Theme</vt:lpstr>
      <vt:lpstr>DLB in Ethiopia Firew, Berhanu, Shimelis, Nasser </vt:lpstr>
      <vt:lpstr>Showcasing DLB in National, Regional and International fora</vt:lpstr>
      <vt:lpstr>1. Plant Breeders training in Ethiopia</vt:lpstr>
      <vt:lpstr>PowerPoint Presentation</vt:lpstr>
      <vt:lpstr>PowerPoint Presentation</vt:lpstr>
      <vt:lpstr>2. Demand-led plant breeding approaches for enhancing variety adoption and commercialization in Ethiopia</vt:lpstr>
      <vt:lpstr>PowerPoint Presentation</vt:lpstr>
      <vt:lpstr>PowerPoint Presentation</vt:lpstr>
      <vt:lpstr>PowerPoint Presentation</vt:lpstr>
      <vt:lpstr>PowerPoint Presentation</vt:lpstr>
      <vt:lpstr>3. World Sorghum Conference</vt:lpstr>
      <vt:lpstr>PowerPoint Presentation</vt:lpstr>
      <vt:lpstr> Enhancing Sorghum Research and Development System in Africa through Collaboration: The Case of Ethiopia  April 9-12, Sorghum in the 21st Century Cape town, South Africa   </vt:lpstr>
      <vt:lpstr>Justifying the need for DLB in Sorghum</vt:lpstr>
      <vt:lpstr> Sorghum Yield in Africa has not improved much over 40 years</vt:lpstr>
      <vt:lpstr>PowerPoint Presentation</vt:lpstr>
      <vt:lpstr>Can sub-Saharan Africa (SSA) feed itself?</vt:lpstr>
      <vt:lpstr>PowerPoint Presentation</vt:lpstr>
      <vt:lpstr>PowerPoint Presentation</vt:lpstr>
      <vt:lpstr>DLB: Impact Oriented Research Strategy (Product concept in variety development)</vt:lpstr>
      <vt:lpstr> Variety development is the deriver of the value chain </vt:lpstr>
      <vt:lpstr>PowerPoint Presentation</vt:lpstr>
      <vt:lpstr>PowerPoint Presentation</vt:lpstr>
      <vt:lpstr> Why released varieties of sorghum are not largely adopted in Africa? </vt:lpstr>
      <vt:lpstr>PowerPoint Presentation</vt:lpstr>
      <vt:lpstr>DLB desk in world sorghum conference, Cape Town</vt:lpstr>
      <vt:lpstr>PowerPoint Presentation</vt:lpstr>
      <vt:lpstr>4. International Food Legume Conference</vt:lpstr>
      <vt:lpstr>PowerPoint Presentation</vt:lpstr>
      <vt:lpstr>DLB Program in Ethiopia 2018</vt:lpstr>
      <vt:lpstr>PowerPoint Presentation</vt:lpstr>
      <vt:lpstr> 2.  Four tier training scheme  </vt:lpstr>
      <vt:lpstr>PowerPoint Presentation</vt:lpstr>
      <vt:lpstr>institutionalization of DLB in Ethiopia</vt:lpstr>
      <vt:lpstr>PowerPoint Presentation</vt:lpstr>
      <vt:lpstr>Example 1: Ethiopian Sorghum product types </vt:lpstr>
      <vt:lpstr>Ethiopian Sorghum product types </vt:lpstr>
      <vt:lpstr>PowerPoint Presentation</vt:lpstr>
      <vt:lpstr>PowerPoint Presentation</vt:lpstr>
      <vt:lpstr>PowerPoint Presentation</vt:lpstr>
      <vt:lpstr>Example 2: Ethiopian Common Bean product types </vt:lpstr>
      <vt:lpstr>PowerPoint Presentation</vt:lpstr>
      <vt:lpstr>PowerPoint Presentation</vt:lpstr>
      <vt:lpstr>3. Institutionalization of DLB in other Crops Research Programs (32)</vt:lpstr>
      <vt:lpstr>4. Institutionalization of DLB in plant breeding curricula</vt:lpstr>
      <vt:lpstr>Preaching the DLB Gospel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Showcasing DLB in national, regional and international fora</dc:title>
  <dc:creator>Firew PC</dc:creator>
  <cp:lastModifiedBy>Anthony Vivienne CHBS</cp:lastModifiedBy>
  <cp:revision>28</cp:revision>
  <dcterms:created xsi:type="dcterms:W3CDTF">2018-10-26T18:46:59Z</dcterms:created>
  <dcterms:modified xsi:type="dcterms:W3CDTF">2018-11-19T12:13:03Z</dcterms:modified>
</cp:coreProperties>
</file>