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55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ine Birungi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201E"/>
    <a:srgbClr val="682622"/>
    <a:srgbClr val="6332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0" autoAdjust="0"/>
    <p:restoredTop sz="96835" autoAdjust="0"/>
  </p:normalViewPr>
  <p:slideViewPr>
    <p:cSldViewPr>
      <p:cViewPr varScale="1">
        <p:scale>
          <a:sx n="144" d="100"/>
          <a:sy n="144" d="100"/>
        </p:scale>
        <p:origin x="123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6B2F7-862C-4C3D-96CC-88B8C4D87854}" type="datetimeFigureOut">
              <a:rPr lang="en-US" smtClean="0"/>
              <a:pPr/>
              <a:t>10/27/18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52C94-81DE-4A41-A470-17428C6BB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67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F8DE27D-6EC4-412D-86AE-46F9D566106C}" type="datetimeFigureOut">
              <a:rPr lang="en-US"/>
              <a:pPr>
                <a:defRPr/>
              </a:pPr>
              <a:t>10/27/18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CA8AAB-0694-4B78-8FC8-3950FAED0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1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16D8C.9C905A10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hyperlink" Target="http://www.cgiar.org/about-us/our-funders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3500438"/>
          </a:xfrm>
          <a:prstGeom prst="rect">
            <a:avLst/>
          </a:prstGeom>
          <a:solidFill>
            <a:srgbClr val="6826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76200"/>
            <a:ext cx="8153400" cy="1445419"/>
          </a:xfrm>
          <a:prstGeom prst="rect">
            <a:avLst/>
          </a:prstGeom>
        </p:spPr>
        <p:txBody>
          <a:bodyPr/>
          <a:lstStyle>
            <a:lvl1pPr marL="0" indent="0" algn="ctr" eaLnBrk="1" hangingPunct="1">
              <a:lnSpc>
                <a:spcPts val="32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pPr algn="ctr" eaLnBrk="1" hangingPunct="1">
              <a:lnSpc>
                <a:spcPts val="3200"/>
              </a:lnSpc>
            </a:pPr>
            <a:r>
              <a:rPr lang="en-US" sz="3000" dirty="0">
                <a:solidFill>
                  <a:srgbClr val="FFFFFF"/>
                </a:solidFill>
              </a:rPr>
              <a:t>Minimum 0f 30 point</a:t>
            </a:r>
            <a:br>
              <a:rPr lang="en-US" sz="3000" dirty="0">
                <a:solidFill>
                  <a:srgbClr val="FFFFFF"/>
                </a:solidFill>
              </a:rPr>
            </a:br>
            <a:r>
              <a:rPr lang="en-US" sz="3000" dirty="0">
                <a:solidFill>
                  <a:srgbClr val="FFFFFF"/>
                </a:solidFill>
              </a:rPr>
              <a:t> and maximum 3 lines title</a:t>
            </a:r>
            <a:br>
              <a:rPr lang="en-US" sz="3000" dirty="0">
                <a:solidFill>
                  <a:srgbClr val="FFFFFF"/>
                </a:solidFill>
              </a:rPr>
            </a:br>
            <a:r>
              <a:rPr lang="en-US" sz="3000" dirty="0">
                <a:solidFill>
                  <a:srgbClr val="FFFFFF"/>
                </a:solidFill>
              </a:rPr>
              <a:t>Remove or change the pictures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76300" y="1524000"/>
            <a:ext cx="7620000" cy="8397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Authors minimum 18 points in italics</a:t>
            </a:r>
            <a:br>
              <a:rPr lang="en-US" dirty="0"/>
            </a:br>
            <a:r>
              <a:rPr lang="en-US" dirty="0"/>
              <a:t>with a maximum of two lines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876300" y="2438400"/>
            <a:ext cx="7620000" cy="9858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Event</a:t>
            </a:r>
            <a:br>
              <a:rPr lang="en-US" dirty="0"/>
            </a:br>
            <a:r>
              <a:rPr lang="en-US" dirty="0"/>
              <a:t>Location </a:t>
            </a:r>
            <a:br>
              <a:rPr lang="en-US" dirty="0"/>
            </a:b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56006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3600">
                <a:solidFill>
                  <a:schemeClr val="bg1"/>
                </a:solidFill>
              </a:defRPr>
            </a:lvl1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Minimum 0f 30 point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and maximum of 2 lines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457200" y="1676400"/>
            <a:ext cx="8229600" cy="4572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None/>
              <a:defRPr sz="3000"/>
            </a:lvl1pPr>
            <a:lvl2pPr marL="742950" indent="-285750">
              <a:lnSpc>
                <a:spcPct val="100000"/>
              </a:lnSpc>
              <a:buFont typeface="Wingdings" pitchFamily="2" charset="2"/>
              <a:buChar char="q"/>
              <a:defRPr sz="2600"/>
            </a:lvl2pPr>
            <a:lvl3pPr>
              <a:defRPr sz="2200"/>
            </a:lvl3pPr>
            <a:lvl4pPr>
              <a:defRPr/>
            </a:lvl4pPr>
          </a:lstStyle>
          <a:p>
            <a:pPr lvl="0"/>
            <a:r>
              <a:rPr lang="en-US" dirty="0"/>
              <a:t>Main point 6 point smaller than slide title</a:t>
            </a:r>
          </a:p>
          <a:p>
            <a:pPr lvl="1"/>
            <a:r>
              <a:rPr lang="en-US" dirty="0"/>
              <a:t>Bullet points 4 point less than main point</a:t>
            </a:r>
          </a:p>
          <a:p>
            <a:pPr lvl="1"/>
            <a:r>
              <a:rPr lang="en-US" dirty="0"/>
              <a:t>Font type is Calibri</a:t>
            </a:r>
          </a:p>
          <a:p>
            <a:pPr lvl="2"/>
            <a:r>
              <a:rPr lang="en-US" dirty="0"/>
              <a:t>It is advised in one slide maximum 6 bullets</a:t>
            </a:r>
          </a:p>
          <a:p>
            <a:pPr lvl="3"/>
            <a:r>
              <a:rPr lang="en-US" dirty="0"/>
              <a:t>We recommend you use images on slides</a:t>
            </a:r>
          </a:p>
          <a:p>
            <a:pPr lvl="3"/>
            <a:r>
              <a:rPr lang="en-US" dirty="0"/>
              <a:t>You can change partner logos on front page</a:t>
            </a:r>
          </a:p>
          <a:p>
            <a:pPr lvl="4"/>
            <a:r>
              <a:rPr lang="en-US" dirty="0"/>
              <a:t>You have to duplicate this slide for more inside pages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912" y="6348734"/>
            <a:ext cx="363637" cy="43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9" descr="D:\Publications\LOGO's\ILRI-logo-small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37195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61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/separat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2209800"/>
            <a:ext cx="6172200" cy="31242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rgbClr val="68262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63323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Separator Page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63323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63323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Minimum 0f 30 point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63323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63323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and maximum of 2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72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/map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228600"/>
            <a:ext cx="8610600" cy="8382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Use map and figures as big as possible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912" y="6348734"/>
            <a:ext cx="363637" cy="43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D:\Publications\LOGO's\ILRI-logo-small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37195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261938" y="1295400"/>
            <a:ext cx="8577262" cy="4953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on the icon to add map</a:t>
            </a:r>
          </a:p>
        </p:txBody>
      </p:sp>
    </p:spTree>
    <p:extLst>
      <p:ext uri="{BB962C8B-B14F-4D97-AF65-F5344CB8AC3E}">
        <p14:creationId xmlns:p14="http://schemas.microsoft.com/office/powerpoint/2010/main" val="209142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384800" y="1219200"/>
            <a:ext cx="3759200" cy="563880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3600">
                <a:solidFill>
                  <a:schemeClr val="bg1"/>
                </a:solidFill>
              </a:defRPr>
            </a:lvl1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Minimum 0f 30 point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and maximum of 2 lines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15938" y="1295400"/>
            <a:ext cx="4284662" cy="495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912" y="6348734"/>
            <a:ext cx="363637" cy="43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9" descr="D:\Publications\LOGO's\ILRI-logo-small.jp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37195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4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912" y="6348734"/>
            <a:ext cx="363637" cy="43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9" descr="D:\Publications\LOGO's\ILRI-logo-small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37195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163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re info and addres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1827345" y="6550968"/>
            <a:ext cx="6096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5F0500"/>
              </a:buClr>
              <a:defRPr/>
            </a:pPr>
            <a:r>
              <a:rPr lang="en-GB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Arial" charset="0"/>
              </a:rPr>
              <a:t>This presentation is licensed for use under the Creative Commons Attribution 4.0 International Licence.</a:t>
            </a:r>
            <a:endParaRPr lang="en-US" sz="1000" dirty="0">
              <a:latin typeface="+mn-lt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660" y="2302888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Clr>
                <a:srgbClr val="5F0500"/>
              </a:buClr>
              <a:defRPr/>
            </a:pPr>
            <a:r>
              <a:rPr lang="en-US" sz="3200" i="1" dirty="0">
                <a:ea typeface="Verdana" pitchFamily="34" charset="0"/>
                <a:cs typeface="Verdana" pitchFamily="34" charset="0"/>
              </a:rPr>
              <a:t>better lives through livestock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295660" y="3149024"/>
            <a:ext cx="4572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5F0500"/>
              </a:buClr>
            </a:pPr>
            <a:r>
              <a:rPr lang="en-US" sz="3200" dirty="0">
                <a:solidFill>
                  <a:srgbClr val="762123"/>
                </a:solidFill>
              </a:rPr>
              <a:t>ilri.org</a:t>
            </a:r>
          </a:p>
        </p:txBody>
      </p:sp>
      <p:pic>
        <p:nvPicPr>
          <p:cNvPr id="7" name="Picture 6" descr="cc-by 88x31.png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605" y="6569511"/>
            <a:ext cx="586740" cy="20764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6">
            <a:hlinkClick r:id="rId4"/>
          </p:cNvPr>
          <p:cNvSpPr txBox="1">
            <a:spLocks noChangeArrowheads="1"/>
          </p:cNvSpPr>
          <p:nvPr userDrawn="1"/>
        </p:nvSpPr>
        <p:spPr bwMode="auto">
          <a:xfrm>
            <a:off x="1248053" y="3992625"/>
            <a:ext cx="6501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5F0500"/>
              </a:buClr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Arial" charset="0"/>
              </a:rPr>
              <a:t>ILRI thanks all donors and organizations who globally supported its work through their contributions to the </a:t>
            </a:r>
            <a:r>
              <a:rPr lang="en-US" sz="1200" b="1" kern="1200" dirty="0">
                <a:solidFill>
                  <a:srgbClr val="72201E"/>
                </a:solidFill>
                <a:effectLst/>
                <a:latin typeface="+mn-lt"/>
                <a:ea typeface="+mn-ea"/>
                <a:cs typeface="Arial" charset="0"/>
              </a:rPr>
              <a:t>CGIAR system</a:t>
            </a:r>
            <a:endParaRPr lang="en-US" sz="1200" b="1" dirty="0">
              <a:solidFill>
                <a:srgbClr val="72201E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053" y="4838762"/>
            <a:ext cx="6501384" cy="151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9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AE472-F415-41DE-A5B9-CE49273C4788}" type="datetimeFigureOut">
              <a:rPr lang="en-GB"/>
              <a:pPr>
                <a:defRPr/>
              </a:pPr>
              <a:t>27/10/2018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9D3C9-B06D-4948-A093-B5F015FED6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366893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826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1" r:id="rId2"/>
    <p:sldLayoutId id="2147483707" r:id="rId3"/>
    <p:sldLayoutId id="2147483704" r:id="rId4"/>
    <p:sldLayoutId id="2147483705" r:id="rId5"/>
    <p:sldLayoutId id="2147483712" r:id="rId6"/>
    <p:sldLayoutId id="2147483708" r:id="rId7"/>
    <p:sldLayoutId id="2147483717" r:id="rId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44624"/>
            <a:ext cx="9143999" cy="108012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Personal reflection and exercise to identify areas and topics of the </a:t>
            </a:r>
            <a:r>
              <a:rPr lang="en-US" sz="2400" b="1" dirty="0" err="1">
                <a:solidFill>
                  <a:schemeClr val="bg1"/>
                </a:solidFill>
              </a:rPr>
              <a:t>programme</a:t>
            </a:r>
            <a:r>
              <a:rPr lang="en-US" sz="2400" b="1" dirty="0">
                <a:solidFill>
                  <a:schemeClr val="bg1"/>
                </a:solidFill>
              </a:rPr>
              <a:t> you may like to be involved in (using post-it stickers/white boards, such as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51D571-F8EC-CD4E-BA24-6A0E057C90B4}"/>
              </a:ext>
            </a:extLst>
          </p:cNvPr>
          <p:cNvSpPr/>
          <p:nvPr/>
        </p:nvSpPr>
        <p:spPr>
          <a:xfrm>
            <a:off x="179512" y="1374640"/>
            <a:ext cx="8856984" cy="5222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Creation of the advanced DLB module on variety  performance promotion and product profiling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Reviewing the outputs of the questionnaire and the future generation of promising new varieties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Advocacy and outreach on implementing DLB within public or private breeding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organisations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Establishing the value of promising varieties and making investment cases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Promotion of improved varieties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dirty="0"/>
              <a:t>Crafting the next questionnaires on continuing professional development and curriculum for breeders post qualification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259691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ilri_powerpoint_template_Feb2013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212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>
        <a:spAutoFit/>
      </a:bodyPr>
      <a:lstStyle>
        <a:defPPr algn="ctr">
          <a:lnSpc>
            <a:spcPts val="3200"/>
          </a:lnSpc>
          <a:defRPr sz="3000" dirty="0" smtClean="0">
            <a:solidFill>
              <a:srgbClr val="FFFFFF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D657C7C5-6068-4F8F-A213-8779461531B9}" vid="{69500791-311C-46AE-98B7-67BB1C7A39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151CC3285AB44A726E4FF20DF659B" ma:contentTypeVersion="2" ma:contentTypeDescription="Create a new document." ma:contentTypeScope="" ma:versionID="fca73bb26319a383f0ca6a4bffdc501e">
  <xsd:schema xmlns:xsd="http://www.w3.org/2001/XMLSchema" xmlns:xs="http://www.w3.org/2001/XMLSchema" xmlns:p="http://schemas.microsoft.com/office/2006/metadata/properties" xmlns:ns2="9f5e9607-a28b-487e-b093-da60e75ee109" targetNamespace="http://schemas.microsoft.com/office/2006/metadata/properties" ma:root="true" ma:fieldsID="eff026812a92945e04c02a7a0b9b476f" ns2:_="">
    <xsd:import namespace="9f5e9607-a28b-487e-b093-da60e75ee10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5e9607-a28b-487e-b093-da60e75ee1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D979DA-C907-47EF-9F2B-3EEC14230EED}">
  <ds:schemaRefs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9f5e9607-a28b-487e-b093-da60e75ee109"/>
  </ds:schemaRefs>
</ds:datastoreItem>
</file>

<file path=customXml/itemProps2.xml><?xml version="1.0" encoding="utf-8"?>
<ds:datastoreItem xmlns:ds="http://schemas.openxmlformats.org/officeDocument/2006/customXml" ds:itemID="{133D44FD-ABE2-45CA-990B-E55889CCA8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DDF020-5A75-401C-9581-87F1F240C5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5e9607-a28b-487e-b093-da60e75ee1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ilri_powerpoint_template</Template>
  <TotalTime>3064</TotalTime>
  <Words>96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Verdana</vt:lpstr>
      <vt:lpstr>Wingdings</vt:lpstr>
      <vt:lpstr>ilri_powerpoint_template_Feb2013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Tarawali, Shirley (ILRI)</dc:creator>
  <cp:lastModifiedBy>Yao, Nasser (ILRI)</cp:lastModifiedBy>
  <cp:revision>69</cp:revision>
  <dcterms:created xsi:type="dcterms:W3CDTF">2016-10-11T12:53:26Z</dcterms:created>
  <dcterms:modified xsi:type="dcterms:W3CDTF">2018-10-27T11:02:38Z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0x010100289151CC3285AB44A726E4FF20DF659B</vt:lpwstr>
  </property>
  <property fmtid="{D5CDD505-2E9C-101B-9397-08002B2CF9AE}" pid="3" name="NXPowerLiteLastOptimized">
    <vt:lpwstr>1345099</vt:lpwstr>
  </property>
  <property fmtid="{D5CDD505-2E9C-101B-9397-08002B2CF9AE}" pid="4" name="NXPowerLiteSettings">
    <vt:lpwstr>C7000400038000</vt:lpwstr>
  </property>
  <property fmtid="{D5CDD505-2E9C-101B-9397-08002B2CF9AE}" pid="5" name="NXPowerLiteVersion">
    <vt:lpwstr>D7.1.2</vt:lpwstr>
  </property>
</Properties>
</file>