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3"/>
  </p:notesMasterIdLst>
  <p:handoutMasterIdLst>
    <p:handoutMasterId r:id="rId14"/>
  </p:handoutMasterIdLst>
  <p:sldIdLst>
    <p:sldId id="258" r:id="rId5"/>
    <p:sldId id="515" r:id="rId6"/>
    <p:sldId id="517" r:id="rId7"/>
    <p:sldId id="542" r:id="rId8"/>
    <p:sldId id="518" r:id="rId9"/>
    <p:sldId id="539" r:id="rId10"/>
    <p:sldId id="494" r:id="rId11"/>
    <p:sldId id="47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00" autoAdjust="0"/>
    <p:restoredTop sz="95622" autoAdjust="0"/>
  </p:normalViewPr>
  <p:slideViewPr>
    <p:cSldViewPr>
      <p:cViewPr varScale="1">
        <p:scale>
          <a:sx n="68" d="100"/>
          <a:sy n="68" d="100"/>
        </p:scale>
        <p:origin x="168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F5EF4-12D3-49E4-923C-0460A1445819}"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053924A1-17FA-4528-B80A-F2FC83517A33}">
      <dgm:prSet phldrT="[Text]" custT="1"/>
      <dgm:spPr>
        <a:solidFill>
          <a:srgbClr val="00B050"/>
        </a:solidFill>
      </dgm:spPr>
      <dgm:t>
        <a:bodyPr/>
        <a:lstStyle/>
        <a:p>
          <a:r>
            <a:rPr lang="en-US" sz="2400" dirty="0"/>
            <a:t>Module 1</a:t>
          </a:r>
        </a:p>
      </dgm:t>
    </dgm:pt>
    <dgm:pt modelId="{500AB152-0674-4CFD-B52E-5274DDF128BC}" type="parTrans" cxnId="{2EFDC2B9-F536-4004-B2D3-67C51C674232}">
      <dgm:prSet/>
      <dgm:spPr/>
      <dgm:t>
        <a:bodyPr/>
        <a:lstStyle/>
        <a:p>
          <a:endParaRPr lang="en-US"/>
        </a:p>
      </dgm:t>
    </dgm:pt>
    <dgm:pt modelId="{6664CD5F-96EB-42E8-9EB6-AB54A7F49967}" type="sibTrans" cxnId="{2EFDC2B9-F536-4004-B2D3-67C51C674232}">
      <dgm:prSet/>
      <dgm:spPr/>
      <dgm:t>
        <a:bodyPr/>
        <a:lstStyle/>
        <a:p>
          <a:endParaRPr lang="en-US"/>
        </a:p>
      </dgm:t>
    </dgm:pt>
    <dgm:pt modelId="{1172C09D-5752-4867-A119-C273572E28A9}">
      <dgm:prSet phldrT="[Text]" custT="1"/>
      <dgm:spPr>
        <a:solidFill>
          <a:schemeClr val="accent2">
            <a:lumMod val="75000"/>
          </a:schemeClr>
        </a:solidFill>
      </dgm:spPr>
      <dgm:t>
        <a:bodyPr/>
        <a:lstStyle/>
        <a:p>
          <a:r>
            <a:rPr lang="en-US" sz="2400" dirty="0"/>
            <a:t>Module 2</a:t>
          </a:r>
        </a:p>
      </dgm:t>
    </dgm:pt>
    <dgm:pt modelId="{5E2A5869-D401-48C3-B12A-0617BBB6D17B}" type="parTrans" cxnId="{64F2E9C1-38AA-46AD-BC12-66B123E115B5}">
      <dgm:prSet/>
      <dgm:spPr/>
      <dgm:t>
        <a:bodyPr/>
        <a:lstStyle/>
        <a:p>
          <a:endParaRPr lang="en-US"/>
        </a:p>
      </dgm:t>
    </dgm:pt>
    <dgm:pt modelId="{B3FB042E-59F1-4C3F-B55F-EA17253DB33B}" type="sibTrans" cxnId="{64F2E9C1-38AA-46AD-BC12-66B123E115B5}">
      <dgm:prSet/>
      <dgm:spPr/>
      <dgm:t>
        <a:bodyPr/>
        <a:lstStyle/>
        <a:p>
          <a:endParaRPr lang="en-US"/>
        </a:p>
      </dgm:t>
    </dgm:pt>
    <dgm:pt modelId="{08AB0313-89BF-4EB0-B8D8-EE0E60AA7D4D}">
      <dgm:prSet phldrT="[Text]"/>
      <dgm:spPr>
        <a:ln>
          <a:solidFill>
            <a:schemeClr val="tx1">
              <a:alpha val="90000"/>
            </a:schemeClr>
          </a:solidFill>
        </a:ln>
      </dgm:spPr>
      <dgm:t>
        <a:bodyPr anchor="ctr" anchorCtr="0"/>
        <a:lstStyle/>
        <a:p>
          <a:r>
            <a:rPr lang="en-US" dirty="0" smtClean="0"/>
            <a:t>Optimizing breeding schemes</a:t>
          </a:r>
          <a:endParaRPr lang="en-US" dirty="0"/>
        </a:p>
      </dgm:t>
    </dgm:pt>
    <dgm:pt modelId="{3984387C-69F2-4AC4-9BDF-0A36CF6D9900}" type="parTrans" cxnId="{35AD086D-84DB-4460-BC81-E0E0ACCF4FC6}">
      <dgm:prSet/>
      <dgm:spPr/>
      <dgm:t>
        <a:bodyPr/>
        <a:lstStyle/>
        <a:p>
          <a:endParaRPr lang="en-US"/>
        </a:p>
      </dgm:t>
    </dgm:pt>
    <dgm:pt modelId="{A66F91EC-C217-4F16-B39D-D14D9AEA46C5}" type="sibTrans" cxnId="{35AD086D-84DB-4460-BC81-E0E0ACCF4FC6}">
      <dgm:prSet/>
      <dgm:spPr/>
      <dgm:t>
        <a:bodyPr/>
        <a:lstStyle/>
        <a:p>
          <a:endParaRPr lang="en-US"/>
        </a:p>
      </dgm:t>
    </dgm:pt>
    <dgm:pt modelId="{02C46496-22A1-46E2-B55C-558FE613345E}">
      <dgm:prSet phldrT="[Text]" custT="1"/>
      <dgm:spPr>
        <a:solidFill>
          <a:schemeClr val="accent1">
            <a:lumMod val="50000"/>
          </a:schemeClr>
        </a:solidFill>
      </dgm:spPr>
      <dgm:t>
        <a:bodyPr/>
        <a:lstStyle/>
        <a:p>
          <a:r>
            <a:rPr lang="en-US" sz="2400" dirty="0"/>
            <a:t>Module 3</a:t>
          </a:r>
        </a:p>
      </dgm:t>
    </dgm:pt>
    <dgm:pt modelId="{B04148CF-B77D-4152-BBEF-B83FA07823B8}" type="parTrans" cxnId="{904E2E13-1751-40A3-9F89-DAB26B92BBFA}">
      <dgm:prSet/>
      <dgm:spPr/>
      <dgm:t>
        <a:bodyPr/>
        <a:lstStyle/>
        <a:p>
          <a:endParaRPr lang="en-US"/>
        </a:p>
      </dgm:t>
    </dgm:pt>
    <dgm:pt modelId="{D8232D47-8EB6-419C-8B36-08D7B6059EE1}" type="sibTrans" cxnId="{904E2E13-1751-40A3-9F89-DAB26B92BBFA}">
      <dgm:prSet/>
      <dgm:spPr/>
      <dgm:t>
        <a:bodyPr/>
        <a:lstStyle/>
        <a:p>
          <a:endParaRPr lang="en-US"/>
        </a:p>
      </dgm:t>
    </dgm:pt>
    <dgm:pt modelId="{94832355-5A74-4615-9344-10E2D135F880}">
      <dgm:prSet phldrT="[Text]"/>
      <dgm:spPr>
        <a:ln>
          <a:solidFill>
            <a:schemeClr val="tx1">
              <a:alpha val="90000"/>
            </a:schemeClr>
          </a:solidFill>
        </a:ln>
      </dgm:spPr>
      <dgm:t>
        <a:bodyPr anchor="ctr" anchorCtr="0"/>
        <a:lstStyle/>
        <a:p>
          <a:pPr>
            <a:spcAft>
              <a:spcPct val="15000"/>
            </a:spcAft>
          </a:pPr>
          <a:r>
            <a:rPr lang="en-US" dirty="0"/>
            <a:t>Genotyping / sequencing</a:t>
          </a:r>
        </a:p>
      </dgm:t>
    </dgm:pt>
    <dgm:pt modelId="{5958D799-A2A9-4D45-A3E2-FA1F462A5DF9}" type="parTrans" cxnId="{52201254-53BB-493A-9E2B-011B3C18831B}">
      <dgm:prSet/>
      <dgm:spPr/>
      <dgm:t>
        <a:bodyPr/>
        <a:lstStyle/>
        <a:p>
          <a:endParaRPr lang="en-US"/>
        </a:p>
      </dgm:t>
    </dgm:pt>
    <dgm:pt modelId="{0581B93F-923C-423D-86E3-85BCF8772264}" type="sibTrans" cxnId="{52201254-53BB-493A-9E2B-011B3C18831B}">
      <dgm:prSet/>
      <dgm:spPr/>
      <dgm:t>
        <a:bodyPr/>
        <a:lstStyle/>
        <a:p>
          <a:endParaRPr lang="en-US"/>
        </a:p>
      </dgm:t>
    </dgm:pt>
    <dgm:pt modelId="{BB993885-C05B-4E62-A173-801EB37400BB}">
      <dgm:prSet phldrT="[Text]" custT="1"/>
      <dgm:spPr>
        <a:solidFill>
          <a:srgbClr val="660033"/>
        </a:solidFill>
      </dgm:spPr>
      <dgm:t>
        <a:bodyPr/>
        <a:lstStyle/>
        <a:p>
          <a:r>
            <a:rPr lang="en-US" sz="2400" dirty="0"/>
            <a:t>Module 5</a:t>
          </a:r>
        </a:p>
      </dgm:t>
    </dgm:pt>
    <dgm:pt modelId="{C5108154-11E8-476C-849D-4CA05829EC36}" type="parTrans" cxnId="{1EAE9D62-142D-4283-A32C-41533B664D12}">
      <dgm:prSet/>
      <dgm:spPr/>
      <dgm:t>
        <a:bodyPr/>
        <a:lstStyle/>
        <a:p>
          <a:endParaRPr lang="en-US"/>
        </a:p>
      </dgm:t>
    </dgm:pt>
    <dgm:pt modelId="{16EFF151-5CC5-41BB-B803-4DE6F6BAD35D}" type="sibTrans" cxnId="{1EAE9D62-142D-4283-A32C-41533B664D12}">
      <dgm:prSet/>
      <dgm:spPr/>
      <dgm:t>
        <a:bodyPr/>
        <a:lstStyle/>
        <a:p>
          <a:endParaRPr lang="en-US"/>
        </a:p>
      </dgm:t>
    </dgm:pt>
    <dgm:pt modelId="{19E00B04-3DAD-4676-856C-BE8E42274524}">
      <dgm:prSet phldrT="[Text]" custT="1"/>
      <dgm:spPr>
        <a:solidFill>
          <a:srgbClr val="33CCFF"/>
        </a:solidFill>
        <a:ln>
          <a:noFill/>
        </a:ln>
      </dgm:spPr>
      <dgm:t>
        <a:bodyPr/>
        <a:lstStyle/>
        <a:p>
          <a:r>
            <a:rPr lang="en-US" sz="2400" dirty="0"/>
            <a:t>Module</a:t>
          </a:r>
          <a:r>
            <a:rPr lang="en-US" sz="2600" dirty="0"/>
            <a:t> 4</a:t>
          </a:r>
        </a:p>
      </dgm:t>
    </dgm:pt>
    <dgm:pt modelId="{3F6E4FD0-CDC6-4DE4-88F2-FC811645C1CA}" type="parTrans" cxnId="{47E0F225-67FE-4B3F-8387-31A946928431}">
      <dgm:prSet/>
      <dgm:spPr/>
      <dgm:t>
        <a:bodyPr/>
        <a:lstStyle/>
        <a:p>
          <a:endParaRPr lang="en-US"/>
        </a:p>
      </dgm:t>
    </dgm:pt>
    <dgm:pt modelId="{33BCB127-3863-4EDD-B8F5-5FEF24C4EE09}" type="sibTrans" cxnId="{47E0F225-67FE-4B3F-8387-31A946928431}">
      <dgm:prSet/>
      <dgm:spPr/>
      <dgm:t>
        <a:bodyPr/>
        <a:lstStyle/>
        <a:p>
          <a:endParaRPr lang="en-US"/>
        </a:p>
      </dgm:t>
    </dgm:pt>
    <dgm:pt modelId="{BB797A47-03CA-42FD-9A5A-3995D816E51B}">
      <dgm:prSet/>
      <dgm:spPr>
        <a:ln>
          <a:solidFill>
            <a:schemeClr val="tx1">
              <a:alpha val="90000"/>
            </a:schemeClr>
          </a:solidFill>
        </a:ln>
      </dgm:spPr>
      <dgm:t>
        <a:bodyPr anchor="ctr"/>
        <a:lstStyle/>
        <a:p>
          <a:r>
            <a:rPr lang="en-US" dirty="0"/>
            <a:t>Phenotyping tools and services</a:t>
          </a:r>
        </a:p>
      </dgm:t>
    </dgm:pt>
    <dgm:pt modelId="{88C88756-4C38-45DA-B715-05669C064461}" type="parTrans" cxnId="{DA21BB7C-1D17-4621-92B5-0D28281B3EF6}">
      <dgm:prSet/>
      <dgm:spPr/>
      <dgm:t>
        <a:bodyPr/>
        <a:lstStyle/>
        <a:p>
          <a:endParaRPr lang="en-US"/>
        </a:p>
      </dgm:t>
    </dgm:pt>
    <dgm:pt modelId="{37C0F1E6-F922-4FDC-8DA5-2E1761C283C7}" type="sibTrans" cxnId="{DA21BB7C-1D17-4621-92B5-0D28281B3EF6}">
      <dgm:prSet/>
      <dgm:spPr/>
      <dgm:t>
        <a:bodyPr/>
        <a:lstStyle/>
        <a:p>
          <a:endParaRPr lang="en-US"/>
        </a:p>
      </dgm:t>
    </dgm:pt>
    <dgm:pt modelId="{48B46067-1B6B-411B-A1AB-BFF6193EE074}">
      <dgm:prSet/>
      <dgm:spPr>
        <a:ln>
          <a:solidFill>
            <a:schemeClr val="tx1">
              <a:alpha val="90000"/>
            </a:schemeClr>
          </a:solidFill>
        </a:ln>
      </dgm:spPr>
      <dgm:t>
        <a:bodyPr anchor="ctr" anchorCtr="0"/>
        <a:lstStyle/>
        <a:p>
          <a:r>
            <a:rPr lang="en-US" dirty="0"/>
            <a:t>Bioinformatics, biometry </a:t>
          </a:r>
          <a:r>
            <a:rPr lang="en-US" dirty="0" smtClean="0"/>
            <a:t>and</a:t>
          </a:r>
          <a:endParaRPr lang="en-US" dirty="0"/>
        </a:p>
      </dgm:t>
    </dgm:pt>
    <dgm:pt modelId="{3F5589EE-A7BC-4522-8DEC-71D463129571}" type="parTrans" cxnId="{78FC2BB0-271F-473D-B34C-82DF40C4C31F}">
      <dgm:prSet/>
      <dgm:spPr/>
      <dgm:t>
        <a:bodyPr/>
        <a:lstStyle/>
        <a:p>
          <a:endParaRPr lang="en-US"/>
        </a:p>
      </dgm:t>
    </dgm:pt>
    <dgm:pt modelId="{51C71D84-58CA-476C-84C7-B333F0AB5860}" type="sibTrans" cxnId="{78FC2BB0-271F-473D-B34C-82DF40C4C31F}">
      <dgm:prSet/>
      <dgm:spPr/>
      <dgm:t>
        <a:bodyPr/>
        <a:lstStyle/>
        <a:p>
          <a:endParaRPr lang="en-US"/>
        </a:p>
      </dgm:t>
    </dgm:pt>
    <dgm:pt modelId="{6A0A3BE8-0A97-47E4-90B4-C297509B5B25}">
      <dgm:prSet phldrT="[Text]"/>
      <dgm:spPr>
        <a:ln>
          <a:solidFill>
            <a:schemeClr val="tx1">
              <a:alpha val="90000"/>
            </a:schemeClr>
          </a:solidFill>
        </a:ln>
      </dgm:spPr>
      <dgm:t>
        <a:bodyPr anchor="ctr" anchorCtr="0"/>
        <a:lstStyle/>
        <a:p>
          <a:pPr>
            <a:spcAft>
              <a:spcPts val="0"/>
            </a:spcAft>
          </a:pPr>
          <a:r>
            <a:rPr lang="en-US" dirty="0"/>
            <a:t>tools and services</a:t>
          </a:r>
        </a:p>
      </dgm:t>
    </dgm:pt>
    <dgm:pt modelId="{E0BEDF1B-6242-4E80-8EB4-F2C97ACD1683}" type="parTrans" cxnId="{F199A820-EF94-4CCF-BCE3-8BD9A762416A}">
      <dgm:prSet/>
      <dgm:spPr/>
      <dgm:t>
        <a:bodyPr/>
        <a:lstStyle/>
        <a:p>
          <a:endParaRPr lang="en-US"/>
        </a:p>
      </dgm:t>
    </dgm:pt>
    <dgm:pt modelId="{F929DA2C-A73F-4EF5-BE7C-2BB5F2DCE672}" type="sibTrans" cxnId="{F199A820-EF94-4CCF-BCE3-8BD9A762416A}">
      <dgm:prSet/>
      <dgm:spPr/>
      <dgm:t>
        <a:bodyPr/>
        <a:lstStyle/>
        <a:p>
          <a:endParaRPr lang="en-US"/>
        </a:p>
      </dgm:t>
    </dgm:pt>
    <dgm:pt modelId="{AC310C5F-227D-41D3-A304-B8FE325C296E}">
      <dgm:prSet/>
      <dgm:spPr>
        <a:ln>
          <a:solidFill>
            <a:schemeClr val="tx1">
              <a:alpha val="90000"/>
            </a:schemeClr>
          </a:solidFill>
        </a:ln>
      </dgm:spPr>
      <dgm:t>
        <a:bodyPr anchor="ctr" anchorCtr="0"/>
        <a:lstStyle/>
        <a:p>
          <a:r>
            <a:rPr lang="en-US" dirty="0"/>
            <a:t>tools and services</a:t>
          </a:r>
        </a:p>
      </dgm:t>
    </dgm:pt>
    <dgm:pt modelId="{8A9976EE-E941-4546-8920-C2DD459E57C6}" type="parTrans" cxnId="{EA1AA0B7-AACA-4B53-84AB-EAAE47A03C38}">
      <dgm:prSet/>
      <dgm:spPr/>
      <dgm:t>
        <a:bodyPr/>
        <a:lstStyle/>
        <a:p>
          <a:endParaRPr lang="en-US"/>
        </a:p>
      </dgm:t>
    </dgm:pt>
    <dgm:pt modelId="{BF023933-3A99-4CC7-B623-9A6B1D979A25}" type="sibTrans" cxnId="{EA1AA0B7-AACA-4B53-84AB-EAAE47A03C38}">
      <dgm:prSet/>
      <dgm:spPr/>
      <dgm:t>
        <a:bodyPr/>
        <a:lstStyle/>
        <a:p>
          <a:endParaRPr lang="en-US"/>
        </a:p>
      </dgm:t>
    </dgm:pt>
    <dgm:pt modelId="{F5272190-60B1-4EE7-8496-9FFB6E1F9AA1}">
      <dgm:prSet phldrT="[Text]"/>
      <dgm:spPr>
        <a:ln>
          <a:solidFill>
            <a:schemeClr val="tx1">
              <a:alpha val="90000"/>
            </a:schemeClr>
          </a:solidFill>
        </a:ln>
      </dgm:spPr>
      <dgm:t>
        <a:bodyPr anchor="ctr" anchorCtr="0"/>
        <a:lstStyle/>
        <a:p>
          <a:r>
            <a:rPr lang="en-US" dirty="0" smtClean="0"/>
            <a:t>&amp; Breeding Strategies</a:t>
          </a:r>
          <a:endParaRPr lang="en-US" dirty="0"/>
        </a:p>
      </dgm:t>
    </dgm:pt>
    <dgm:pt modelId="{2F321D87-386D-4455-884F-59F4CE287CCB}" type="parTrans" cxnId="{5A4BACB3-75B0-458F-AFB8-185844157620}">
      <dgm:prSet/>
      <dgm:spPr/>
      <dgm:t>
        <a:bodyPr/>
        <a:lstStyle/>
        <a:p>
          <a:endParaRPr lang="en-US"/>
        </a:p>
      </dgm:t>
    </dgm:pt>
    <dgm:pt modelId="{757B5E94-3F2A-4920-A650-1FBF711855C4}" type="sibTrans" cxnId="{5A4BACB3-75B0-458F-AFB8-185844157620}">
      <dgm:prSet/>
      <dgm:spPr/>
      <dgm:t>
        <a:bodyPr/>
        <a:lstStyle/>
        <a:p>
          <a:endParaRPr lang="en-US"/>
        </a:p>
      </dgm:t>
    </dgm:pt>
    <dgm:pt modelId="{CB78741B-5FE7-4F71-B14A-6167202D0BFA}">
      <dgm:prSet/>
      <dgm:spPr>
        <a:ln>
          <a:solidFill>
            <a:schemeClr val="tx1">
              <a:alpha val="90000"/>
            </a:schemeClr>
          </a:solidFill>
        </a:ln>
      </dgm:spPr>
      <dgm:t>
        <a:bodyPr anchor="ctr" anchorCtr="0"/>
        <a:lstStyle/>
        <a:p>
          <a:r>
            <a:rPr lang="en-US" dirty="0" smtClean="0"/>
            <a:t>data </a:t>
          </a:r>
          <a:r>
            <a:rPr lang="en-US" dirty="0"/>
            <a:t>management</a:t>
          </a:r>
        </a:p>
      </dgm:t>
    </dgm:pt>
    <dgm:pt modelId="{D0D92212-F094-4EF9-9FC3-BFC9B2D71D47}" type="parTrans" cxnId="{9800A31B-0D24-406E-99CC-B93E852286F0}">
      <dgm:prSet/>
      <dgm:spPr/>
      <dgm:t>
        <a:bodyPr/>
        <a:lstStyle/>
        <a:p>
          <a:endParaRPr lang="en-US"/>
        </a:p>
      </dgm:t>
    </dgm:pt>
    <dgm:pt modelId="{EECBC184-4250-4EE7-9B1C-125D64475DDB}" type="sibTrans" cxnId="{9800A31B-0D24-406E-99CC-B93E852286F0}">
      <dgm:prSet/>
      <dgm:spPr/>
      <dgm:t>
        <a:bodyPr/>
        <a:lstStyle/>
        <a:p>
          <a:endParaRPr lang="en-US"/>
        </a:p>
      </dgm:t>
    </dgm:pt>
    <dgm:pt modelId="{B5AD7105-6538-4ADF-BCFE-E7907CD8D816}">
      <dgm:prSet/>
      <dgm:spPr>
        <a:ln>
          <a:solidFill>
            <a:schemeClr val="tx1">
              <a:alpha val="90000"/>
            </a:schemeClr>
          </a:solidFill>
        </a:ln>
      </dgm:spPr>
      <dgm:t>
        <a:bodyPr/>
        <a:lstStyle/>
        <a:p>
          <a:r>
            <a:rPr lang="en-US" sz="1400" dirty="0" smtClean="0"/>
            <a:t>Product Design &amp; Management</a:t>
          </a:r>
          <a:endParaRPr lang="en-US" sz="1400" dirty="0"/>
        </a:p>
      </dgm:t>
    </dgm:pt>
    <dgm:pt modelId="{7FA70398-1E89-4392-B6AE-9F9D9B17E2B9}" type="parTrans" cxnId="{5B1918E5-DB38-4B58-A558-DD96C26E273E}">
      <dgm:prSet/>
      <dgm:spPr/>
      <dgm:t>
        <a:bodyPr/>
        <a:lstStyle/>
        <a:p>
          <a:endParaRPr lang="en-US"/>
        </a:p>
      </dgm:t>
    </dgm:pt>
    <dgm:pt modelId="{103E27B7-2112-4010-AE75-BD315E5AAD49}" type="sibTrans" cxnId="{5B1918E5-DB38-4B58-A558-DD96C26E273E}">
      <dgm:prSet/>
      <dgm:spPr/>
      <dgm:t>
        <a:bodyPr/>
        <a:lstStyle/>
        <a:p>
          <a:endParaRPr lang="en-US"/>
        </a:p>
      </dgm:t>
    </dgm:pt>
    <dgm:pt modelId="{F9C98A59-DEBC-4517-B8C4-DC33C8D700DE}">
      <dgm:prSet/>
      <dgm:spPr>
        <a:ln>
          <a:solidFill>
            <a:schemeClr val="tx1">
              <a:alpha val="90000"/>
            </a:schemeClr>
          </a:solidFill>
        </a:ln>
      </dgm:spPr>
      <dgm:t>
        <a:bodyPr/>
        <a:lstStyle/>
        <a:p>
          <a:r>
            <a:rPr lang="en-US" sz="1400" dirty="0" smtClean="0"/>
            <a:t>Program Metrics</a:t>
          </a:r>
          <a:endParaRPr lang="en-US" sz="1400" dirty="0"/>
        </a:p>
      </dgm:t>
    </dgm:pt>
    <dgm:pt modelId="{892CCE28-6229-48CA-B613-492881C7587D}" type="parTrans" cxnId="{448B502A-A121-46B4-9AEE-11A98CF00725}">
      <dgm:prSet/>
      <dgm:spPr/>
      <dgm:t>
        <a:bodyPr/>
        <a:lstStyle/>
        <a:p>
          <a:endParaRPr lang="en-US"/>
        </a:p>
      </dgm:t>
    </dgm:pt>
    <dgm:pt modelId="{17FF1A15-004B-439D-8A7D-A521EE939A46}" type="sibTrans" cxnId="{448B502A-A121-46B4-9AEE-11A98CF00725}">
      <dgm:prSet/>
      <dgm:spPr/>
      <dgm:t>
        <a:bodyPr/>
        <a:lstStyle/>
        <a:p>
          <a:endParaRPr lang="en-US"/>
        </a:p>
      </dgm:t>
    </dgm:pt>
    <dgm:pt modelId="{83C13920-35D1-491D-B4FF-FFC3DF1B022A}">
      <dgm:prSet custT="1"/>
      <dgm:spPr>
        <a:ln>
          <a:solidFill>
            <a:schemeClr val="tx1">
              <a:alpha val="90000"/>
            </a:schemeClr>
          </a:solidFill>
        </a:ln>
      </dgm:spPr>
      <dgm:t>
        <a:bodyPr/>
        <a:lstStyle/>
        <a:p>
          <a:endParaRPr lang="en-US" sz="800" dirty="0"/>
        </a:p>
      </dgm:t>
    </dgm:pt>
    <dgm:pt modelId="{8089CD19-1D1A-4106-9FF9-078D941B77A9}" type="parTrans" cxnId="{734F72F3-E4DB-4CFE-8A03-AEA590A7283F}">
      <dgm:prSet/>
      <dgm:spPr/>
      <dgm:t>
        <a:bodyPr/>
        <a:lstStyle/>
        <a:p>
          <a:endParaRPr lang="en-US"/>
        </a:p>
      </dgm:t>
    </dgm:pt>
    <dgm:pt modelId="{AE4F7F20-358B-47C1-9DA4-329B41F0C3D3}" type="sibTrans" cxnId="{734F72F3-E4DB-4CFE-8A03-AEA590A7283F}">
      <dgm:prSet/>
      <dgm:spPr/>
      <dgm:t>
        <a:bodyPr/>
        <a:lstStyle/>
        <a:p>
          <a:endParaRPr lang="en-US"/>
        </a:p>
      </dgm:t>
    </dgm:pt>
    <dgm:pt modelId="{9F5B737F-920C-49A2-9BFC-79F982B34B90}" type="pres">
      <dgm:prSet presAssocID="{B84F5EF4-12D3-49E4-923C-0460A1445819}" presName="Name0" presStyleCnt="0">
        <dgm:presLayoutVars>
          <dgm:dir/>
          <dgm:animLvl val="lvl"/>
          <dgm:resizeHandles/>
        </dgm:presLayoutVars>
      </dgm:prSet>
      <dgm:spPr/>
      <dgm:t>
        <a:bodyPr/>
        <a:lstStyle/>
        <a:p>
          <a:endParaRPr lang="en-GB"/>
        </a:p>
      </dgm:t>
    </dgm:pt>
    <dgm:pt modelId="{42EA5772-26B6-4320-A517-96A22A57439F}" type="pres">
      <dgm:prSet presAssocID="{053924A1-17FA-4528-B80A-F2FC83517A33}" presName="linNode" presStyleCnt="0"/>
      <dgm:spPr/>
    </dgm:pt>
    <dgm:pt modelId="{FC1B2042-AA1D-4AEE-8193-10F02CFF288B}" type="pres">
      <dgm:prSet presAssocID="{053924A1-17FA-4528-B80A-F2FC83517A33}" presName="parentShp" presStyleLbl="node1" presStyleIdx="0" presStyleCnt="5" custScaleX="52529" custLinFactNeighborX="-6503">
        <dgm:presLayoutVars>
          <dgm:bulletEnabled val="1"/>
        </dgm:presLayoutVars>
      </dgm:prSet>
      <dgm:spPr/>
      <dgm:t>
        <a:bodyPr/>
        <a:lstStyle/>
        <a:p>
          <a:endParaRPr lang="en-GB"/>
        </a:p>
      </dgm:t>
    </dgm:pt>
    <dgm:pt modelId="{0FAF6B55-5912-455A-B4FB-40B099B3A49F}" type="pres">
      <dgm:prSet presAssocID="{053924A1-17FA-4528-B80A-F2FC83517A33}" presName="childShp" presStyleLbl="bgAccFollowNode1" presStyleIdx="0" presStyleCnt="5" custScaleX="107440" custLinFactNeighborX="-8857" custLinFactNeighborY="-45433">
        <dgm:presLayoutVars>
          <dgm:bulletEnabled val="1"/>
        </dgm:presLayoutVars>
      </dgm:prSet>
      <dgm:spPr/>
      <dgm:t>
        <a:bodyPr/>
        <a:lstStyle/>
        <a:p>
          <a:endParaRPr lang="en-GB"/>
        </a:p>
      </dgm:t>
    </dgm:pt>
    <dgm:pt modelId="{012C3E33-B2CB-48FF-8D26-D310FC4F4F5F}" type="pres">
      <dgm:prSet presAssocID="{6664CD5F-96EB-42E8-9EB6-AB54A7F49967}" presName="spacing" presStyleCnt="0"/>
      <dgm:spPr/>
    </dgm:pt>
    <dgm:pt modelId="{25E92113-CA2B-4232-AC31-289C4E71AA43}" type="pres">
      <dgm:prSet presAssocID="{1172C09D-5752-4867-A119-C273572E28A9}" presName="linNode" presStyleCnt="0"/>
      <dgm:spPr/>
    </dgm:pt>
    <dgm:pt modelId="{36854F97-B411-4C18-A8CF-35A98325B334}" type="pres">
      <dgm:prSet presAssocID="{1172C09D-5752-4867-A119-C273572E28A9}" presName="parentShp" presStyleLbl="node1" presStyleIdx="1" presStyleCnt="5" custScaleX="52529" custLinFactNeighborX="-6503">
        <dgm:presLayoutVars>
          <dgm:bulletEnabled val="1"/>
        </dgm:presLayoutVars>
      </dgm:prSet>
      <dgm:spPr/>
      <dgm:t>
        <a:bodyPr/>
        <a:lstStyle/>
        <a:p>
          <a:endParaRPr lang="en-GB"/>
        </a:p>
      </dgm:t>
    </dgm:pt>
    <dgm:pt modelId="{9C196FCA-A842-4029-B2C3-84705C598FCE}" type="pres">
      <dgm:prSet presAssocID="{1172C09D-5752-4867-A119-C273572E28A9}" presName="childShp" presStyleLbl="bgAccFollowNode1" presStyleIdx="1" presStyleCnt="5" custScaleX="107440" custLinFactNeighborX="-13398">
        <dgm:presLayoutVars>
          <dgm:bulletEnabled val="1"/>
        </dgm:presLayoutVars>
      </dgm:prSet>
      <dgm:spPr/>
      <dgm:t>
        <a:bodyPr/>
        <a:lstStyle/>
        <a:p>
          <a:endParaRPr lang="en-GB"/>
        </a:p>
      </dgm:t>
    </dgm:pt>
    <dgm:pt modelId="{63367A7E-86FE-4762-B521-0FFFE938CACF}" type="pres">
      <dgm:prSet presAssocID="{B3FB042E-59F1-4C3F-B55F-EA17253DB33B}" presName="spacing" presStyleCnt="0"/>
      <dgm:spPr/>
    </dgm:pt>
    <dgm:pt modelId="{608CE78D-F40F-48C3-BC51-1D52F01AA978}" type="pres">
      <dgm:prSet presAssocID="{02C46496-22A1-46E2-B55C-558FE613345E}" presName="linNode" presStyleCnt="0"/>
      <dgm:spPr/>
    </dgm:pt>
    <dgm:pt modelId="{9A1A4473-ED17-43A7-872E-6F354FA44F9D}" type="pres">
      <dgm:prSet presAssocID="{02C46496-22A1-46E2-B55C-558FE613345E}" presName="parentShp" presStyleLbl="node1" presStyleIdx="2" presStyleCnt="5" custScaleX="52529" custLinFactNeighborX="-6503">
        <dgm:presLayoutVars>
          <dgm:bulletEnabled val="1"/>
        </dgm:presLayoutVars>
      </dgm:prSet>
      <dgm:spPr/>
      <dgm:t>
        <a:bodyPr/>
        <a:lstStyle/>
        <a:p>
          <a:endParaRPr lang="en-GB"/>
        </a:p>
      </dgm:t>
    </dgm:pt>
    <dgm:pt modelId="{7E4B0648-57CC-40B5-8775-66B604050639}" type="pres">
      <dgm:prSet presAssocID="{02C46496-22A1-46E2-B55C-558FE613345E}" presName="childShp" presStyleLbl="bgAccFollowNode1" presStyleIdx="2" presStyleCnt="5" custScaleX="107440" custLinFactNeighborX="-10296">
        <dgm:presLayoutVars>
          <dgm:bulletEnabled val="1"/>
        </dgm:presLayoutVars>
      </dgm:prSet>
      <dgm:spPr/>
      <dgm:t>
        <a:bodyPr/>
        <a:lstStyle/>
        <a:p>
          <a:endParaRPr lang="en-GB"/>
        </a:p>
      </dgm:t>
    </dgm:pt>
    <dgm:pt modelId="{970E3275-FF47-47D6-9804-D597B7F6293B}" type="pres">
      <dgm:prSet presAssocID="{D8232D47-8EB6-419C-8B36-08D7B6059EE1}" presName="spacing" presStyleCnt="0"/>
      <dgm:spPr/>
    </dgm:pt>
    <dgm:pt modelId="{ACA59236-299C-49AD-80AD-81F55750FEB6}" type="pres">
      <dgm:prSet presAssocID="{19E00B04-3DAD-4676-856C-BE8E42274524}" presName="linNode" presStyleCnt="0"/>
      <dgm:spPr/>
    </dgm:pt>
    <dgm:pt modelId="{D3D07C99-E100-4026-AFE4-7E2E9E29C8AC}" type="pres">
      <dgm:prSet presAssocID="{19E00B04-3DAD-4676-856C-BE8E42274524}" presName="parentShp" presStyleLbl="node1" presStyleIdx="3" presStyleCnt="5" custScaleX="52529" custLinFactNeighborX="-6503">
        <dgm:presLayoutVars>
          <dgm:bulletEnabled val="1"/>
        </dgm:presLayoutVars>
      </dgm:prSet>
      <dgm:spPr/>
      <dgm:t>
        <a:bodyPr/>
        <a:lstStyle/>
        <a:p>
          <a:endParaRPr lang="en-GB"/>
        </a:p>
      </dgm:t>
    </dgm:pt>
    <dgm:pt modelId="{36FC28B2-4FA5-4BC9-9A7A-74D7BFCCC0B7}" type="pres">
      <dgm:prSet presAssocID="{19E00B04-3DAD-4676-856C-BE8E42274524}" presName="childShp" presStyleLbl="bgAccFollowNode1" presStyleIdx="3" presStyleCnt="5" custScaleX="107440" custLinFactNeighborX="-13398">
        <dgm:presLayoutVars>
          <dgm:bulletEnabled val="1"/>
        </dgm:presLayoutVars>
      </dgm:prSet>
      <dgm:spPr/>
      <dgm:t>
        <a:bodyPr/>
        <a:lstStyle/>
        <a:p>
          <a:endParaRPr lang="en-GB"/>
        </a:p>
      </dgm:t>
    </dgm:pt>
    <dgm:pt modelId="{3A02EC81-24D9-4D94-8AE6-AA2CA7393762}" type="pres">
      <dgm:prSet presAssocID="{33BCB127-3863-4EDD-B8F5-5FEF24C4EE09}" presName="spacing" presStyleCnt="0"/>
      <dgm:spPr/>
    </dgm:pt>
    <dgm:pt modelId="{6CFC1ABF-DAEE-4B25-9F5E-D988AFF53753}" type="pres">
      <dgm:prSet presAssocID="{BB993885-C05B-4E62-A173-801EB37400BB}" presName="linNode" presStyleCnt="0"/>
      <dgm:spPr/>
    </dgm:pt>
    <dgm:pt modelId="{A3162FDA-A7B3-49F1-89C4-AD75E97EFC7A}" type="pres">
      <dgm:prSet presAssocID="{BB993885-C05B-4E62-A173-801EB37400BB}" presName="parentShp" presStyleLbl="node1" presStyleIdx="4" presStyleCnt="5" custScaleX="52529" custLinFactNeighborX="-6503">
        <dgm:presLayoutVars>
          <dgm:bulletEnabled val="1"/>
        </dgm:presLayoutVars>
      </dgm:prSet>
      <dgm:spPr/>
      <dgm:t>
        <a:bodyPr/>
        <a:lstStyle/>
        <a:p>
          <a:endParaRPr lang="en-GB"/>
        </a:p>
      </dgm:t>
    </dgm:pt>
    <dgm:pt modelId="{BE860858-5159-4C06-949A-CACC19BE20E5}" type="pres">
      <dgm:prSet presAssocID="{BB993885-C05B-4E62-A173-801EB37400BB}" presName="childShp" presStyleLbl="bgAccFollowNode1" presStyleIdx="4" presStyleCnt="5" custScaleX="107440" custLinFactNeighborX="-13398">
        <dgm:presLayoutVars>
          <dgm:bulletEnabled val="1"/>
        </dgm:presLayoutVars>
      </dgm:prSet>
      <dgm:spPr/>
      <dgm:t>
        <a:bodyPr/>
        <a:lstStyle/>
        <a:p>
          <a:endParaRPr lang="en-GB"/>
        </a:p>
      </dgm:t>
    </dgm:pt>
  </dgm:ptLst>
  <dgm:cxnLst>
    <dgm:cxn modelId="{362D12DF-A5C5-43C5-9E58-F6571AB403FA}" type="presOf" srcId="{CB78741B-5FE7-4F71-B14A-6167202D0BFA}" destId="{BE860858-5159-4C06-949A-CACC19BE20E5}" srcOrd="0" destOrd="1" presId="urn:microsoft.com/office/officeart/2005/8/layout/vList6"/>
    <dgm:cxn modelId="{904E2E13-1751-40A3-9F89-DAB26B92BBFA}" srcId="{B84F5EF4-12D3-49E4-923C-0460A1445819}" destId="{02C46496-22A1-46E2-B55C-558FE613345E}" srcOrd="2" destOrd="0" parTransId="{B04148CF-B77D-4152-BBEF-B83FA07823B8}" sibTransId="{D8232D47-8EB6-419C-8B36-08D7B6059EE1}"/>
    <dgm:cxn modelId="{EC749673-2445-594B-B598-A42531FAE94C}" type="presOf" srcId="{AC310C5F-227D-41D3-A304-B8FE325C296E}" destId="{BE860858-5159-4C06-949A-CACC19BE20E5}" srcOrd="0" destOrd="2" presId="urn:microsoft.com/office/officeart/2005/8/layout/vList6"/>
    <dgm:cxn modelId="{5B1918E5-DB38-4B58-A558-DD96C26E273E}" srcId="{053924A1-17FA-4528-B80A-F2FC83517A33}" destId="{B5AD7105-6538-4ADF-BCFE-E7907CD8D816}" srcOrd="1" destOrd="0" parTransId="{7FA70398-1E89-4392-B6AE-9F9D9B17E2B9}" sibTransId="{103E27B7-2112-4010-AE75-BD315E5AAD49}"/>
    <dgm:cxn modelId="{78FC2BB0-271F-473D-B34C-82DF40C4C31F}" srcId="{BB993885-C05B-4E62-A173-801EB37400BB}" destId="{48B46067-1B6B-411B-A1AB-BFF6193EE074}" srcOrd="0" destOrd="0" parTransId="{3F5589EE-A7BC-4522-8DEC-71D463129571}" sibTransId="{51C71D84-58CA-476C-84C7-B333F0AB5860}"/>
    <dgm:cxn modelId="{9800A31B-0D24-406E-99CC-B93E852286F0}" srcId="{BB993885-C05B-4E62-A173-801EB37400BB}" destId="{CB78741B-5FE7-4F71-B14A-6167202D0BFA}" srcOrd="1" destOrd="0" parTransId="{D0D92212-F094-4EF9-9FC3-BFC9B2D71D47}" sibTransId="{EECBC184-4250-4EE7-9B1C-125D64475DDB}"/>
    <dgm:cxn modelId="{10141B48-1B5E-C548-8137-03B90CBD422A}" type="presOf" srcId="{053924A1-17FA-4528-B80A-F2FC83517A33}" destId="{FC1B2042-AA1D-4AEE-8193-10F02CFF288B}" srcOrd="0" destOrd="0" presId="urn:microsoft.com/office/officeart/2005/8/layout/vList6"/>
    <dgm:cxn modelId="{1EAE9D62-142D-4283-A32C-41533B664D12}" srcId="{B84F5EF4-12D3-49E4-923C-0460A1445819}" destId="{BB993885-C05B-4E62-A173-801EB37400BB}" srcOrd="4" destOrd="0" parTransId="{C5108154-11E8-476C-849D-4CA05829EC36}" sibTransId="{16EFF151-5CC5-41BB-B803-4DE6F6BAD35D}"/>
    <dgm:cxn modelId="{2EFDC2B9-F536-4004-B2D3-67C51C674232}" srcId="{B84F5EF4-12D3-49E4-923C-0460A1445819}" destId="{053924A1-17FA-4528-B80A-F2FC83517A33}" srcOrd="0" destOrd="0" parTransId="{500AB152-0674-4CFD-B52E-5274DDF128BC}" sibTransId="{6664CD5F-96EB-42E8-9EB6-AB54A7F49967}"/>
    <dgm:cxn modelId="{5A4BACB3-75B0-458F-AFB8-185844157620}" srcId="{1172C09D-5752-4867-A119-C273572E28A9}" destId="{F5272190-60B1-4EE7-8496-9FFB6E1F9AA1}" srcOrd="1" destOrd="0" parTransId="{2F321D87-386D-4455-884F-59F4CE287CCB}" sibTransId="{757B5E94-3F2A-4920-A650-1FBF711855C4}"/>
    <dgm:cxn modelId="{52201254-53BB-493A-9E2B-011B3C18831B}" srcId="{02C46496-22A1-46E2-B55C-558FE613345E}" destId="{94832355-5A74-4615-9344-10E2D135F880}" srcOrd="0" destOrd="0" parTransId="{5958D799-A2A9-4D45-A3E2-FA1F462A5DF9}" sibTransId="{0581B93F-923C-423D-86E3-85BCF8772264}"/>
    <dgm:cxn modelId="{73C0F11F-ADEB-4BCB-AF8D-4D1DB1538968}" type="presOf" srcId="{F9C98A59-DEBC-4517-B8C4-DC33C8D700DE}" destId="{0FAF6B55-5912-455A-B4FB-40B099B3A49F}" srcOrd="0" destOrd="2" presId="urn:microsoft.com/office/officeart/2005/8/layout/vList6"/>
    <dgm:cxn modelId="{448B502A-A121-46B4-9AEE-11A98CF00725}" srcId="{053924A1-17FA-4528-B80A-F2FC83517A33}" destId="{F9C98A59-DEBC-4517-B8C4-DC33C8D700DE}" srcOrd="2" destOrd="0" parTransId="{892CCE28-6229-48CA-B613-492881C7587D}" sibTransId="{17FF1A15-004B-439D-8A7D-A521EE939A46}"/>
    <dgm:cxn modelId="{DA21BB7C-1D17-4621-92B5-0D28281B3EF6}" srcId="{19E00B04-3DAD-4676-856C-BE8E42274524}" destId="{BB797A47-03CA-42FD-9A5A-3995D816E51B}" srcOrd="0" destOrd="0" parTransId="{88C88756-4C38-45DA-B715-05669C064461}" sibTransId="{37C0F1E6-F922-4FDC-8DA5-2E1761C283C7}"/>
    <dgm:cxn modelId="{91920613-2260-C747-99E0-A60E8129B0AF}" type="presOf" srcId="{19E00B04-3DAD-4676-856C-BE8E42274524}" destId="{D3D07C99-E100-4026-AFE4-7E2E9E29C8AC}" srcOrd="0" destOrd="0" presId="urn:microsoft.com/office/officeart/2005/8/layout/vList6"/>
    <dgm:cxn modelId="{F199A820-EF94-4CCF-BCE3-8BD9A762416A}" srcId="{02C46496-22A1-46E2-B55C-558FE613345E}" destId="{6A0A3BE8-0A97-47E4-90B4-C297509B5B25}" srcOrd="1" destOrd="0" parTransId="{E0BEDF1B-6242-4E80-8EB4-F2C97ACD1683}" sibTransId="{F929DA2C-A73F-4EF5-BE7C-2BB5F2DCE672}"/>
    <dgm:cxn modelId="{47E0F225-67FE-4B3F-8387-31A946928431}" srcId="{B84F5EF4-12D3-49E4-923C-0460A1445819}" destId="{19E00B04-3DAD-4676-856C-BE8E42274524}" srcOrd="3" destOrd="0" parTransId="{3F6E4FD0-CDC6-4DE4-88F2-FC811645C1CA}" sibTransId="{33BCB127-3863-4EDD-B8F5-5FEF24C4EE09}"/>
    <dgm:cxn modelId="{1B9334C6-414A-2B46-A2DF-7A98D68144F9}" type="presOf" srcId="{BB797A47-03CA-42FD-9A5A-3995D816E51B}" destId="{36FC28B2-4FA5-4BC9-9A7A-74D7BFCCC0B7}" srcOrd="0" destOrd="0" presId="urn:microsoft.com/office/officeart/2005/8/layout/vList6"/>
    <dgm:cxn modelId="{69D43725-C81C-4886-BEE5-35AD6D8E0EE2}" type="presOf" srcId="{F5272190-60B1-4EE7-8496-9FFB6E1F9AA1}" destId="{9C196FCA-A842-4029-B2C3-84705C598FCE}" srcOrd="0" destOrd="1" presId="urn:microsoft.com/office/officeart/2005/8/layout/vList6"/>
    <dgm:cxn modelId="{03AC8B35-C1D9-B744-B04C-2D45999B0676}" type="presOf" srcId="{94832355-5A74-4615-9344-10E2D135F880}" destId="{7E4B0648-57CC-40B5-8775-66B604050639}" srcOrd="0" destOrd="0" presId="urn:microsoft.com/office/officeart/2005/8/layout/vList6"/>
    <dgm:cxn modelId="{34BA647E-7BE8-3745-BACD-FE80D1464B9C}" type="presOf" srcId="{1172C09D-5752-4867-A119-C273572E28A9}" destId="{36854F97-B411-4C18-A8CF-35A98325B334}" srcOrd="0" destOrd="0" presId="urn:microsoft.com/office/officeart/2005/8/layout/vList6"/>
    <dgm:cxn modelId="{98B53A7D-D705-8541-9D50-4F2825AC41C2}" type="presOf" srcId="{6A0A3BE8-0A97-47E4-90B4-C297509B5B25}" destId="{7E4B0648-57CC-40B5-8775-66B604050639}" srcOrd="0" destOrd="1" presId="urn:microsoft.com/office/officeart/2005/8/layout/vList6"/>
    <dgm:cxn modelId="{76F1FB0A-D3C8-448F-82B3-867EBD32A808}" type="presOf" srcId="{B5AD7105-6538-4ADF-BCFE-E7907CD8D816}" destId="{0FAF6B55-5912-455A-B4FB-40B099B3A49F}" srcOrd="0" destOrd="1" presId="urn:microsoft.com/office/officeart/2005/8/layout/vList6"/>
    <dgm:cxn modelId="{EA1AA0B7-AACA-4B53-84AB-EAAE47A03C38}" srcId="{BB993885-C05B-4E62-A173-801EB37400BB}" destId="{AC310C5F-227D-41D3-A304-B8FE325C296E}" srcOrd="2" destOrd="0" parTransId="{8A9976EE-E941-4546-8920-C2DD459E57C6}" sibTransId="{BF023933-3A99-4CC7-B623-9A6B1D979A25}"/>
    <dgm:cxn modelId="{734F72F3-E4DB-4CFE-8A03-AEA590A7283F}" srcId="{053924A1-17FA-4528-B80A-F2FC83517A33}" destId="{83C13920-35D1-491D-B4FF-FFC3DF1B022A}" srcOrd="0" destOrd="0" parTransId="{8089CD19-1D1A-4106-9FF9-078D941B77A9}" sibTransId="{AE4F7F20-358B-47C1-9DA4-329B41F0C3D3}"/>
    <dgm:cxn modelId="{64F2E9C1-38AA-46AD-BC12-66B123E115B5}" srcId="{B84F5EF4-12D3-49E4-923C-0460A1445819}" destId="{1172C09D-5752-4867-A119-C273572E28A9}" srcOrd="1" destOrd="0" parTransId="{5E2A5869-D401-48C3-B12A-0617BBB6D17B}" sibTransId="{B3FB042E-59F1-4C3F-B55F-EA17253DB33B}"/>
    <dgm:cxn modelId="{38369A6A-D4EF-9747-B0F7-D053C8BF950F}" type="presOf" srcId="{BB993885-C05B-4E62-A173-801EB37400BB}" destId="{A3162FDA-A7B3-49F1-89C4-AD75E97EFC7A}" srcOrd="0" destOrd="0" presId="urn:microsoft.com/office/officeart/2005/8/layout/vList6"/>
    <dgm:cxn modelId="{BE9CC4A3-C521-40AF-AC17-D3A789E1AAAE}" type="presOf" srcId="{83C13920-35D1-491D-B4FF-FFC3DF1B022A}" destId="{0FAF6B55-5912-455A-B4FB-40B099B3A49F}" srcOrd="0" destOrd="0" presId="urn:microsoft.com/office/officeart/2005/8/layout/vList6"/>
    <dgm:cxn modelId="{B80A6282-5312-794E-9DE5-7D01F0133247}" type="presOf" srcId="{02C46496-22A1-46E2-B55C-558FE613345E}" destId="{9A1A4473-ED17-43A7-872E-6F354FA44F9D}" srcOrd="0" destOrd="0" presId="urn:microsoft.com/office/officeart/2005/8/layout/vList6"/>
    <dgm:cxn modelId="{3F6C6270-FFDA-4A40-85D3-D1F4CB25DD29}" type="presOf" srcId="{08AB0313-89BF-4EB0-B8D8-EE0E60AA7D4D}" destId="{9C196FCA-A842-4029-B2C3-84705C598FCE}" srcOrd="0" destOrd="0" presId="urn:microsoft.com/office/officeart/2005/8/layout/vList6"/>
    <dgm:cxn modelId="{4C241DC7-EB90-A44B-8607-AA006AB2173C}" type="presOf" srcId="{48B46067-1B6B-411B-A1AB-BFF6193EE074}" destId="{BE860858-5159-4C06-949A-CACC19BE20E5}" srcOrd="0" destOrd="0" presId="urn:microsoft.com/office/officeart/2005/8/layout/vList6"/>
    <dgm:cxn modelId="{35AD086D-84DB-4460-BC81-E0E0ACCF4FC6}" srcId="{1172C09D-5752-4867-A119-C273572E28A9}" destId="{08AB0313-89BF-4EB0-B8D8-EE0E60AA7D4D}" srcOrd="0" destOrd="0" parTransId="{3984387C-69F2-4AC4-9BDF-0A36CF6D9900}" sibTransId="{A66F91EC-C217-4F16-B39D-D14D9AEA46C5}"/>
    <dgm:cxn modelId="{ED6AB821-AEB1-D449-87F1-EDF87018F5ED}" type="presOf" srcId="{B84F5EF4-12D3-49E4-923C-0460A1445819}" destId="{9F5B737F-920C-49A2-9BFC-79F982B34B90}" srcOrd="0" destOrd="0" presId="urn:microsoft.com/office/officeart/2005/8/layout/vList6"/>
    <dgm:cxn modelId="{3743A5C1-77E6-2C4D-995C-EB4DA4108F3B}" type="presParOf" srcId="{9F5B737F-920C-49A2-9BFC-79F982B34B90}" destId="{42EA5772-26B6-4320-A517-96A22A57439F}" srcOrd="0" destOrd="0" presId="urn:microsoft.com/office/officeart/2005/8/layout/vList6"/>
    <dgm:cxn modelId="{77A479D2-3605-9249-B31A-3618680AFB35}" type="presParOf" srcId="{42EA5772-26B6-4320-A517-96A22A57439F}" destId="{FC1B2042-AA1D-4AEE-8193-10F02CFF288B}" srcOrd="0" destOrd="0" presId="urn:microsoft.com/office/officeart/2005/8/layout/vList6"/>
    <dgm:cxn modelId="{8ED61F2B-04BF-DC46-8DFE-994336C522E9}" type="presParOf" srcId="{42EA5772-26B6-4320-A517-96A22A57439F}" destId="{0FAF6B55-5912-455A-B4FB-40B099B3A49F}" srcOrd="1" destOrd="0" presId="urn:microsoft.com/office/officeart/2005/8/layout/vList6"/>
    <dgm:cxn modelId="{2D62027F-0703-4443-A266-4B2F708F1F61}" type="presParOf" srcId="{9F5B737F-920C-49A2-9BFC-79F982B34B90}" destId="{012C3E33-B2CB-48FF-8D26-D310FC4F4F5F}" srcOrd="1" destOrd="0" presId="urn:microsoft.com/office/officeart/2005/8/layout/vList6"/>
    <dgm:cxn modelId="{2DCAF7FD-6D78-CF46-9C40-EC6973E5445A}" type="presParOf" srcId="{9F5B737F-920C-49A2-9BFC-79F982B34B90}" destId="{25E92113-CA2B-4232-AC31-289C4E71AA43}" srcOrd="2" destOrd="0" presId="urn:microsoft.com/office/officeart/2005/8/layout/vList6"/>
    <dgm:cxn modelId="{67F92433-9C02-3449-B814-93854FAF2D62}" type="presParOf" srcId="{25E92113-CA2B-4232-AC31-289C4E71AA43}" destId="{36854F97-B411-4C18-A8CF-35A98325B334}" srcOrd="0" destOrd="0" presId="urn:microsoft.com/office/officeart/2005/8/layout/vList6"/>
    <dgm:cxn modelId="{93F1482B-1D75-E744-A9F0-6EF9008D42D4}" type="presParOf" srcId="{25E92113-CA2B-4232-AC31-289C4E71AA43}" destId="{9C196FCA-A842-4029-B2C3-84705C598FCE}" srcOrd="1" destOrd="0" presId="urn:microsoft.com/office/officeart/2005/8/layout/vList6"/>
    <dgm:cxn modelId="{B1BF2573-BED0-4F46-AC6C-4C276E18108F}" type="presParOf" srcId="{9F5B737F-920C-49A2-9BFC-79F982B34B90}" destId="{63367A7E-86FE-4762-B521-0FFFE938CACF}" srcOrd="3" destOrd="0" presId="urn:microsoft.com/office/officeart/2005/8/layout/vList6"/>
    <dgm:cxn modelId="{EF72899B-E298-CD4E-9E16-8A63D94334B2}" type="presParOf" srcId="{9F5B737F-920C-49A2-9BFC-79F982B34B90}" destId="{608CE78D-F40F-48C3-BC51-1D52F01AA978}" srcOrd="4" destOrd="0" presId="urn:microsoft.com/office/officeart/2005/8/layout/vList6"/>
    <dgm:cxn modelId="{C6BAE39E-A0C3-5D46-842D-D6D33BC273A3}" type="presParOf" srcId="{608CE78D-F40F-48C3-BC51-1D52F01AA978}" destId="{9A1A4473-ED17-43A7-872E-6F354FA44F9D}" srcOrd="0" destOrd="0" presId="urn:microsoft.com/office/officeart/2005/8/layout/vList6"/>
    <dgm:cxn modelId="{71EB29EC-62DC-EA42-8887-D5827FE4FBDB}" type="presParOf" srcId="{608CE78D-F40F-48C3-BC51-1D52F01AA978}" destId="{7E4B0648-57CC-40B5-8775-66B604050639}" srcOrd="1" destOrd="0" presId="urn:microsoft.com/office/officeart/2005/8/layout/vList6"/>
    <dgm:cxn modelId="{7E7D027E-9AD6-D543-BDB9-FC9B468B4B89}" type="presParOf" srcId="{9F5B737F-920C-49A2-9BFC-79F982B34B90}" destId="{970E3275-FF47-47D6-9804-D597B7F6293B}" srcOrd="5" destOrd="0" presId="urn:microsoft.com/office/officeart/2005/8/layout/vList6"/>
    <dgm:cxn modelId="{34EB6ADF-AC97-BD4E-BC10-3C861DC34764}" type="presParOf" srcId="{9F5B737F-920C-49A2-9BFC-79F982B34B90}" destId="{ACA59236-299C-49AD-80AD-81F55750FEB6}" srcOrd="6" destOrd="0" presId="urn:microsoft.com/office/officeart/2005/8/layout/vList6"/>
    <dgm:cxn modelId="{50349B2F-4B94-E24B-81CA-148037AB61BC}" type="presParOf" srcId="{ACA59236-299C-49AD-80AD-81F55750FEB6}" destId="{D3D07C99-E100-4026-AFE4-7E2E9E29C8AC}" srcOrd="0" destOrd="0" presId="urn:microsoft.com/office/officeart/2005/8/layout/vList6"/>
    <dgm:cxn modelId="{DEF9D4F0-8A48-624D-960A-58C1652349B9}" type="presParOf" srcId="{ACA59236-299C-49AD-80AD-81F55750FEB6}" destId="{36FC28B2-4FA5-4BC9-9A7A-74D7BFCCC0B7}" srcOrd="1" destOrd="0" presId="urn:microsoft.com/office/officeart/2005/8/layout/vList6"/>
    <dgm:cxn modelId="{4CD63F51-0B70-D348-93E5-2082897DD214}" type="presParOf" srcId="{9F5B737F-920C-49A2-9BFC-79F982B34B90}" destId="{3A02EC81-24D9-4D94-8AE6-AA2CA7393762}" srcOrd="7" destOrd="0" presId="urn:microsoft.com/office/officeart/2005/8/layout/vList6"/>
    <dgm:cxn modelId="{542AF8C5-8E00-0748-A1E5-81B3850955ED}" type="presParOf" srcId="{9F5B737F-920C-49A2-9BFC-79F982B34B90}" destId="{6CFC1ABF-DAEE-4B25-9F5E-D988AFF53753}" srcOrd="8" destOrd="0" presId="urn:microsoft.com/office/officeart/2005/8/layout/vList6"/>
    <dgm:cxn modelId="{F4B4AE23-2B9E-1044-B48C-25FB1C19602D}" type="presParOf" srcId="{6CFC1ABF-DAEE-4B25-9F5E-D988AFF53753}" destId="{A3162FDA-A7B3-49F1-89C4-AD75E97EFC7A}" srcOrd="0" destOrd="0" presId="urn:microsoft.com/office/officeart/2005/8/layout/vList6"/>
    <dgm:cxn modelId="{59575C34-D019-5D4F-919C-02DFDAB7331B}" type="presParOf" srcId="{6CFC1ABF-DAEE-4B25-9F5E-D988AFF53753}" destId="{BE860858-5159-4C06-949A-CACC19BE20E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A92F1-1F06-CA4C-A065-97DFCBAE4C9C}"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AAD44597-7F9C-B043-A703-7BB50925D742}">
      <dgm:prSet phldrT="[Text]"/>
      <dgm:spPr/>
      <dgm:t>
        <a:bodyPr/>
        <a:lstStyle/>
        <a:p>
          <a:r>
            <a:rPr lang="en-US" b="1" dirty="0"/>
            <a:t>Understanding Client Needs</a:t>
          </a:r>
          <a:endParaRPr lang="en-US" dirty="0"/>
        </a:p>
      </dgm:t>
    </dgm:pt>
    <dgm:pt modelId="{84896BB2-757D-4B46-8C8B-0C518CB5F819}" type="parTrans" cxnId="{F7622609-7973-B545-87DE-5FCC7AA03F8D}">
      <dgm:prSet/>
      <dgm:spPr/>
      <dgm:t>
        <a:bodyPr/>
        <a:lstStyle/>
        <a:p>
          <a:endParaRPr lang="en-US"/>
        </a:p>
      </dgm:t>
    </dgm:pt>
    <dgm:pt modelId="{0EE65038-96DF-9B4A-ABAC-E1045F1788DD}" type="sibTrans" cxnId="{F7622609-7973-B545-87DE-5FCC7AA03F8D}">
      <dgm:prSet/>
      <dgm:spPr/>
      <dgm:t>
        <a:bodyPr/>
        <a:lstStyle/>
        <a:p>
          <a:endParaRPr lang="en-US"/>
        </a:p>
      </dgm:t>
    </dgm:pt>
    <dgm:pt modelId="{7EFA00FE-E322-694D-B9B4-BA95020832A8}">
      <dgm:prSet phldrT="[Text]"/>
      <dgm:spPr/>
      <dgm:t>
        <a:bodyPr/>
        <a:lstStyle/>
        <a:p>
          <a:r>
            <a:rPr lang="en-US" b="1" u="none" dirty="0"/>
            <a:t>Market-driven product profile contracts</a:t>
          </a:r>
          <a:endParaRPr lang="en-US" b="1" dirty="0"/>
        </a:p>
      </dgm:t>
    </dgm:pt>
    <dgm:pt modelId="{2FCBD0A8-3132-7044-B707-49DFF4486E72}" type="parTrans" cxnId="{ED3D5698-787C-8946-B50B-DA55B76A65BD}">
      <dgm:prSet/>
      <dgm:spPr/>
      <dgm:t>
        <a:bodyPr/>
        <a:lstStyle/>
        <a:p>
          <a:endParaRPr lang="en-US"/>
        </a:p>
      </dgm:t>
    </dgm:pt>
    <dgm:pt modelId="{6E26F81A-5012-0D44-A948-D56086473483}" type="sibTrans" cxnId="{ED3D5698-787C-8946-B50B-DA55B76A65BD}">
      <dgm:prSet/>
      <dgm:spPr/>
      <dgm:t>
        <a:bodyPr/>
        <a:lstStyle/>
        <a:p>
          <a:endParaRPr lang="en-US"/>
        </a:p>
      </dgm:t>
    </dgm:pt>
    <dgm:pt modelId="{1E0A845A-8290-424B-AFAD-C6C83473F423}">
      <dgm:prSet phldrT="[Text]"/>
      <dgm:spPr/>
      <dgm:t>
        <a:bodyPr/>
        <a:lstStyle/>
        <a:p>
          <a:r>
            <a:rPr lang="en-US" b="1" dirty="0"/>
            <a:t>Well-designed breeding programs</a:t>
          </a:r>
        </a:p>
      </dgm:t>
    </dgm:pt>
    <dgm:pt modelId="{BBEC6877-3702-FF4B-BB2D-6BFDBE4D90F3}" type="parTrans" cxnId="{D6F9AD1F-7287-574C-AAE6-37BD74AF50FD}">
      <dgm:prSet/>
      <dgm:spPr/>
      <dgm:t>
        <a:bodyPr/>
        <a:lstStyle/>
        <a:p>
          <a:endParaRPr lang="en-US"/>
        </a:p>
      </dgm:t>
    </dgm:pt>
    <dgm:pt modelId="{45CC4AF8-0DAC-4741-A6B5-80F487773649}" type="sibTrans" cxnId="{D6F9AD1F-7287-574C-AAE6-37BD74AF50FD}">
      <dgm:prSet/>
      <dgm:spPr/>
      <dgm:t>
        <a:bodyPr/>
        <a:lstStyle/>
        <a:p>
          <a:endParaRPr lang="en-US"/>
        </a:p>
      </dgm:t>
    </dgm:pt>
    <dgm:pt modelId="{B2E38B52-E06D-6B4A-A11F-B390134B1C55}">
      <dgm:prSet phldrT="[Text]"/>
      <dgm:spPr/>
      <dgm:t>
        <a:bodyPr/>
        <a:lstStyle/>
        <a:p>
          <a:r>
            <a:rPr lang="en-US" b="1" dirty="0"/>
            <a:t>Well-designed product testing &amp; delivery</a:t>
          </a:r>
        </a:p>
      </dgm:t>
    </dgm:pt>
    <dgm:pt modelId="{EFEBE1FC-C34A-054B-985D-BD242FA59C55}" type="parTrans" cxnId="{94FD349D-522E-6144-B15D-CD71B6E5D282}">
      <dgm:prSet/>
      <dgm:spPr/>
      <dgm:t>
        <a:bodyPr/>
        <a:lstStyle/>
        <a:p>
          <a:endParaRPr lang="en-US"/>
        </a:p>
      </dgm:t>
    </dgm:pt>
    <dgm:pt modelId="{E9AF96CE-6407-E44D-B2B1-F90E63442278}" type="sibTrans" cxnId="{94FD349D-522E-6144-B15D-CD71B6E5D282}">
      <dgm:prSet/>
      <dgm:spPr/>
      <dgm:t>
        <a:bodyPr/>
        <a:lstStyle/>
        <a:p>
          <a:endParaRPr lang="en-US"/>
        </a:p>
      </dgm:t>
    </dgm:pt>
    <dgm:pt modelId="{DBC755D0-8DD8-8C4A-BF35-E29E5ADF2F30}" type="pres">
      <dgm:prSet presAssocID="{3A7A92F1-1F06-CA4C-A065-97DFCBAE4C9C}" presName="cycle" presStyleCnt="0">
        <dgm:presLayoutVars>
          <dgm:dir/>
          <dgm:resizeHandles val="exact"/>
        </dgm:presLayoutVars>
      </dgm:prSet>
      <dgm:spPr/>
      <dgm:t>
        <a:bodyPr/>
        <a:lstStyle/>
        <a:p>
          <a:endParaRPr lang="en-US"/>
        </a:p>
      </dgm:t>
    </dgm:pt>
    <dgm:pt modelId="{57ED7FE3-8AC8-6343-A6D8-C39491B3F86F}" type="pres">
      <dgm:prSet presAssocID="{AAD44597-7F9C-B043-A703-7BB50925D742}" presName="dummy" presStyleCnt="0"/>
      <dgm:spPr/>
    </dgm:pt>
    <dgm:pt modelId="{578ECE8B-11BD-A243-ADA3-43687C2ABD5F}" type="pres">
      <dgm:prSet presAssocID="{AAD44597-7F9C-B043-A703-7BB50925D742}" presName="node" presStyleLbl="revTx" presStyleIdx="0" presStyleCnt="4" custScaleY="66202">
        <dgm:presLayoutVars>
          <dgm:bulletEnabled val="1"/>
        </dgm:presLayoutVars>
      </dgm:prSet>
      <dgm:spPr/>
      <dgm:t>
        <a:bodyPr/>
        <a:lstStyle/>
        <a:p>
          <a:endParaRPr lang="en-US"/>
        </a:p>
      </dgm:t>
    </dgm:pt>
    <dgm:pt modelId="{0C63B19B-264C-6748-9909-843D837A968D}" type="pres">
      <dgm:prSet presAssocID="{0EE65038-96DF-9B4A-ABAC-E1045F1788DD}" presName="sibTrans" presStyleLbl="node1" presStyleIdx="0" presStyleCnt="4"/>
      <dgm:spPr/>
      <dgm:t>
        <a:bodyPr/>
        <a:lstStyle/>
        <a:p>
          <a:endParaRPr lang="en-US"/>
        </a:p>
      </dgm:t>
    </dgm:pt>
    <dgm:pt modelId="{8A00B750-0459-0B49-BC67-79D1B175EC9F}" type="pres">
      <dgm:prSet presAssocID="{7EFA00FE-E322-694D-B9B4-BA95020832A8}" presName="dummy" presStyleCnt="0"/>
      <dgm:spPr/>
    </dgm:pt>
    <dgm:pt modelId="{BCA381A7-6D9E-2D4E-B19A-5925F9D1513F}" type="pres">
      <dgm:prSet presAssocID="{7EFA00FE-E322-694D-B9B4-BA95020832A8}" presName="node" presStyleLbl="revTx" presStyleIdx="1" presStyleCnt="4">
        <dgm:presLayoutVars>
          <dgm:bulletEnabled val="1"/>
        </dgm:presLayoutVars>
      </dgm:prSet>
      <dgm:spPr/>
      <dgm:t>
        <a:bodyPr/>
        <a:lstStyle/>
        <a:p>
          <a:endParaRPr lang="en-US"/>
        </a:p>
      </dgm:t>
    </dgm:pt>
    <dgm:pt modelId="{EECD9AB3-4BDF-0A40-877C-7214AB262D63}" type="pres">
      <dgm:prSet presAssocID="{6E26F81A-5012-0D44-A948-D56086473483}" presName="sibTrans" presStyleLbl="node1" presStyleIdx="1" presStyleCnt="4"/>
      <dgm:spPr/>
      <dgm:t>
        <a:bodyPr/>
        <a:lstStyle/>
        <a:p>
          <a:endParaRPr lang="en-US"/>
        </a:p>
      </dgm:t>
    </dgm:pt>
    <dgm:pt modelId="{459E9172-1D1E-B94D-91A1-0FCE73C3B865}" type="pres">
      <dgm:prSet presAssocID="{1E0A845A-8290-424B-AFAD-C6C83473F423}" presName="dummy" presStyleCnt="0"/>
      <dgm:spPr/>
    </dgm:pt>
    <dgm:pt modelId="{01AD098C-95AE-4648-9279-3A8B587DAD74}" type="pres">
      <dgm:prSet presAssocID="{1E0A845A-8290-424B-AFAD-C6C83473F423}" presName="node" presStyleLbl="revTx" presStyleIdx="2" presStyleCnt="4" custScaleX="124979" custScaleY="57038">
        <dgm:presLayoutVars>
          <dgm:bulletEnabled val="1"/>
        </dgm:presLayoutVars>
      </dgm:prSet>
      <dgm:spPr/>
      <dgm:t>
        <a:bodyPr/>
        <a:lstStyle/>
        <a:p>
          <a:endParaRPr lang="en-US"/>
        </a:p>
      </dgm:t>
    </dgm:pt>
    <dgm:pt modelId="{F5FD056C-AC6B-1149-AAA8-9B09965712B9}" type="pres">
      <dgm:prSet presAssocID="{45CC4AF8-0DAC-4741-A6B5-80F487773649}" presName="sibTrans" presStyleLbl="node1" presStyleIdx="2" presStyleCnt="4"/>
      <dgm:spPr/>
      <dgm:t>
        <a:bodyPr/>
        <a:lstStyle/>
        <a:p>
          <a:endParaRPr lang="en-US"/>
        </a:p>
      </dgm:t>
    </dgm:pt>
    <dgm:pt modelId="{622588C4-6333-204F-8A3D-66EAC01B8551}" type="pres">
      <dgm:prSet presAssocID="{B2E38B52-E06D-6B4A-A11F-B390134B1C55}" presName="dummy" presStyleCnt="0"/>
      <dgm:spPr/>
    </dgm:pt>
    <dgm:pt modelId="{D20BDD3F-9DE2-0643-81F2-DF9C66D2FE06}" type="pres">
      <dgm:prSet presAssocID="{B2E38B52-E06D-6B4A-A11F-B390134B1C55}" presName="node" presStyleLbl="revTx" presStyleIdx="3" presStyleCnt="4" custScaleX="137736" custScaleY="57259">
        <dgm:presLayoutVars>
          <dgm:bulletEnabled val="1"/>
        </dgm:presLayoutVars>
      </dgm:prSet>
      <dgm:spPr/>
      <dgm:t>
        <a:bodyPr/>
        <a:lstStyle/>
        <a:p>
          <a:endParaRPr lang="en-US"/>
        </a:p>
      </dgm:t>
    </dgm:pt>
    <dgm:pt modelId="{E97952FF-7C5A-FF41-8F28-F2FB4140C0C3}" type="pres">
      <dgm:prSet presAssocID="{E9AF96CE-6407-E44D-B2B1-F90E63442278}" presName="sibTrans" presStyleLbl="node1" presStyleIdx="3" presStyleCnt="4"/>
      <dgm:spPr/>
      <dgm:t>
        <a:bodyPr/>
        <a:lstStyle/>
        <a:p>
          <a:endParaRPr lang="en-US"/>
        </a:p>
      </dgm:t>
    </dgm:pt>
  </dgm:ptLst>
  <dgm:cxnLst>
    <dgm:cxn modelId="{76823793-A47B-4D45-A663-95DFD7C9B738}" type="presOf" srcId="{AAD44597-7F9C-B043-A703-7BB50925D742}" destId="{578ECE8B-11BD-A243-ADA3-43687C2ABD5F}" srcOrd="0" destOrd="0" presId="urn:microsoft.com/office/officeart/2005/8/layout/cycle1"/>
    <dgm:cxn modelId="{B702D247-F64F-DC46-9E6E-25B76148C3FF}" type="presOf" srcId="{E9AF96CE-6407-E44D-B2B1-F90E63442278}" destId="{E97952FF-7C5A-FF41-8F28-F2FB4140C0C3}" srcOrd="0" destOrd="0" presId="urn:microsoft.com/office/officeart/2005/8/layout/cycle1"/>
    <dgm:cxn modelId="{D6F9AD1F-7287-574C-AAE6-37BD74AF50FD}" srcId="{3A7A92F1-1F06-CA4C-A065-97DFCBAE4C9C}" destId="{1E0A845A-8290-424B-AFAD-C6C83473F423}" srcOrd="2" destOrd="0" parTransId="{BBEC6877-3702-FF4B-BB2D-6BFDBE4D90F3}" sibTransId="{45CC4AF8-0DAC-4741-A6B5-80F487773649}"/>
    <dgm:cxn modelId="{ED3D5698-787C-8946-B50B-DA55B76A65BD}" srcId="{3A7A92F1-1F06-CA4C-A065-97DFCBAE4C9C}" destId="{7EFA00FE-E322-694D-B9B4-BA95020832A8}" srcOrd="1" destOrd="0" parTransId="{2FCBD0A8-3132-7044-B707-49DFF4486E72}" sibTransId="{6E26F81A-5012-0D44-A948-D56086473483}"/>
    <dgm:cxn modelId="{94FD349D-522E-6144-B15D-CD71B6E5D282}" srcId="{3A7A92F1-1F06-CA4C-A065-97DFCBAE4C9C}" destId="{B2E38B52-E06D-6B4A-A11F-B390134B1C55}" srcOrd="3" destOrd="0" parTransId="{EFEBE1FC-C34A-054B-985D-BD242FA59C55}" sibTransId="{E9AF96CE-6407-E44D-B2B1-F90E63442278}"/>
    <dgm:cxn modelId="{777003DC-8041-C048-869A-F94CB8B44508}" type="presOf" srcId="{7EFA00FE-E322-694D-B9B4-BA95020832A8}" destId="{BCA381A7-6D9E-2D4E-B19A-5925F9D1513F}" srcOrd="0" destOrd="0" presId="urn:microsoft.com/office/officeart/2005/8/layout/cycle1"/>
    <dgm:cxn modelId="{DC0573DA-237E-A843-9C9B-862F4E2FE8B5}" type="presOf" srcId="{3A7A92F1-1F06-CA4C-A065-97DFCBAE4C9C}" destId="{DBC755D0-8DD8-8C4A-BF35-E29E5ADF2F30}" srcOrd="0" destOrd="0" presId="urn:microsoft.com/office/officeart/2005/8/layout/cycle1"/>
    <dgm:cxn modelId="{44187EF4-BE5B-C74C-AC5E-8F0604D123CE}" type="presOf" srcId="{45CC4AF8-0DAC-4741-A6B5-80F487773649}" destId="{F5FD056C-AC6B-1149-AAA8-9B09965712B9}" srcOrd="0" destOrd="0" presId="urn:microsoft.com/office/officeart/2005/8/layout/cycle1"/>
    <dgm:cxn modelId="{08E85610-4BE4-5240-B370-CFBAD1F98AF7}" type="presOf" srcId="{1E0A845A-8290-424B-AFAD-C6C83473F423}" destId="{01AD098C-95AE-4648-9279-3A8B587DAD74}" srcOrd="0" destOrd="0" presId="urn:microsoft.com/office/officeart/2005/8/layout/cycle1"/>
    <dgm:cxn modelId="{406D1CC5-404F-CD47-A1B0-08CA241628C7}" type="presOf" srcId="{B2E38B52-E06D-6B4A-A11F-B390134B1C55}" destId="{D20BDD3F-9DE2-0643-81F2-DF9C66D2FE06}" srcOrd="0" destOrd="0" presId="urn:microsoft.com/office/officeart/2005/8/layout/cycle1"/>
    <dgm:cxn modelId="{F7622609-7973-B545-87DE-5FCC7AA03F8D}" srcId="{3A7A92F1-1F06-CA4C-A065-97DFCBAE4C9C}" destId="{AAD44597-7F9C-B043-A703-7BB50925D742}" srcOrd="0" destOrd="0" parTransId="{84896BB2-757D-4B46-8C8B-0C518CB5F819}" sibTransId="{0EE65038-96DF-9B4A-ABAC-E1045F1788DD}"/>
    <dgm:cxn modelId="{185A3D1B-5BE8-4946-B70A-AC3DAB01ABB9}" type="presOf" srcId="{0EE65038-96DF-9B4A-ABAC-E1045F1788DD}" destId="{0C63B19B-264C-6748-9909-843D837A968D}" srcOrd="0" destOrd="0" presId="urn:microsoft.com/office/officeart/2005/8/layout/cycle1"/>
    <dgm:cxn modelId="{41689E6F-FE19-374B-B96E-E25F615655F7}" type="presOf" srcId="{6E26F81A-5012-0D44-A948-D56086473483}" destId="{EECD9AB3-4BDF-0A40-877C-7214AB262D63}" srcOrd="0" destOrd="0" presId="urn:microsoft.com/office/officeart/2005/8/layout/cycle1"/>
    <dgm:cxn modelId="{8131D447-5831-934A-8C00-C23CE4BE6DBA}" type="presParOf" srcId="{DBC755D0-8DD8-8C4A-BF35-E29E5ADF2F30}" destId="{57ED7FE3-8AC8-6343-A6D8-C39491B3F86F}" srcOrd="0" destOrd="0" presId="urn:microsoft.com/office/officeart/2005/8/layout/cycle1"/>
    <dgm:cxn modelId="{B539598B-CDCD-AE44-B158-9F2F6576DCB5}" type="presParOf" srcId="{DBC755D0-8DD8-8C4A-BF35-E29E5ADF2F30}" destId="{578ECE8B-11BD-A243-ADA3-43687C2ABD5F}" srcOrd="1" destOrd="0" presId="urn:microsoft.com/office/officeart/2005/8/layout/cycle1"/>
    <dgm:cxn modelId="{CF981C54-A8D4-AC4C-B127-A89FFBFCEB01}" type="presParOf" srcId="{DBC755D0-8DD8-8C4A-BF35-E29E5ADF2F30}" destId="{0C63B19B-264C-6748-9909-843D837A968D}" srcOrd="2" destOrd="0" presId="urn:microsoft.com/office/officeart/2005/8/layout/cycle1"/>
    <dgm:cxn modelId="{28FC684F-0DC5-F447-8F0C-DD5F87E0E905}" type="presParOf" srcId="{DBC755D0-8DD8-8C4A-BF35-E29E5ADF2F30}" destId="{8A00B750-0459-0B49-BC67-79D1B175EC9F}" srcOrd="3" destOrd="0" presId="urn:microsoft.com/office/officeart/2005/8/layout/cycle1"/>
    <dgm:cxn modelId="{02982709-E379-114D-ABB4-4CF2061253D3}" type="presParOf" srcId="{DBC755D0-8DD8-8C4A-BF35-E29E5ADF2F30}" destId="{BCA381A7-6D9E-2D4E-B19A-5925F9D1513F}" srcOrd="4" destOrd="0" presId="urn:microsoft.com/office/officeart/2005/8/layout/cycle1"/>
    <dgm:cxn modelId="{E9CFAD79-149B-D744-814B-2C4BF4C1472B}" type="presParOf" srcId="{DBC755D0-8DD8-8C4A-BF35-E29E5ADF2F30}" destId="{EECD9AB3-4BDF-0A40-877C-7214AB262D63}" srcOrd="5" destOrd="0" presId="urn:microsoft.com/office/officeart/2005/8/layout/cycle1"/>
    <dgm:cxn modelId="{27562C27-891F-334C-8C5A-B0D02555EBAE}" type="presParOf" srcId="{DBC755D0-8DD8-8C4A-BF35-E29E5ADF2F30}" destId="{459E9172-1D1E-B94D-91A1-0FCE73C3B865}" srcOrd="6" destOrd="0" presId="urn:microsoft.com/office/officeart/2005/8/layout/cycle1"/>
    <dgm:cxn modelId="{D60A35C8-D5A6-FB44-B392-9A531AA36DA4}" type="presParOf" srcId="{DBC755D0-8DD8-8C4A-BF35-E29E5ADF2F30}" destId="{01AD098C-95AE-4648-9279-3A8B587DAD74}" srcOrd="7" destOrd="0" presId="urn:microsoft.com/office/officeart/2005/8/layout/cycle1"/>
    <dgm:cxn modelId="{3D3249EB-C450-EF47-A245-5FAF86A5E818}" type="presParOf" srcId="{DBC755D0-8DD8-8C4A-BF35-E29E5ADF2F30}" destId="{F5FD056C-AC6B-1149-AAA8-9B09965712B9}" srcOrd="8" destOrd="0" presId="urn:microsoft.com/office/officeart/2005/8/layout/cycle1"/>
    <dgm:cxn modelId="{42256D73-39FE-EF48-9AEC-82D6A38F2EAE}" type="presParOf" srcId="{DBC755D0-8DD8-8C4A-BF35-E29E5ADF2F30}" destId="{622588C4-6333-204F-8A3D-66EAC01B8551}" srcOrd="9" destOrd="0" presId="urn:microsoft.com/office/officeart/2005/8/layout/cycle1"/>
    <dgm:cxn modelId="{AE0C8555-E246-B443-8016-F11169999FDD}" type="presParOf" srcId="{DBC755D0-8DD8-8C4A-BF35-E29E5ADF2F30}" destId="{D20BDD3F-9DE2-0643-81F2-DF9C66D2FE06}" srcOrd="10" destOrd="0" presId="urn:microsoft.com/office/officeart/2005/8/layout/cycle1"/>
    <dgm:cxn modelId="{B00FC98C-AAF5-BE48-97D1-BFB68C6558C2}" type="presParOf" srcId="{DBC755D0-8DD8-8C4A-BF35-E29E5ADF2F30}" destId="{E97952FF-7C5A-FF41-8F28-F2FB4140C0C3}"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F6B55-5912-455A-B4FB-40B099B3A49F}">
      <dsp:nvSpPr>
        <dsp:cNvPr id="0" name=""/>
        <dsp:cNvSpPr/>
      </dsp:nvSpPr>
      <dsp:spPr>
        <a:xfrm>
          <a:off x="1828796" y="0"/>
          <a:ext cx="4766954" cy="860189"/>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endParaRPr lang="en-US" sz="800" kern="1200" dirty="0"/>
        </a:p>
        <a:p>
          <a:pPr marL="114300" lvl="1" indent="-114300" algn="l" defTabSz="622300">
            <a:lnSpc>
              <a:spcPct val="90000"/>
            </a:lnSpc>
            <a:spcBef>
              <a:spcPct val="0"/>
            </a:spcBef>
            <a:spcAft>
              <a:spcPct val="15000"/>
            </a:spcAft>
            <a:buChar char="••"/>
          </a:pPr>
          <a:r>
            <a:rPr lang="en-US" sz="1400" kern="1200" dirty="0" smtClean="0"/>
            <a:t>Product Design &amp; Management</a:t>
          </a:r>
          <a:endParaRPr lang="en-US" sz="1400" kern="1200" dirty="0"/>
        </a:p>
        <a:p>
          <a:pPr marL="114300" lvl="1" indent="-114300" algn="l" defTabSz="622300">
            <a:lnSpc>
              <a:spcPct val="90000"/>
            </a:lnSpc>
            <a:spcBef>
              <a:spcPct val="0"/>
            </a:spcBef>
            <a:spcAft>
              <a:spcPct val="15000"/>
            </a:spcAft>
            <a:buChar char="••"/>
          </a:pPr>
          <a:r>
            <a:rPr lang="en-US" sz="1400" kern="1200" dirty="0" smtClean="0"/>
            <a:t>Program Metrics</a:t>
          </a:r>
          <a:endParaRPr lang="en-US" sz="1400" kern="1200" dirty="0"/>
        </a:p>
      </dsp:txBody>
      <dsp:txXfrm>
        <a:off x="1828796" y="107524"/>
        <a:ext cx="4444383" cy="645141"/>
      </dsp:txXfrm>
    </dsp:sp>
    <dsp:sp modelId="{FC1B2042-AA1D-4AEE-8193-10F02CFF288B}">
      <dsp:nvSpPr>
        <dsp:cNvPr id="0" name=""/>
        <dsp:cNvSpPr/>
      </dsp:nvSpPr>
      <dsp:spPr>
        <a:xfrm>
          <a:off x="248493" y="1588"/>
          <a:ext cx="1553756" cy="86018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Module 1</a:t>
          </a:r>
        </a:p>
      </dsp:txBody>
      <dsp:txXfrm>
        <a:off x="290484" y="43579"/>
        <a:ext cx="1469774" cy="776207"/>
      </dsp:txXfrm>
    </dsp:sp>
    <dsp:sp modelId="{9C196FCA-A842-4029-B2C3-84705C598FCE}">
      <dsp:nvSpPr>
        <dsp:cNvPr id="0" name=""/>
        <dsp:cNvSpPr/>
      </dsp:nvSpPr>
      <dsp:spPr>
        <a:xfrm>
          <a:off x="1694478" y="947797"/>
          <a:ext cx="4766954" cy="860189"/>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Optimizing breeding schemes</a:t>
          </a:r>
          <a:endParaRPr lang="en-US" sz="1400" kern="1200" dirty="0"/>
        </a:p>
        <a:p>
          <a:pPr marL="114300" lvl="1" indent="-114300" algn="l" defTabSz="622300">
            <a:lnSpc>
              <a:spcPct val="90000"/>
            </a:lnSpc>
            <a:spcBef>
              <a:spcPct val="0"/>
            </a:spcBef>
            <a:spcAft>
              <a:spcPct val="15000"/>
            </a:spcAft>
            <a:buChar char="••"/>
          </a:pPr>
          <a:r>
            <a:rPr lang="en-US" sz="1400" kern="1200" dirty="0" smtClean="0"/>
            <a:t>&amp; Breeding Strategies</a:t>
          </a:r>
          <a:endParaRPr lang="en-US" sz="1400" kern="1200" dirty="0"/>
        </a:p>
      </dsp:txBody>
      <dsp:txXfrm>
        <a:off x="1694478" y="1055321"/>
        <a:ext cx="4444383" cy="645141"/>
      </dsp:txXfrm>
    </dsp:sp>
    <dsp:sp modelId="{36854F97-B411-4C18-A8CF-35A98325B334}">
      <dsp:nvSpPr>
        <dsp:cNvPr id="0" name=""/>
        <dsp:cNvSpPr/>
      </dsp:nvSpPr>
      <dsp:spPr>
        <a:xfrm>
          <a:off x="248493" y="947797"/>
          <a:ext cx="1553756" cy="86018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Module 2</a:t>
          </a:r>
        </a:p>
      </dsp:txBody>
      <dsp:txXfrm>
        <a:off x="290484" y="989788"/>
        <a:ext cx="1469774" cy="776207"/>
      </dsp:txXfrm>
    </dsp:sp>
    <dsp:sp modelId="{7E4B0648-57CC-40B5-8775-66B604050639}">
      <dsp:nvSpPr>
        <dsp:cNvPr id="0" name=""/>
        <dsp:cNvSpPr/>
      </dsp:nvSpPr>
      <dsp:spPr>
        <a:xfrm>
          <a:off x="1786232" y="1894005"/>
          <a:ext cx="4766954" cy="860189"/>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Genotyping / sequencing</a:t>
          </a:r>
        </a:p>
        <a:p>
          <a:pPr marL="114300" lvl="1" indent="-114300" algn="l" defTabSz="622300">
            <a:lnSpc>
              <a:spcPct val="90000"/>
            </a:lnSpc>
            <a:spcBef>
              <a:spcPct val="0"/>
            </a:spcBef>
            <a:spcAft>
              <a:spcPts val="0"/>
            </a:spcAft>
            <a:buChar char="••"/>
          </a:pPr>
          <a:r>
            <a:rPr lang="en-US" sz="1400" kern="1200" dirty="0"/>
            <a:t>tools and services</a:t>
          </a:r>
        </a:p>
      </dsp:txBody>
      <dsp:txXfrm>
        <a:off x="1786232" y="2001529"/>
        <a:ext cx="4444383" cy="645141"/>
      </dsp:txXfrm>
    </dsp:sp>
    <dsp:sp modelId="{9A1A4473-ED17-43A7-872E-6F354FA44F9D}">
      <dsp:nvSpPr>
        <dsp:cNvPr id="0" name=""/>
        <dsp:cNvSpPr/>
      </dsp:nvSpPr>
      <dsp:spPr>
        <a:xfrm>
          <a:off x="248493" y="1894005"/>
          <a:ext cx="1553756" cy="860189"/>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Module 3</a:t>
          </a:r>
        </a:p>
      </dsp:txBody>
      <dsp:txXfrm>
        <a:off x="290484" y="1935996"/>
        <a:ext cx="1469774" cy="776207"/>
      </dsp:txXfrm>
    </dsp:sp>
    <dsp:sp modelId="{36FC28B2-4FA5-4BC9-9A7A-74D7BFCCC0B7}">
      <dsp:nvSpPr>
        <dsp:cNvPr id="0" name=""/>
        <dsp:cNvSpPr/>
      </dsp:nvSpPr>
      <dsp:spPr>
        <a:xfrm>
          <a:off x="1694478" y="2840213"/>
          <a:ext cx="4766954" cy="860189"/>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Phenotyping tools and services</a:t>
          </a:r>
        </a:p>
      </dsp:txBody>
      <dsp:txXfrm>
        <a:off x="1694478" y="2947737"/>
        <a:ext cx="4444383" cy="645141"/>
      </dsp:txXfrm>
    </dsp:sp>
    <dsp:sp modelId="{D3D07C99-E100-4026-AFE4-7E2E9E29C8AC}">
      <dsp:nvSpPr>
        <dsp:cNvPr id="0" name=""/>
        <dsp:cNvSpPr/>
      </dsp:nvSpPr>
      <dsp:spPr>
        <a:xfrm>
          <a:off x="248493" y="2840213"/>
          <a:ext cx="1553756" cy="860189"/>
        </a:xfrm>
        <a:prstGeom prst="roundRect">
          <a:avLst/>
        </a:prstGeom>
        <a:solidFill>
          <a:srgbClr val="33CC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Module</a:t>
          </a:r>
          <a:r>
            <a:rPr lang="en-US" sz="2600" kern="1200" dirty="0"/>
            <a:t> 4</a:t>
          </a:r>
        </a:p>
      </dsp:txBody>
      <dsp:txXfrm>
        <a:off x="290484" y="2882204"/>
        <a:ext cx="1469774" cy="776207"/>
      </dsp:txXfrm>
    </dsp:sp>
    <dsp:sp modelId="{BE860858-5159-4C06-949A-CACC19BE20E5}">
      <dsp:nvSpPr>
        <dsp:cNvPr id="0" name=""/>
        <dsp:cNvSpPr/>
      </dsp:nvSpPr>
      <dsp:spPr>
        <a:xfrm>
          <a:off x="1694478" y="3786421"/>
          <a:ext cx="4766954" cy="860189"/>
        </a:xfrm>
        <a:prstGeom prst="rightArrow">
          <a:avLst>
            <a:gd name="adj1" fmla="val 75000"/>
            <a:gd name="adj2" fmla="val 50000"/>
          </a:avLst>
        </a:prstGeom>
        <a:solidFill>
          <a:schemeClr val="accent6">
            <a:tint val="40000"/>
            <a:alpha val="9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Bioinformatics, biometry </a:t>
          </a:r>
          <a:r>
            <a:rPr lang="en-US" sz="1400" kern="1200" dirty="0" smtClean="0"/>
            <a:t>and</a:t>
          </a:r>
          <a:endParaRPr lang="en-US" sz="1400" kern="1200" dirty="0"/>
        </a:p>
        <a:p>
          <a:pPr marL="114300" lvl="1" indent="-114300" algn="l" defTabSz="622300">
            <a:lnSpc>
              <a:spcPct val="90000"/>
            </a:lnSpc>
            <a:spcBef>
              <a:spcPct val="0"/>
            </a:spcBef>
            <a:spcAft>
              <a:spcPct val="15000"/>
            </a:spcAft>
            <a:buChar char="••"/>
          </a:pPr>
          <a:r>
            <a:rPr lang="en-US" sz="1400" kern="1200" dirty="0" smtClean="0"/>
            <a:t>data </a:t>
          </a:r>
          <a:r>
            <a:rPr lang="en-US" sz="1400" kern="1200" dirty="0"/>
            <a:t>management</a:t>
          </a:r>
        </a:p>
        <a:p>
          <a:pPr marL="114300" lvl="1" indent="-114300" algn="l" defTabSz="622300">
            <a:lnSpc>
              <a:spcPct val="90000"/>
            </a:lnSpc>
            <a:spcBef>
              <a:spcPct val="0"/>
            </a:spcBef>
            <a:spcAft>
              <a:spcPct val="15000"/>
            </a:spcAft>
            <a:buChar char="••"/>
          </a:pPr>
          <a:r>
            <a:rPr lang="en-US" sz="1400" kern="1200" dirty="0"/>
            <a:t>tools and services</a:t>
          </a:r>
        </a:p>
      </dsp:txBody>
      <dsp:txXfrm>
        <a:off x="1694478" y="3893945"/>
        <a:ext cx="4444383" cy="645141"/>
      </dsp:txXfrm>
    </dsp:sp>
    <dsp:sp modelId="{A3162FDA-A7B3-49F1-89C4-AD75E97EFC7A}">
      <dsp:nvSpPr>
        <dsp:cNvPr id="0" name=""/>
        <dsp:cNvSpPr/>
      </dsp:nvSpPr>
      <dsp:spPr>
        <a:xfrm>
          <a:off x="248493" y="3786421"/>
          <a:ext cx="1553756" cy="860189"/>
        </a:xfrm>
        <a:prstGeom prst="roundRect">
          <a:avLst/>
        </a:prstGeom>
        <a:solidFill>
          <a:srgbClr val="66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Module 5</a:t>
          </a:r>
        </a:p>
      </dsp:txBody>
      <dsp:txXfrm>
        <a:off x="290484" y="3828412"/>
        <a:ext cx="1469774" cy="776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ECE8B-11BD-A243-ADA3-43687C2ABD5F}">
      <dsp:nvSpPr>
        <dsp:cNvPr id="0" name=""/>
        <dsp:cNvSpPr/>
      </dsp:nvSpPr>
      <dsp:spPr>
        <a:xfrm>
          <a:off x="4079943" y="374034"/>
          <a:ext cx="1610413" cy="106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a:t>Understanding Client Needs</a:t>
          </a:r>
          <a:endParaRPr lang="en-US" sz="1700" kern="1200" dirty="0"/>
        </a:p>
      </dsp:txBody>
      <dsp:txXfrm>
        <a:off x="4079943" y="374034"/>
        <a:ext cx="1610413" cy="1066125"/>
      </dsp:txXfrm>
    </dsp:sp>
    <dsp:sp modelId="{0C63B19B-264C-6748-9909-843D837A968D}">
      <dsp:nvSpPr>
        <dsp:cNvPr id="0" name=""/>
        <dsp:cNvSpPr/>
      </dsp:nvSpPr>
      <dsp:spPr>
        <a:xfrm>
          <a:off x="1239790" y="-177"/>
          <a:ext cx="4552635" cy="4552635"/>
        </a:xfrm>
        <a:prstGeom prst="circularArrow">
          <a:avLst>
            <a:gd name="adj1" fmla="val 6898"/>
            <a:gd name="adj2" fmla="val 465012"/>
            <a:gd name="adj3" fmla="val 550847"/>
            <a:gd name="adj4" fmla="val 2006516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A381A7-6D9E-2D4E-B19A-5925F9D1513F}">
      <dsp:nvSpPr>
        <dsp:cNvPr id="0" name=""/>
        <dsp:cNvSpPr/>
      </dsp:nvSpPr>
      <dsp:spPr>
        <a:xfrm>
          <a:off x="4079943" y="2839975"/>
          <a:ext cx="1610413" cy="161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u="none" kern="1200" dirty="0"/>
            <a:t>Market-driven product profile contracts</a:t>
          </a:r>
          <a:endParaRPr lang="en-US" sz="1700" b="1" kern="1200" dirty="0"/>
        </a:p>
      </dsp:txBody>
      <dsp:txXfrm>
        <a:off x="4079943" y="2839975"/>
        <a:ext cx="1610413" cy="1610413"/>
      </dsp:txXfrm>
    </dsp:sp>
    <dsp:sp modelId="{EECD9AB3-4BDF-0A40-877C-7214AB262D63}">
      <dsp:nvSpPr>
        <dsp:cNvPr id="0" name=""/>
        <dsp:cNvSpPr/>
      </dsp:nvSpPr>
      <dsp:spPr>
        <a:xfrm>
          <a:off x="1239790" y="-177"/>
          <a:ext cx="4552635" cy="4552635"/>
        </a:xfrm>
        <a:prstGeom prst="circularArrow">
          <a:avLst>
            <a:gd name="adj1" fmla="val 6898"/>
            <a:gd name="adj2" fmla="val 465012"/>
            <a:gd name="adj3" fmla="val 6087571"/>
            <a:gd name="adj4" fmla="val 43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D098C-95AE-4648-9279-3A8B587DAD74}">
      <dsp:nvSpPr>
        <dsp:cNvPr id="0" name=""/>
        <dsp:cNvSpPr/>
      </dsp:nvSpPr>
      <dsp:spPr>
        <a:xfrm>
          <a:off x="1140727" y="3185908"/>
          <a:ext cx="2012678" cy="918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a:t>Well-designed breeding programs</a:t>
          </a:r>
        </a:p>
      </dsp:txBody>
      <dsp:txXfrm>
        <a:off x="1140727" y="3185908"/>
        <a:ext cx="2012678" cy="918547"/>
      </dsp:txXfrm>
    </dsp:sp>
    <dsp:sp modelId="{F5FD056C-AC6B-1149-AAA8-9B09965712B9}">
      <dsp:nvSpPr>
        <dsp:cNvPr id="0" name=""/>
        <dsp:cNvSpPr/>
      </dsp:nvSpPr>
      <dsp:spPr>
        <a:xfrm>
          <a:off x="1239790" y="-177"/>
          <a:ext cx="4552635" cy="4552635"/>
        </a:xfrm>
        <a:prstGeom prst="circularArrow">
          <a:avLst>
            <a:gd name="adj1" fmla="val 6898"/>
            <a:gd name="adj2" fmla="val 465012"/>
            <a:gd name="adj3" fmla="val 12013051"/>
            <a:gd name="adj4" fmla="val 9118359"/>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BDD3F-9DE2-0643-81F2-DF9C66D2FE06}">
      <dsp:nvSpPr>
        <dsp:cNvPr id="0" name=""/>
        <dsp:cNvSpPr/>
      </dsp:nvSpPr>
      <dsp:spPr>
        <a:xfrm>
          <a:off x="1038006" y="446044"/>
          <a:ext cx="2218119" cy="92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a:t>Well-designed product testing &amp; delivery</a:t>
          </a:r>
        </a:p>
      </dsp:txBody>
      <dsp:txXfrm>
        <a:off x="1038006" y="446044"/>
        <a:ext cx="2218119" cy="922106"/>
      </dsp:txXfrm>
    </dsp:sp>
    <dsp:sp modelId="{E97952FF-7C5A-FF41-8F28-F2FB4140C0C3}">
      <dsp:nvSpPr>
        <dsp:cNvPr id="0" name=""/>
        <dsp:cNvSpPr/>
      </dsp:nvSpPr>
      <dsp:spPr>
        <a:xfrm>
          <a:off x="1239790" y="-177"/>
          <a:ext cx="4552635" cy="4552635"/>
        </a:xfrm>
        <a:prstGeom prst="circularArrow">
          <a:avLst>
            <a:gd name="adj1" fmla="val 6898"/>
            <a:gd name="adj2" fmla="val 465012"/>
            <a:gd name="adj3" fmla="val 16750847"/>
            <a:gd name="adj4" fmla="val 15057059"/>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FFB892-EC93-471A-900E-7FF7D15F5EFC}" type="datetime1">
              <a:rPr lang="en-GB" smtClean="0"/>
              <a:t>27/10/2018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C15AC-8D2C-489B-9276-6F865CFA68D6}" type="slidenum">
              <a:rPr lang="en-US" smtClean="0"/>
              <a:t>‹#›</a:t>
            </a:fld>
            <a:endParaRPr lang="en-US"/>
          </a:p>
        </p:txBody>
      </p:sp>
    </p:spTree>
    <p:extLst>
      <p:ext uri="{BB962C8B-B14F-4D97-AF65-F5344CB8AC3E}">
        <p14:creationId xmlns:p14="http://schemas.microsoft.com/office/powerpoint/2010/main" val="253642065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27EBB-7176-4CCC-B582-3B06DAD0C012}" type="datetime1">
              <a:rPr lang="en-GB" smtClean="0"/>
              <a:t>27/10/2018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BD90E-59F8-F540-BC0B-04863B1BBB9B}" type="slidenum">
              <a:rPr lang="en-GB" smtClean="0"/>
              <a:t>‹#›</a:t>
            </a:fld>
            <a:endParaRPr lang="en-GB"/>
          </a:p>
        </p:txBody>
      </p:sp>
    </p:spTree>
    <p:extLst>
      <p:ext uri="{BB962C8B-B14F-4D97-AF65-F5344CB8AC3E}">
        <p14:creationId xmlns:p14="http://schemas.microsoft.com/office/powerpoint/2010/main" val="252719950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F41948-79CE-5742-B6E8-55517D4EC782}" type="slidenum">
              <a:rPr lang="en-US" smtClean="0"/>
              <a:t>2</a:t>
            </a:fld>
            <a:endParaRPr lang="en-US"/>
          </a:p>
        </p:txBody>
      </p:sp>
    </p:spTree>
    <p:extLst>
      <p:ext uri="{BB962C8B-B14F-4D97-AF65-F5344CB8AC3E}">
        <p14:creationId xmlns:p14="http://schemas.microsoft.com/office/powerpoint/2010/main" val="260741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F41948-79CE-5742-B6E8-55517D4EC782}" type="slidenum">
              <a:rPr lang="en-US" smtClean="0"/>
              <a:t>3</a:t>
            </a:fld>
            <a:endParaRPr lang="en-US"/>
          </a:p>
        </p:txBody>
      </p:sp>
    </p:spTree>
    <p:extLst>
      <p:ext uri="{BB962C8B-B14F-4D97-AF65-F5344CB8AC3E}">
        <p14:creationId xmlns:p14="http://schemas.microsoft.com/office/powerpoint/2010/main" val="300686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F41948-79CE-5742-B6E8-55517D4EC782}" type="slidenum">
              <a:rPr lang="en-US" smtClean="0"/>
              <a:t>5</a:t>
            </a:fld>
            <a:endParaRPr lang="en-US"/>
          </a:p>
        </p:txBody>
      </p:sp>
    </p:spTree>
    <p:extLst>
      <p:ext uri="{BB962C8B-B14F-4D97-AF65-F5344CB8AC3E}">
        <p14:creationId xmlns:p14="http://schemas.microsoft.com/office/powerpoint/2010/main" val="3528036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nd Author nam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5473234" y="0"/>
            <a:ext cx="3670766" cy="2590800"/>
          </a:xfrm>
          <a:prstGeom prst="rect">
            <a:avLst/>
          </a:prstGeom>
        </p:spPr>
      </p:pic>
      <p:sp>
        <p:nvSpPr>
          <p:cNvPr id="8" name="Subtitle 2"/>
          <p:cNvSpPr>
            <a:spLocks noGrp="1"/>
          </p:cNvSpPr>
          <p:nvPr>
            <p:ph type="subTitle" idx="1"/>
          </p:nvPr>
        </p:nvSpPr>
        <p:spPr>
          <a:xfrm>
            <a:off x="609600" y="4575175"/>
            <a:ext cx="6400800" cy="682625"/>
          </a:xfrm>
        </p:spPr>
        <p:txBody>
          <a:bodyPr>
            <a:normAutofit/>
          </a:bodyPr>
          <a:lstStyle>
            <a:lvl1pPr marL="0" indent="0" algn="l">
              <a:buNone/>
              <a:defRPr sz="2200" b="0"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725459"/>
            <a:ext cx="1758780" cy="1179541"/>
          </a:xfrm>
          <a:prstGeom prst="rect">
            <a:avLst/>
          </a:prstGeom>
        </p:spPr>
      </p:pic>
      <p:sp>
        <p:nvSpPr>
          <p:cNvPr id="10" name="Title 1"/>
          <p:cNvSpPr>
            <a:spLocks noGrp="1"/>
          </p:cNvSpPr>
          <p:nvPr>
            <p:ph type="ctrTitle"/>
          </p:nvPr>
        </p:nvSpPr>
        <p:spPr>
          <a:xfrm>
            <a:off x="609600" y="2691000"/>
            <a:ext cx="7772400" cy="1476000"/>
          </a:xfrm>
        </p:spPr>
        <p:txBody>
          <a:bodyPr/>
          <a:lstStyle>
            <a:lvl1pPr algn="l">
              <a:defRPr b="1" baseline="0">
                <a:solidFill>
                  <a:srgbClr val="006B59"/>
                </a:solidFill>
              </a:defRPr>
            </a:lvl1pPr>
          </a:lstStyle>
          <a:p>
            <a:r>
              <a:rPr lang="en-US"/>
              <a:t>Click to edit Master title style</a:t>
            </a:r>
            <a:endParaRPr lang="es-E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2859" y="6010102"/>
            <a:ext cx="1627372" cy="705194"/>
          </a:xfrm>
          <a:prstGeom prst="rect">
            <a:avLst/>
          </a:prstGeom>
        </p:spPr>
      </p:pic>
    </p:spTree>
    <p:extLst>
      <p:ext uri="{BB962C8B-B14F-4D97-AF65-F5344CB8AC3E}">
        <p14:creationId xmlns:p14="http://schemas.microsoft.com/office/powerpoint/2010/main" val="143140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ule 1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4"/>
            <a:ext cx="8229600" cy="808036"/>
          </a:xfrm>
        </p:spPr>
        <p:txBody>
          <a:bodyPr>
            <a:normAutofit/>
          </a:bodyPr>
          <a:lstStyle>
            <a:lvl1pPr>
              <a:defRPr sz="3200" baseline="0">
                <a:solidFill>
                  <a:schemeClr val="accent2"/>
                </a:solidFill>
              </a:defRPr>
            </a:lvl1pPr>
          </a:lstStyle>
          <a:p>
            <a:r>
              <a:rPr lang="en-US"/>
              <a:t>Click to edit Master title style</a:t>
            </a:r>
            <a:endParaRPr lang="en-US" dirty="0"/>
          </a:p>
        </p:txBody>
      </p:sp>
      <p:sp>
        <p:nvSpPr>
          <p:cNvPr id="3" name="Rectangle 2"/>
          <p:cNvSpPr/>
          <p:nvPr userDrawn="1"/>
        </p:nvSpPr>
        <p:spPr>
          <a:xfrm>
            <a:off x="0" y="1"/>
            <a:ext cx="9144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 y="76200"/>
            <a:ext cx="505827" cy="505827"/>
          </a:xfrm>
          <a:prstGeom prst="rect">
            <a:avLst/>
          </a:prstGeom>
        </p:spPr>
      </p:pic>
      <p:sp>
        <p:nvSpPr>
          <p:cNvPr id="5" name="TextBox 4"/>
          <p:cNvSpPr txBox="1"/>
          <p:nvPr userDrawn="1"/>
        </p:nvSpPr>
        <p:spPr>
          <a:xfrm>
            <a:off x="748213" y="144447"/>
            <a:ext cx="8305800" cy="369332"/>
          </a:xfrm>
          <a:prstGeom prst="rect">
            <a:avLst/>
          </a:prstGeom>
          <a:noFill/>
        </p:spPr>
        <p:txBody>
          <a:bodyPr wrap="square" rtlCol="0">
            <a:spAutoFit/>
          </a:bodyPr>
          <a:lstStyle/>
          <a:p>
            <a:r>
              <a:rPr lang="en-US" b="1" dirty="0">
                <a:solidFill>
                  <a:schemeClr val="bg1"/>
                </a:solidFill>
              </a:rPr>
              <a:t>1. Breeding program excellence</a:t>
            </a:r>
          </a:p>
        </p:txBody>
      </p:sp>
      <p:sp>
        <p:nvSpPr>
          <p:cNvPr id="6" name="Text Placeholder 3"/>
          <p:cNvSpPr>
            <a:spLocks noGrp="1"/>
          </p:cNvSpPr>
          <p:nvPr>
            <p:ph type="body" sz="quarter" idx="10"/>
          </p:nvPr>
        </p:nvSpPr>
        <p:spPr>
          <a:xfrm>
            <a:off x="457200" y="1828800"/>
            <a:ext cx="8229600" cy="4419600"/>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8338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ule 2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4"/>
            <a:ext cx="8229600" cy="808036"/>
          </a:xfrm>
        </p:spPr>
        <p:txBody>
          <a:bodyPr>
            <a:normAutofit/>
          </a:bodyPr>
          <a:lstStyle>
            <a:lvl1pPr>
              <a:defRPr sz="3200" baseline="0">
                <a:solidFill>
                  <a:schemeClr val="accent5"/>
                </a:solidFill>
              </a:defRPr>
            </a:lvl1pPr>
          </a:lstStyle>
          <a:p>
            <a:r>
              <a:rPr lang="en-US"/>
              <a:t>Click to edit Master title style</a:t>
            </a:r>
            <a:endParaRPr lang="en-US" dirty="0"/>
          </a:p>
        </p:txBody>
      </p:sp>
      <p:sp>
        <p:nvSpPr>
          <p:cNvPr id="3" name="Rectangle 2"/>
          <p:cNvSpPr/>
          <p:nvPr userDrawn="1"/>
        </p:nvSpPr>
        <p:spPr>
          <a:xfrm>
            <a:off x="0" y="1"/>
            <a:ext cx="9144000" cy="609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 y="76200"/>
            <a:ext cx="505827" cy="505827"/>
          </a:xfrm>
          <a:prstGeom prst="rect">
            <a:avLst/>
          </a:prstGeom>
        </p:spPr>
      </p:pic>
      <p:sp>
        <p:nvSpPr>
          <p:cNvPr id="5" name="TextBox 4"/>
          <p:cNvSpPr txBox="1"/>
          <p:nvPr userDrawn="1"/>
        </p:nvSpPr>
        <p:spPr>
          <a:xfrm>
            <a:off x="748213" y="144447"/>
            <a:ext cx="8305800" cy="369332"/>
          </a:xfrm>
          <a:prstGeom prst="rect">
            <a:avLst/>
          </a:prstGeom>
          <a:noFill/>
        </p:spPr>
        <p:txBody>
          <a:bodyPr wrap="square" rtlCol="0">
            <a:spAutoFit/>
          </a:bodyPr>
          <a:lstStyle/>
          <a:p>
            <a:r>
              <a:rPr lang="en-US" b="1" dirty="0">
                <a:solidFill>
                  <a:schemeClr val="bg1"/>
                </a:solidFill>
              </a:rPr>
              <a:t>2. Trait discovery and breeding tools and services</a:t>
            </a:r>
          </a:p>
        </p:txBody>
      </p:sp>
      <p:sp>
        <p:nvSpPr>
          <p:cNvPr id="6" name="Text Placeholder 3"/>
          <p:cNvSpPr>
            <a:spLocks noGrp="1"/>
          </p:cNvSpPr>
          <p:nvPr>
            <p:ph type="body" sz="quarter" idx="10"/>
          </p:nvPr>
        </p:nvSpPr>
        <p:spPr>
          <a:xfrm>
            <a:off x="457200" y="1828800"/>
            <a:ext cx="8229600" cy="4419600"/>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7188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dule 3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4"/>
            <a:ext cx="8229600" cy="808036"/>
          </a:xfrm>
        </p:spPr>
        <p:txBody>
          <a:bodyPr>
            <a:normAutofit/>
          </a:bodyPr>
          <a:lstStyle>
            <a:lvl1pPr>
              <a:defRPr sz="3200" baseline="0">
                <a:solidFill>
                  <a:schemeClr val="accent4"/>
                </a:solidFill>
              </a:defRPr>
            </a:lvl1pPr>
          </a:lstStyle>
          <a:p>
            <a:r>
              <a:rPr lang="en-US"/>
              <a:t>Click to edit Master title style</a:t>
            </a:r>
            <a:endParaRPr lang="en-US" dirty="0"/>
          </a:p>
        </p:txBody>
      </p:sp>
      <p:sp>
        <p:nvSpPr>
          <p:cNvPr id="3" name="Rectangle 2"/>
          <p:cNvSpPr/>
          <p:nvPr userDrawn="1"/>
        </p:nvSpPr>
        <p:spPr>
          <a:xfrm>
            <a:off x="0" y="1"/>
            <a:ext cx="91440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 y="76200"/>
            <a:ext cx="505827" cy="505827"/>
          </a:xfrm>
          <a:prstGeom prst="rect">
            <a:avLst/>
          </a:prstGeom>
        </p:spPr>
      </p:pic>
      <p:sp>
        <p:nvSpPr>
          <p:cNvPr id="5" name="TextBox 4"/>
          <p:cNvSpPr txBox="1"/>
          <p:nvPr userDrawn="1"/>
        </p:nvSpPr>
        <p:spPr>
          <a:xfrm>
            <a:off x="748213" y="144447"/>
            <a:ext cx="8305800" cy="369332"/>
          </a:xfrm>
          <a:prstGeom prst="rect">
            <a:avLst/>
          </a:prstGeom>
          <a:noFill/>
        </p:spPr>
        <p:txBody>
          <a:bodyPr wrap="square" rtlCol="0">
            <a:spAutoFit/>
          </a:bodyPr>
          <a:lstStyle/>
          <a:p>
            <a:r>
              <a:rPr lang="en-US" b="1" dirty="0">
                <a:solidFill>
                  <a:schemeClr val="bg1"/>
                </a:solidFill>
              </a:rPr>
              <a:t>3. Genotyping/sequencing tools and services</a:t>
            </a:r>
          </a:p>
        </p:txBody>
      </p:sp>
      <p:sp>
        <p:nvSpPr>
          <p:cNvPr id="6" name="Text Placeholder 3"/>
          <p:cNvSpPr>
            <a:spLocks noGrp="1"/>
          </p:cNvSpPr>
          <p:nvPr>
            <p:ph type="body" sz="quarter" idx="10"/>
          </p:nvPr>
        </p:nvSpPr>
        <p:spPr>
          <a:xfrm>
            <a:off x="457200" y="1828800"/>
            <a:ext cx="8229600" cy="4419600"/>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779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dule 4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4"/>
            <a:ext cx="8229600" cy="808036"/>
          </a:xfrm>
        </p:spPr>
        <p:txBody>
          <a:bodyPr>
            <a:normAutofit/>
          </a:bodyPr>
          <a:lstStyle>
            <a:lvl1pPr>
              <a:defRPr sz="3200" baseline="0">
                <a:solidFill>
                  <a:schemeClr val="accent3"/>
                </a:solidFill>
              </a:defRPr>
            </a:lvl1pPr>
          </a:lstStyle>
          <a:p>
            <a:r>
              <a:rPr lang="en-US"/>
              <a:t>Click to edit Master title style</a:t>
            </a:r>
            <a:endParaRPr lang="en-US" dirty="0"/>
          </a:p>
        </p:txBody>
      </p:sp>
      <p:sp>
        <p:nvSpPr>
          <p:cNvPr id="3" name="Rectangle 2"/>
          <p:cNvSpPr/>
          <p:nvPr userDrawn="1"/>
        </p:nvSpPr>
        <p:spPr>
          <a:xfrm>
            <a:off x="0" y="1"/>
            <a:ext cx="91440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 y="51887"/>
            <a:ext cx="505827" cy="505827"/>
          </a:xfrm>
          <a:prstGeom prst="rect">
            <a:avLst/>
          </a:prstGeom>
        </p:spPr>
      </p:pic>
      <p:sp>
        <p:nvSpPr>
          <p:cNvPr id="5" name="TextBox 4"/>
          <p:cNvSpPr txBox="1"/>
          <p:nvPr userDrawn="1"/>
        </p:nvSpPr>
        <p:spPr>
          <a:xfrm>
            <a:off x="748213" y="144447"/>
            <a:ext cx="8305800" cy="369332"/>
          </a:xfrm>
          <a:prstGeom prst="rect">
            <a:avLst/>
          </a:prstGeom>
          <a:noFill/>
        </p:spPr>
        <p:txBody>
          <a:bodyPr wrap="square" rtlCol="0">
            <a:spAutoFit/>
          </a:bodyPr>
          <a:lstStyle/>
          <a:p>
            <a:r>
              <a:rPr lang="en-US" b="1" dirty="0">
                <a:solidFill>
                  <a:schemeClr val="bg1"/>
                </a:solidFill>
              </a:rPr>
              <a:t>4. Phenotyping tools and services</a:t>
            </a:r>
          </a:p>
        </p:txBody>
      </p:sp>
      <p:sp>
        <p:nvSpPr>
          <p:cNvPr id="6" name="Text Placeholder 3"/>
          <p:cNvSpPr>
            <a:spLocks noGrp="1"/>
          </p:cNvSpPr>
          <p:nvPr>
            <p:ph type="body" sz="quarter" idx="10"/>
          </p:nvPr>
        </p:nvSpPr>
        <p:spPr>
          <a:xfrm>
            <a:off x="457200" y="1828800"/>
            <a:ext cx="8229600" cy="4419600"/>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51364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ule 5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4"/>
            <a:ext cx="8229600" cy="808036"/>
          </a:xfrm>
        </p:spPr>
        <p:txBody>
          <a:bodyPr>
            <a:normAutofit/>
          </a:bodyPr>
          <a:lstStyle>
            <a:lvl1pPr>
              <a:defRPr sz="3200" baseline="0">
                <a:solidFill>
                  <a:schemeClr val="accent6"/>
                </a:solidFill>
              </a:defRPr>
            </a:lvl1pPr>
          </a:lstStyle>
          <a:p>
            <a:r>
              <a:rPr lang="en-US"/>
              <a:t>Click to edit Master title style</a:t>
            </a:r>
            <a:endParaRPr lang="en-US" dirty="0"/>
          </a:p>
        </p:txBody>
      </p:sp>
      <p:sp>
        <p:nvSpPr>
          <p:cNvPr id="3" name="Rectangle 2"/>
          <p:cNvSpPr/>
          <p:nvPr userDrawn="1"/>
        </p:nvSpPr>
        <p:spPr>
          <a:xfrm>
            <a:off x="0" y="1"/>
            <a:ext cx="9144000" cy="60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 y="51887"/>
            <a:ext cx="505827" cy="505827"/>
          </a:xfrm>
          <a:prstGeom prst="rect">
            <a:avLst/>
          </a:prstGeom>
        </p:spPr>
      </p:pic>
      <p:sp>
        <p:nvSpPr>
          <p:cNvPr id="5" name="TextBox 4"/>
          <p:cNvSpPr txBox="1"/>
          <p:nvPr userDrawn="1"/>
        </p:nvSpPr>
        <p:spPr>
          <a:xfrm>
            <a:off x="748213" y="144447"/>
            <a:ext cx="8305800" cy="369332"/>
          </a:xfrm>
          <a:prstGeom prst="rect">
            <a:avLst/>
          </a:prstGeom>
          <a:noFill/>
        </p:spPr>
        <p:txBody>
          <a:bodyPr wrap="square" rtlCol="0">
            <a:spAutoFit/>
          </a:bodyPr>
          <a:lstStyle/>
          <a:p>
            <a:r>
              <a:rPr lang="en-US" b="1" dirty="0">
                <a:solidFill>
                  <a:schemeClr val="bg1"/>
                </a:solidFill>
              </a:rPr>
              <a:t>5. Bioinformatics and data management tools and services</a:t>
            </a:r>
          </a:p>
        </p:txBody>
      </p:sp>
      <p:sp>
        <p:nvSpPr>
          <p:cNvPr id="6" name="Text Placeholder 3"/>
          <p:cNvSpPr>
            <a:spLocks noGrp="1"/>
          </p:cNvSpPr>
          <p:nvPr>
            <p:ph type="body" sz="quarter" idx="10"/>
          </p:nvPr>
        </p:nvSpPr>
        <p:spPr>
          <a:xfrm>
            <a:off x="457200" y="1828800"/>
            <a:ext cx="8229600" cy="4419600"/>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27746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pane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5473234" y="0"/>
            <a:ext cx="3670766" cy="2590800"/>
          </a:xfrm>
          <a:prstGeom prst="rect">
            <a:avLst/>
          </a:prstGeom>
        </p:spPr>
      </p:pic>
      <p:sp>
        <p:nvSpPr>
          <p:cNvPr id="10" name="Title 3"/>
          <p:cNvSpPr txBox="1">
            <a:spLocks/>
          </p:cNvSpPr>
          <p:nvPr/>
        </p:nvSpPr>
        <p:spPr bwMode="auto">
          <a:xfrm>
            <a:off x="2412000" y="2709000"/>
            <a:ext cx="432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Font typeface="Arial" pitchFamily="34" charset="0"/>
              <a:buChar char="•"/>
              <a:defRPr sz="20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s-ES" sz="4000" b="1" dirty="0">
                <a:solidFill>
                  <a:srgbClr val="006B59"/>
                </a:solidFill>
              </a:rPr>
              <a:t>Thank you for your interest!</a:t>
            </a:r>
            <a:endParaRPr lang="es-ES" altLang="es-ES" sz="4000" b="1" dirty="0">
              <a:solidFill>
                <a:srgbClr val="006B59"/>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5110" y="4787412"/>
            <a:ext cx="1093780" cy="1279723"/>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33800" y="961533"/>
            <a:ext cx="1676400" cy="1124292"/>
          </a:xfrm>
          <a:prstGeom prst="rect">
            <a:avLst/>
          </a:prstGeom>
        </p:spPr>
      </p:pic>
    </p:spTree>
    <p:extLst>
      <p:ext uri="{BB962C8B-B14F-4D97-AF65-F5344CB8AC3E}">
        <p14:creationId xmlns:p14="http://schemas.microsoft.com/office/powerpoint/2010/main" val="190490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parato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5473234" y="0"/>
            <a:ext cx="3670766" cy="2590800"/>
          </a:xfrm>
          <a:prstGeom prst="rect">
            <a:avLst/>
          </a:prstGeom>
        </p:spPr>
      </p:pic>
      <p:sp>
        <p:nvSpPr>
          <p:cNvPr id="4" name="Title 1"/>
          <p:cNvSpPr>
            <a:spLocks noGrp="1"/>
          </p:cNvSpPr>
          <p:nvPr>
            <p:ph type="ctrTitle"/>
          </p:nvPr>
        </p:nvSpPr>
        <p:spPr>
          <a:xfrm>
            <a:off x="609600" y="2691000"/>
            <a:ext cx="7772400" cy="1475999"/>
          </a:xfrm>
        </p:spPr>
        <p:txBody>
          <a:bodyPr/>
          <a:lstStyle>
            <a:lvl1pPr algn="l">
              <a:defRPr b="1" baseline="0">
                <a:solidFill>
                  <a:srgbClr val="006B59"/>
                </a:solidFill>
              </a:defRPr>
            </a:lvl1pPr>
          </a:lstStyle>
          <a:p>
            <a:r>
              <a:rPr lang="en-US"/>
              <a:t>Click to edit Master title style</a:t>
            </a:r>
            <a:endParaRPr lang="es-ES" dirty="0"/>
          </a:p>
        </p:txBody>
      </p:sp>
    </p:spTree>
    <p:extLst>
      <p:ext uri="{BB962C8B-B14F-4D97-AF65-F5344CB8AC3E}">
        <p14:creationId xmlns:p14="http://schemas.microsoft.com/office/powerpoint/2010/main" val="132795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4" name="Text Placeholder 3"/>
          <p:cNvSpPr>
            <a:spLocks noGrp="1"/>
          </p:cNvSpPr>
          <p:nvPr>
            <p:ph type="body" sz="quarter" idx="10"/>
          </p:nvPr>
        </p:nvSpPr>
        <p:spPr>
          <a:xfrm>
            <a:off x="457200" y="1524000"/>
            <a:ext cx="8229600" cy="4419600"/>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9093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left pictures">
    <p:spTree>
      <p:nvGrpSpPr>
        <p:cNvPr id="1" name=""/>
        <p:cNvGrpSpPr/>
        <p:nvPr/>
      </p:nvGrpSpPr>
      <p:grpSpPr>
        <a:xfrm>
          <a:off x="0" y="0"/>
          <a:ext cx="0" cy="0"/>
          <a:chOff x="0" y="0"/>
          <a:chExt cx="0" cy="0"/>
        </a:xfrm>
      </p:grpSpPr>
      <p:sp>
        <p:nvSpPr>
          <p:cNvPr id="8" name="Text Placeholder 3"/>
          <p:cNvSpPr>
            <a:spLocks noGrp="1"/>
          </p:cNvSpPr>
          <p:nvPr>
            <p:ph type="body" sz="half" idx="2"/>
          </p:nvPr>
        </p:nvSpPr>
        <p:spPr>
          <a:xfrm>
            <a:off x="3440723" y="1864824"/>
            <a:ext cx="5257800" cy="3952386"/>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itle 1"/>
          <p:cNvSpPr>
            <a:spLocks noGrp="1"/>
          </p:cNvSpPr>
          <p:nvPr>
            <p:ph type="title"/>
          </p:nvPr>
        </p:nvSpPr>
        <p:spPr>
          <a:xfrm>
            <a:off x="457200" y="274638"/>
            <a:ext cx="8229600" cy="1143000"/>
          </a:xfrm>
        </p:spPr>
        <p:txBody>
          <a:bodyPr>
            <a:normAutofit/>
          </a:bodyPr>
          <a:lstStyle>
            <a:lvl1pPr>
              <a:defRPr sz="3800" b="1"/>
            </a:lvl1pPr>
          </a:lstStyle>
          <a:p>
            <a:r>
              <a:rPr lang="en-US"/>
              <a:t>Click to edit Master title style</a:t>
            </a:r>
            <a:endParaRPr lang="es-ES" dirty="0"/>
          </a:p>
        </p:txBody>
      </p:sp>
      <p:sp>
        <p:nvSpPr>
          <p:cNvPr id="11" name="Picture Placeholder 10"/>
          <p:cNvSpPr>
            <a:spLocks noGrp="1"/>
          </p:cNvSpPr>
          <p:nvPr>
            <p:ph type="pic" sz="quarter" idx="14"/>
          </p:nvPr>
        </p:nvSpPr>
        <p:spPr>
          <a:xfrm>
            <a:off x="457200" y="4064610"/>
            <a:ext cx="2590800" cy="1752600"/>
          </a:xfrm>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endParaRPr lang="es-ES" dirty="0"/>
          </a:p>
        </p:txBody>
      </p:sp>
      <p:sp>
        <p:nvSpPr>
          <p:cNvPr id="12" name="Picture Placeholder 10"/>
          <p:cNvSpPr>
            <a:spLocks noGrp="1"/>
          </p:cNvSpPr>
          <p:nvPr>
            <p:ph type="pic" sz="quarter" idx="15"/>
          </p:nvPr>
        </p:nvSpPr>
        <p:spPr>
          <a:xfrm>
            <a:off x="457200" y="1864824"/>
            <a:ext cx="2590800" cy="1752600"/>
          </a:xfrm>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endParaRPr lang="es-ES" dirty="0"/>
          </a:p>
        </p:txBody>
      </p:sp>
    </p:spTree>
    <p:extLst>
      <p:ext uri="{BB962C8B-B14F-4D97-AF65-F5344CB8AC3E}">
        <p14:creationId xmlns:p14="http://schemas.microsoft.com/office/powerpoint/2010/main" val="148850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38818"/>
            <a:ext cx="814640" cy="814640"/>
          </a:xfrm>
          <a:prstGeom prst="rect">
            <a:avLst/>
          </a:prstGeom>
        </p:spPr>
      </p:pic>
      <p:sp>
        <p:nvSpPr>
          <p:cNvPr id="4" name="Text Placeholder 3"/>
          <p:cNvSpPr>
            <a:spLocks noGrp="1"/>
          </p:cNvSpPr>
          <p:nvPr>
            <p:ph type="body" sz="half" idx="2" hasCustomPrompt="1"/>
          </p:nvPr>
        </p:nvSpPr>
        <p:spPr>
          <a:xfrm>
            <a:off x="457200" y="1524000"/>
            <a:ext cx="7848599" cy="609600"/>
          </a:xfrm>
        </p:spPr>
        <p:txBody>
          <a:bodyPr>
            <a:noAutofit/>
          </a:bodyPr>
          <a:lstStyle>
            <a:lvl1pPr marL="0" indent="0">
              <a:buNone/>
              <a:defRPr sz="2400" b="1" i="1">
                <a:latin typeface="+mj-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
        <p:nvSpPr>
          <p:cNvPr id="6" name="Text Placeholder 3"/>
          <p:cNvSpPr>
            <a:spLocks noGrp="1"/>
          </p:cNvSpPr>
          <p:nvPr>
            <p:ph type="body" sz="quarter" idx="10"/>
          </p:nvPr>
        </p:nvSpPr>
        <p:spPr>
          <a:xfrm>
            <a:off x="762000" y="2251742"/>
            <a:ext cx="7543799" cy="3539458"/>
          </a:xfrm>
        </p:spPr>
        <p:txBody>
          <a:bodyPr>
            <a:normAutofit/>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1"/>
          <p:cNvSpPr txBox="1">
            <a:spLocks/>
          </p:cNvSpPr>
          <p:nvPr userDrawn="1"/>
        </p:nvSpPr>
        <p:spPr>
          <a:xfrm>
            <a:off x="1371600" y="245729"/>
            <a:ext cx="6934200" cy="1143000"/>
          </a:xfrm>
          <a:prstGeom prst="rect">
            <a:avLst/>
          </a:prstGeom>
          <a:ln>
            <a:noFill/>
          </a:ln>
        </p:spPr>
        <p:txBody>
          <a:bodyPr vert="horz" lIns="91440" tIns="45720" rIns="91440" bIns="45720" rtlCol="0" anchor="ctr">
            <a:noAutofit/>
          </a:bodyPr>
          <a:lstStyle>
            <a:lvl1pPr marL="468000" indent="-468000" algn="l" defTabSz="914400" rtl="0" eaLnBrk="1" latinLnBrk="0" hangingPunct="1">
              <a:spcBef>
                <a:spcPct val="0"/>
              </a:spcBef>
              <a:buNone/>
              <a:defRPr sz="3200" b="1" kern="1200" baseline="0">
                <a:solidFill>
                  <a:schemeClr val="accent2"/>
                </a:solidFill>
                <a:latin typeface="Arial" panose="020B0604020202020204" pitchFamily="34" charset="0"/>
                <a:ea typeface="+mj-ea"/>
                <a:cs typeface="Arial" panose="020B0604020202020204" pitchFamily="34" charset="0"/>
              </a:defRPr>
            </a:lvl1pPr>
          </a:lstStyle>
          <a:p>
            <a:r>
              <a:rPr lang="en-US" dirty="0">
                <a:solidFill>
                  <a:schemeClr val="accent2"/>
                </a:solidFill>
              </a:rPr>
              <a:t>1. </a:t>
            </a:r>
            <a:r>
              <a:rPr lang="en-GB" sz="3200" b="1" kern="1200" baseline="0" dirty="0">
                <a:solidFill>
                  <a:schemeClr val="accent2"/>
                </a:solidFill>
                <a:effectLst/>
                <a:latin typeface="Arial" panose="020B0604020202020204" pitchFamily="34" charset="0"/>
                <a:ea typeface="+mj-ea"/>
                <a:cs typeface="Arial" panose="020B0604020202020204" pitchFamily="34" charset="0"/>
              </a:rPr>
              <a:t>Breeding program excellence</a:t>
            </a:r>
            <a:endParaRPr lang="en-US" dirty="0">
              <a:solidFill>
                <a:schemeClr val="accent2"/>
              </a:solidFill>
            </a:endParaRPr>
          </a:p>
        </p:txBody>
      </p:sp>
    </p:spTree>
    <p:extLst>
      <p:ext uri="{BB962C8B-B14F-4D97-AF65-F5344CB8AC3E}">
        <p14:creationId xmlns:p14="http://schemas.microsoft.com/office/powerpoint/2010/main" val="162389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38818"/>
            <a:ext cx="814640" cy="814640"/>
          </a:xfrm>
          <a:prstGeom prst="rect">
            <a:avLst/>
          </a:prstGeom>
        </p:spPr>
      </p:pic>
      <p:sp>
        <p:nvSpPr>
          <p:cNvPr id="6" name="Text Placeholder 3"/>
          <p:cNvSpPr>
            <a:spLocks noGrp="1"/>
          </p:cNvSpPr>
          <p:nvPr>
            <p:ph type="body" sz="half" idx="2" hasCustomPrompt="1"/>
          </p:nvPr>
        </p:nvSpPr>
        <p:spPr>
          <a:xfrm>
            <a:off x="457200" y="1524000"/>
            <a:ext cx="7848599" cy="609600"/>
          </a:xfrm>
        </p:spPr>
        <p:txBody>
          <a:bodyPr>
            <a:noAutofit/>
          </a:bodyPr>
          <a:lstStyle>
            <a:lvl1pPr marL="0" indent="0">
              <a:buNone/>
              <a:defRPr sz="2400" b="1" i="1">
                <a:latin typeface="+mj-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
        <p:nvSpPr>
          <p:cNvPr id="7" name="Text Placeholder 3"/>
          <p:cNvSpPr>
            <a:spLocks noGrp="1"/>
          </p:cNvSpPr>
          <p:nvPr>
            <p:ph type="body" sz="quarter" idx="10"/>
          </p:nvPr>
        </p:nvSpPr>
        <p:spPr>
          <a:xfrm>
            <a:off x="762000" y="2251742"/>
            <a:ext cx="7543799" cy="3615658"/>
          </a:xfrm>
        </p:spPr>
        <p:txBody>
          <a:bodyPr>
            <a:normAutofit/>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1"/>
          <p:cNvSpPr txBox="1">
            <a:spLocks/>
          </p:cNvSpPr>
          <p:nvPr userDrawn="1"/>
        </p:nvSpPr>
        <p:spPr>
          <a:xfrm>
            <a:off x="1371600" y="245729"/>
            <a:ext cx="6934200" cy="1143000"/>
          </a:xfrm>
          <a:prstGeom prst="rect">
            <a:avLst/>
          </a:prstGeom>
          <a:ln>
            <a:noFill/>
          </a:ln>
        </p:spPr>
        <p:txBody>
          <a:bodyPr vert="horz" lIns="91440" tIns="45720" rIns="91440" bIns="45720" rtlCol="0" anchor="ctr">
            <a:noAutofit/>
          </a:bodyPr>
          <a:lstStyle>
            <a:lvl1pPr marL="468000" indent="-468000" algn="l" defTabSz="914400" rtl="0" eaLnBrk="1" latinLnBrk="0" hangingPunct="1">
              <a:spcBef>
                <a:spcPct val="0"/>
              </a:spcBef>
              <a:buNone/>
              <a:defRPr sz="3200" b="1" kern="1200" baseline="0">
                <a:solidFill>
                  <a:schemeClr val="accent2"/>
                </a:solidFill>
                <a:latin typeface="Arial" panose="020B0604020202020204" pitchFamily="34" charset="0"/>
                <a:ea typeface="+mj-ea"/>
                <a:cs typeface="Arial" panose="020B0604020202020204" pitchFamily="34" charset="0"/>
              </a:defRPr>
            </a:lvl1pPr>
          </a:lstStyle>
          <a:p>
            <a:r>
              <a:rPr lang="en-US" dirty="0">
                <a:solidFill>
                  <a:schemeClr val="accent5"/>
                </a:solidFill>
              </a:rPr>
              <a:t>2. </a:t>
            </a:r>
            <a:r>
              <a:rPr lang="en-US" sz="3200" b="1" kern="1200" baseline="0" dirty="0">
                <a:solidFill>
                  <a:schemeClr val="accent5"/>
                </a:solidFill>
                <a:effectLst/>
                <a:latin typeface="Arial" panose="020B0604020202020204" pitchFamily="34" charset="0"/>
                <a:ea typeface="+mj-ea"/>
                <a:cs typeface="Arial" panose="020B0604020202020204" pitchFamily="34" charset="0"/>
              </a:rPr>
              <a:t>Trait discovery and breeding tools and services</a:t>
            </a:r>
            <a:r>
              <a:rPr lang="en-GB" dirty="0">
                <a:solidFill>
                  <a:schemeClr val="accent5"/>
                </a:solidFill>
                <a:effectLst/>
              </a:rPr>
              <a:t> </a:t>
            </a:r>
            <a:endParaRPr lang="en-US" dirty="0">
              <a:solidFill>
                <a:schemeClr val="accent5"/>
              </a:solidFill>
            </a:endParaRPr>
          </a:p>
        </p:txBody>
      </p:sp>
    </p:spTree>
    <p:extLst>
      <p:ext uri="{BB962C8B-B14F-4D97-AF65-F5344CB8AC3E}">
        <p14:creationId xmlns:p14="http://schemas.microsoft.com/office/powerpoint/2010/main" val="145035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38818"/>
            <a:ext cx="814640" cy="814640"/>
          </a:xfrm>
          <a:prstGeom prst="rect">
            <a:avLst/>
          </a:prstGeom>
        </p:spPr>
      </p:pic>
      <p:sp>
        <p:nvSpPr>
          <p:cNvPr id="4" name="Text Placeholder 3"/>
          <p:cNvSpPr>
            <a:spLocks noGrp="1"/>
          </p:cNvSpPr>
          <p:nvPr>
            <p:ph type="body" sz="half" idx="2" hasCustomPrompt="1"/>
          </p:nvPr>
        </p:nvSpPr>
        <p:spPr>
          <a:xfrm>
            <a:off x="457200" y="1524000"/>
            <a:ext cx="7848599" cy="609600"/>
          </a:xfrm>
        </p:spPr>
        <p:txBody>
          <a:bodyPr>
            <a:noAutofit/>
          </a:bodyPr>
          <a:lstStyle>
            <a:lvl1pPr marL="0" indent="0">
              <a:buNone/>
              <a:defRPr sz="2400" b="1" i="1">
                <a:latin typeface="+mj-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
        <p:nvSpPr>
          <p:cNvPr id="6" name="Text Placeholder 3"/>
          <p:cNvSpPr>
            <a:spLocks noGrp="1"/>
          </p:cNvSpPr>
          <p:nvPr>
            <p:ph type="body" sz="quarter" idx="10"/>
          </p:nvPr>
        </p:nvSpPr>
        <p:spPr>
          <a:xfrm>
            <a:off x="762000" y="2251742"/>
            <a:ext cx="7543799" cy="3539458"/>
          </a:xfrm>
        </p:spPr>
        <p:txBody>
          <a:bodyPr>
            <a:normAutofit/>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1"/>
          <p:cNvSpPr txBox="1">
            <a:spLocks/>
          </p:cNvSpPr>
          <p:nvPr userDrawn="1"/>
        </p:nvSpPr>
        <p:spPr>
          <a:xfrm>
            <a:off x="1371600" y="245729"/>
            <a:ext cx="6934200" cy="1143000"/>
          </a:xfrm>
          <a:prstGeom prst="rect">
            <a:avLst/>
          </a:prstGeom>
          <a:ln>
            <a:noFill/>
          </a:ln>
        </p:spPr>
        <p:txBody>
          <a:bodyPr vert="horz" lIns="91440" tIns="45720" rIns="91440" bIns="45720" rtlCol="0" anchor="ctr">
            <a:noAutofit/>
          </a:bodyPr>
          <a:lstStyle>
            <a:lvl1pPr marL="468000" indent="-468000" algn="l" defTabSz="914400" rtl="0" eaLnBrk="1" latinLnBrk="0" hangingPunct="1">
              <a:spcBef>
                <a:spcPct val="0"/>
              </a:spcBef>
              <a:buNone/>
              <a:defRPr sz="3200" b="1" kern="1200" baseline="0">
                <a:solidFill>
                  <a:schemeClr val="accent2"/>
                </a:solidFill>
                <a:latin typeface="Arial" panose="020B0604020202020204" pitchFamily="34" charset="0"/>
                <a:ea typeface="+mj-ea"/>
                <a:cs typeface="Arial" panose="020B0604020202020204" pitchFamily="34" charset="0"/>
              </a:defRPr>
            </a:lvl1pPr>
          </a:lstStyle>
          <a:p>
            <a:r>
              <a:rPr lang="en-US" dirty="0">
                <a:solidFill>
                  <a:schemeClr val="accent4"/>
                </a:solidFill>
              </a:rPr>
              <a:t>3. </a:t>
            </a:r>
            <a:r>
              <a:rPr lang="en-US" sz="3200" b="1" kern="1200" baseline="0" dirty="0">
                <a:solidFill>
                  <a:schemeClr val="accent4"/>
                </a:solidFill>
                <a:effectLst/>
                <a:latin typeface="Arial" panose="020B0604020202020204" pitchFamily="34" charset="0"/>
                <a:ea typeface="+mj-ea"/>
                <a:cs typeface="Arial" panose="020B0604020202020204" pitchFamily="34" charset="0"/>
              </a:rPr>
              <a:t>Genotyping/sequencing tools and services</a:t>
            </a:r>
            <a:r>
              <a:rPr lang="en-GB" dirty="0">
                <a:solidFill>
                  <a:schemeClr val="accent4"/>
                </a:solidFill>
                <a:effectLst/>
              </a:rPr>
              <a:t> </a:t>
            </a:r>
            <a:endParaRPr lang="en-US" dirty="0">
              <a:solidFill>
                <a:schemeClr val="accent4"/>
              </a:solidFill>
            </a:endParaRPr>
          </a:p>
        </p:txBody>
      </p:sp>
    </p:spTree>
    <p:extLst>
      <p:ext uri="{BB962C8B-B14F-4D97-AF65-F5344CB8AC3E}">
        <p14:creationId xmlns:p14="http://schemas.microsoft.com/office/powerpoint/2010/main" val="212965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38818"/>
            <a:ext cx="814640" cy="814640"/>
          </a:xfrm>
          <a:prstGeom prst="rect">
            <a:avLst/>
          </a:prstGeom>
        </p:spPr>
      </p:pic>
      <p:sp>
        <p:nvSpPr>
          <p:cNvPr id="4" name="Text Placeholder 3"/>
          <p:cNvSpPr>
            <a:spLocks noGrp="1"/>
          </p:cNvSpPr>
          <p:nvPr>
            <p:ph type="body" sz="half" idx="2" hasCustomPrompt="1"/>
          </p:nvPr>
        </p:nvSpPr>
        <p:spPr>
          <a:xfrm>
            <a:off x="457200" y="1524000"/>
            <a:ext cx="7848599" cy="609600"/>
          </a:xfrm>
        </p:spPr>
        <p:txBody>
          <a:bodyPr>
            <a:noAutofit/>
          </a:bodyPr>
          <a:lstStyle>
            <a:lvl1pPr marL="0" indent="0">
              <a:buNone/>
              <a:defRPr sz="2400" b="1" i="1">
                <a:latin typeface="+mj-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
        <p:nvSpPr>
          <p:cNvPr id="6" name="Text Placeholder 3"/>
          <p:cNvSpPr>
            <a:spLocks noGrp="1"/>
          </p:cNvSpPr>
          <p:nvPr>
            <p:ph type="body" sz="quarter" idx="10"/>
          </p:nvPr>
        </p:nvSpPr>
        <p:spPr>
          <a:xfrm>
            <a:off x="762000" y="2251742"/>
            <a:ext cx="7543799" cy="3539458"/>
          </a:xfrm>
        </p:spPr>
        <p:txBody>
          <a:bodyPr>
            <a:normAutofit/>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1"/>
          <p:cNvSpPr txBox="1">
            <a:spLocks/>
          </p:cNvSpPr>
          <p:nvPr userDrawn="1"/>
        </p:nvSpPr>
        <p:spPr>
          <a:xfrm>
            <a:off x="1371600" y="245729"/>
            <a:ext cx="6934200" cy="1143000"/>
          </a:xfrm>
          <a:prstGeom prst="rect">
            <a:avLst/>
          </a:prstGeom>
          <a:ln>
            <a:noFill/>
          </a:ln>
        </p:spPr>
        <p:txBody>
          <a:bodyPr vert="horz" lIns="91440" tIns="45720" rIns="91440" bIns="45720" rtlCol="0" anchor="ctr">
            <a:noAutofit/>
          </a:bodyPr>
          <a:lstStyle>
            <a:lvl1pPr marL="468000" indent="-468000" algn="l" defTabSz="914400" rtl="0" eaLnBrk="1" latinLnBrk="0" hangingPunct="1">
              <a:spcBef>
                <a:spcPct val="0"/>
              </a:spcBef>
              <a:buNone/>
              <a:defRPr sz="3200" b="1" kern="1200" baseline="0">
                <a:solidFill>
                  <a:schemeClr val="accent2"/>
                </a:solidFill>
                <a:latin typeface="Arial" panose="020B0604020202020204" pitchFamily="34" charset="0"/>
                <a:ea typeface="+mj-ea"/>
                <a:cs typeface="Arial" panose="020B0604020202020204" pitchFamily="34" charset="0"/>
              </a:defRPr>
            </a:lvl1pPr>
          </a:lstStyle>
          <a:p>
            <a:r>
              <a:rPr lang="en-US" dirty="0">
                <a:solidFill>
                  <a:schemeClr val="accent3"/>
                </a:solidFill>
              </a:rPr>
              <a:t>4. </a:t>
            </a:r>
            <a:r>
              <a:rPr lang="en-GB" sz="3200" b="1" kern="1200" baseline="0" dirty="0">
                <a:solidFill>
                  <a:schemeClr val="accent3"/>
                </a:solidFill>
                <a:effectLst/>
                <a:latin typeface="Arial" panose="020B0604020202020204" pitchFamily="34" charset="0"/>
                <a:ea typeface="+mj-ea"/>
                <a:cs typeface="Arial" panose="020B0604020202020204" pitchFamily="34" charset="0"/>
              </a:rPr>
              <a:t>Phenotyping tools and services</a:t>
            </a:r>
            <a:endParaRPr lang="en-US" dirty="0">
              <a:solidFill>
                <a:schemeClr val="accent3"/>
              </a:solidFill>
            </a:endParaRPr>
          </a:p>
        </p:txBody>
      </p:sp>
    </p:spTree>
    <p:extLst>
      <p:ext uri="{BB962C8B-B14F-4D97-AF65-F5344CB8AC3E}">
        <p14:creationId xmlns:p14="http://schemas.microsoft.com/office/powerpoint/2010/main" val="33348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38818"/>
            <a:ext cx="814640" cy="814640"/>
          </a:xfrm>
          <a:prstGeom prst="rect">
            <a:avLst/>
          </a:prstGeom>
        </p:spPr>
      </p:pic>
      <p:sp>
        <p:nvSpPr>
          <p:cNvPr id="4" name="Text Placeholder 3"/>
          <p:cNvSpPr>
            <a:spLocks noGrp="1"/>
          </p:cNvSpPr>
          <p:nvPr>
            <p:ph type="body" sz="half" idx="2" hasCustomPrompt="1"/>
          </p:nvPr>
        </p:nvSpPr>
        <p:spPr>
          <a:xfrm>
            <a:off x="457200" y="1524000"/>
            <a:ext cx="7848599" cy="609600"/>
          </a:xfrm>
        </p:spPr>
        <p:txBody>
          <a:bodyPr>
            <a:noAutofit/>
          </a:bodyPr>
          <a:lstStyle>
            <a:lvl1pPr marL="0" indent="0">
              <a:buNone/>
              <a:defRPr sz="2400" b="1" i="1">
                <a:latin typeface="+mj-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
        <p:nvSpPr>
          <p:cNvPr id="6" name="Text Placeholder 3"/>
          <p:cNvSpPr>
            <a:spLocks noGrp="1"/>
          </p:cNvSpPr>
          <p:nvPr>
            <p:ph type="body" sz="quarter" idx="10"/>
          </p:nvPr>
        </p:nvSpPr>
        <p:spPr>
          <a:xfrm>
            <a:off x="762000" y="2251742"/>
            <a:ext cx="7543799" cy="3539458"/>
          </a:xfrm>
        </p:spPr>
        <p:txBody>
          <a:bodyPr>
            <a:normAutofit/>
          </a:bodyPr>
          <a:lstStyle>
            <a:lvl1pPr>
              <a:defRPr sz="2400"/>
            </a:lvl1pPr>
            <a:lvl2pPr>
              <a:defRPr sz="2000"/>
            </a:lvl2pPr>
            <a:lvl3pPr>
              <a:defRPr sz="1800"/>
            </a:lvl3pPr>
            <a:lvl4pPr>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1"/>
          <p:cNvSpPr txBox="1">
            <a:spLocks/>
          </p:cNvSpPr>
          <p:nvPr userDrawn="1"/>
        </p:nvSpPr>
        <p:spPr>
          <a:xfrm>
            <a:off x="1371600" y="245729"/>
            <a:ext cx="6934200" cy="1143000"/>
          </a:xfrm>
          <a:prstGeom prst="rect">
            <a:avLst/>
          </a:prstGeom>
          <a:ln>
            <a:noFill/>
          </a:ln>
        </p:spPr>
        <p:txBody>
          <a:bodyPr vert="horz" lIns="91440" tIns="45720" rIns="91440" bIns="45720" rtlCol="0" anchor="ctr">
            <a:noAutofit/>
          </a:bodyPr>
          <a:lstStyle>
            <a:lvl1pPr marL="468000" indent="-468000" algn="l" defTabSz="914400" rtl="0" eaLnBrk="1" latinLnBrk="0" hangingPunct="1">
              <a:spcBef>
                <a:spcPct val="0"/>
              </a:spcBef>
              <a:buNone/>
              <a:defRPr sz="3200" b="1" kern="1200" baseline="0">
                <a:solidFill>
                  <a:schemeClr val="accent2"/>
                </a:solidFill>
                <a:latin typeface="Arial" panose="020B0604020202020204" pitchFamily="34" charset="0"/>
                <a:ea typeface="+mj-ea"/>
                <a:cs typeface="Arial" panose="020B0604020202020204" pitchFamily="34" charset="0"/>
              </a:defRPr>
            </a:lvl1pPr>
          </a:lstStyle>
          <a:p>
            <a:r>
              <a:rPr lang="en-US" dirty="0">
                <a:solidFill>
                  <a:schemeClr val="accent6"/>
                </a:solidFill>
              </a:rPr>
              <a:t>5. </a:t>
            </a:r>
            <a:r>
              <a:rPr lang="en-US" sz="3200" b="1" kern="1200" baseline="0" dirty="0">
                <a:solidFill>
                  <a:schemeClr val="accent6"/>
                </a:solidFill>
                <a:effectLst/>
                <a:latin typeface="Arial" panose="020B0604020202020204" pitchFamily="34" charset="0"/>
                <a:ea typeface="+mj-ea"/>
                <a:cs typeface="Arial" panose="020B0604020202020204" pitchFamily="34" charset="0"/>
              </a:rPr>
              <a:t>Bioinformatics and data management tools and services</a:t>
            </a:r>
            <a:r>
              <a:rPr lang="en-GB" dirty="0">
                <a:solidFill>
                  <a:schemeClr val="accent6"/>
                </a:solidFill>
                <a:effectLst/>
              </a:rPr>
              <a:t> </a:t>
            </a:r>
            <a:endParaRPr lang="en-US" dirty="0">
              <a:solidFill>
                <a:schemeClr val="accent6"/>
              </a:solidFill>
            </a:endParaRPr>
          </a:p>
        </p:txBody>
      </p:sp>
    </p:spTree>
    <p:extLst>
      <p:ext uri="{BB962C8B-B14F-4D97-AF65-F5344CB8AC3E}">
        <p14:creationId xmlns:p14="http://schemas.microsoft.com/office/powerpoint/2010/main" val="1124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s-E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282859" y="6010102"/>
            <a:ext cx="1627372" cy="705194"/>
          </a:xfrm>
          <a:prstGeom prst="rect">
            <a:avLst/>
          </a:prstGeom>
        </p:spPr>
      </p:pic>
    </p:spTree>
    <p:extLst>
      <p:ext uri="{BB962C8B-B14F-4D97-AF65-F5344CB8AC3E}">
        <p14:creationId xmlns:p14="http://schemas.microsoft.com/office/powerpoint/2010/main" val="13861274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9" r:id="rId4"/>
    <p:sldLayoutId id="2147483675" r:id="rId5"/>
    <p:sldLayoutId id="2147483678" r:id="rId6"/>
    <p:sldLayoutId id="2147483676" r:id="rId7"/>
    <p:sldLayoutId id="2147483679" r:id="rId8"/>
    <p:sldLayoutId id="2147483680" r:id="rId9"/>
    <p:sldLayoutId id="2147483685" r:id="rId10"/>
    <p:sldLayoutId id="2147483684" r:id="rId11"/>
    <p:sldLayoutId id="2147483683" r:id="rId12"/>
    <p:sldLayoutId id="2147483682" r:id="rId13"/>
    <p:sldLayoutId id="2147483681" r:id="rId14"/>
    <p:sldLayoutId id="2147483671" r:id="rId15"/>
  </p:sldLayoutIdLst>
  <p:hf hdr="0" ftr="0" dt="0"/>
  <p:txStyles>
    <p:titleStyle>
      <a:lvl1pPr algn="ctr" defTabSz="914400" rtl="0" eaLnBrk="1" latinLnBrk="0" hangingPunct="1">
        <a:spcBef>
          <a:spcPct val="0"/>
        </a:spcBef>
        <a:buNone/>
        <a:defRPr sz="3800" b="1" kern="1200" baseline="0">
          <a:solidFill>
            <a:schemeClr val="bg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b="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i="1" kern="1200">
          <a:solidFill>
            <a:schemeClr val="tx1"/>
          </a:solidFill>
          <a:latin typeface="+mj-lt"/>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2856"/>
            <a:ext cx="7772400" cy="1470025"/>
          </a:xfrm>
        </p:spPr>
        <p:txBody>
          <a:bodyPr/>
          <a:lstStyle/>
          <a:p>
            <a:r>
              <a:rPr lang="en-US" dirty="0"/>
              <a:t>Module </a:t>
            </a:r>
            <a:r>
              <a:rPr lang="en-US" dirty="0" smtClean="0"/>
              <a:t>#1</a:t>
            </a:r>
            <a:endParaRPr lang="en-US" dirty="0"/>
          </a:p>
        </p:txBody>
      </p:sp>
      <p:sp>
        <p:nvSpPr>
          <p:cNvPr id="5" name="Subtitle 4"/>
          <p:cNvSpPr>
            <a:spLocks noGrp="1"/>
          </p:cNvSpPr>
          <p:nvPr>
            <p:ph type="subTitle" idx="1"/>
          </p:nvPr>
        </p:nvSpPr>
        <p:spPr>
          <a:xfrm>
            <a:off x="685800" y="3373730"/>
            <a:ext cx="8062664" cy="1042392"/>
          </a:xfrm>
        </p:spPr>
        <p:txBody>
          <a:bodyPr>
            <a:normAutofit/>
          </a:bodyPr>
          <a:lstStyle/>
          <a:p>
            <a:r>
              <a:rPr lang="en-US" b="1" dirty="0" smtClean="0"/>
              <a:t>Overview Summary of EiB Module #1 Principles &amp; Work</a:t>
            </a:r>
            <a:endParaRPr lang="en-US" b="1" dirty="0"/>
          </a:p>
        </p:txBody>
      </p:sp>
      <p:sp>
        <p:nvSpPr>
          <p:cNvPr id="6" name="TextBox 5">
            <a:extLst>
              <a:ext uri="{FF2B5EF4-FFF2-40B4-BE49-F238E27FC236}">
                <a16:creationId xmlns:a16="http://schemas.microsoft.com/office/drawing/2014/main" id="{3AB8950C-E442-624C-9E4E-5C4EDC122B6F}"/>
              </a:ext>
            </a:extLst>
          </p:cNvPr>
          <p:cNvSpPr txBox="1"/>
          <p:nvPr/>
        </p:nvSpPr>
        <p:spPr>
          <a:xfrm>
            <a:off x="685800" y="4522579"/>
            <a:ext cx="2971800" cy="1308050"/>
          </a:xfrm>
          <a:prstGeom prst="rect">
            <a:avLst/>
          </a:prstGeom>
          <a:noFill/>
        </p:spPr>
        <p:txBody>
          <a:bodyPr wrap="square" rtlCol="0">
            <a:spAutoFit/>
          </a:bodyPr>
          <a:lstStyle/>
          <a:p>
            <a:r>
              <a:rPr lang="en-US" dirty="0" smtClean="0"/>
              <a:t>Tawanda Mashonganyika</a:t>
            </a:r>
            <a:endParaRPr lang="en-US" dirty="0"/>
          </a:p>
          <a:p>
            <a:r>
              <a:rPr lang="en-US" sz="1400" i="1" dirty="0" smtClean="0"/>
              <a:t>Product Manager</a:t>
            </a:r>
            <a:endParaRPr lang="en-US" sz="1400" i="1" dirty="0"/>
          </a:p>
          <a:p>
            <a:endParaRPr lang="en-US" sz="1400" i="1" dirty="0"/>
          </a:p>
          <a:p>
            <a:r>
              <a:rPr lang="en-US" sz="1100" dirty="0" smtClean="0"/>
              <a:t>27 October, </a:t>
            </a:r>
            <a:r>
              <a:rPr lang="en-US" sz="1100" dirty="0" smtClean="0"/>
              <a:t>2018</a:t>
            </a:r>
          </a:p>
          <a:p>
            <a:endParaRPr lang="en-US" sz="1100" dirty="0"/>
          </a:p>
          <a:p>
            <a:r>
              <a:rPr lang="en-US" sz="1100" dirty="0" smtClean="0"/>
              <a:t>DLB Phase 2 Consultation Meeting, Nairobi</a:t>
            </a:r>
            <a:endParaRPr lang="en-US" sz="1100" dirty="0"/>
          </a:p>
        </p:txBody>
      </p:sp>
      <p:pic>
        <p:nvPicPr>
          <p:cNvPr id="2" name="Picture 1"/>
          <p:cNvPicPr>
            <a:picLocks noChangeAspect="1"/>
          </p:cNvPicPr>
          <p:nvPr/>
        </p:nvPicPr>
        <p:blipFill>
          <a:blip r:embed="rId2"/>
          <a:stretch>
            <a:fillRect/>
          </a:stretch>
        </p:blipFill>
        <p:spPr>
          <a:xfrm>
            <a:off x="3491880" y="284071"/>
            <a:ext cx="5359350" cy="2024287"/>
          </a:xfrm>
          <a:prstGeom prst="rect">
            <a:avLst/>
          </a:prstGeom>
        </p:spPr>
      </p:pic>
    </p:spTree>
    <p:extLst>
      <p:ext uri="{BB962C8B-B14F-4D97-AF65-F5344CB8AC3E}">
        <p14:creationId xmlns:p14="http://schemas.microsoft.com/office/powerpoint/2010/main" val="838038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006B59"/>
                </a:solidFill>
                <a:latin typeface="+mj-lt"/>
                <a:ea typeface="+mj-ea"/>
                <a:cs typeface="+mj-cs"/>
              </a:defRPr>
            </a:lvl1pPr>
          </a:lstStyle>
          <a:p>
            <a:r>
              <a:rPr lang="en-GB" smtClean="0"/>
              <a:t>The objective</a:t>
            </a:r>
            <a:endParaRPr lang="en-GB" dirty="0"/>
          </a:p>
        </p:txBody>
      </p:sp>
      <p:sp>
        <p:nvSpPr>
          <p:cNvPr id="3" name="Text Placeholder 2"/>
          <p:cNvSpPr txBox="1">
            <a:spLocks/>
          </p:cNvSpPr>
          <p:nvPr/>
        </p:nvSpPr>
        <p:spPr>
          <a:xfrm>
            <a:off x="304800" y="1524000"/>
            <a:ext cx="4038600" cy="47244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800" b="1" smtClean="0"/>
          </a:p>
          <a:p>
            <a:pPr marL="0" indent="0" algn="ctr">
              <a:buFont typeface="Arial" panose="020B0604020202020204" pitchFamily="34" charset="0"/>
              <a:buNone/>
            </a:pPr>
            <a:r>
              <a:rPr lang="en-US" sz="2000" b="1" smtClean="0"/>
              <a:t>Accelerate breeding programs’ genetic gains and increase impact for the developing world</a:t>
            </a:r>
          </a:p>
          <a:p>
            <a:pPr marL="0" indent="0" algn="ctr">
              <a:buFont typeface="Arial" panose="020B0604020202020204" pitchFamily="34" charset="0"/>
              <a:buNone/>
            </a:pPr>
            <a:endParaRPr lang="en-US" sz="1800" smtClean="0"/>
          </a:p>
          <a:p>
            <a:pPr marL="0" indent="0" algn="ctr">
              <a:buFont typeface="Arial" panose="020B0604020202020204" pitchFamily="34" charset="0"/>
              <a:buNone/>
            </a:pPr>
            <a:endParaRPr lang="en-US" sz="2000" b="1" smtClean="0"/>
          </a:p>
          <a:p>
            <a:pPr marL="0" indent="0">
              <a:buFont typeface="Arial" panose="020B0604020202020204" pitchFamily="34" charset="0"/>
              <a:buNone/>
            </a:pPr>
            <a:r>
              <a:rPr lang="en-US" sz="2000" b="1" smtClean="0"/>
              <a:t>Vision of success</a:t>
            </a:r>
          </a:p>
          <a:p>
            <a:pPr marL="0" indent="0">
              <a:buFont typeface="Arial" panose="020B0604020202020204" pitchFamily="34" charset="0"/>
              <a:buNone/>
            </a:pPr>
            <a:r>
              <a:rPr lang="en-US" sz="2000" smtClean="0"/>
              <a:t>Crop and animal breeding programs are delivering high rates of productivity gain to farmers in the developing world through genetically improved cultivars and breeds that are resilient, nutritious, and desired by the market.  </a:t>
            </a:r>
          </a:p>
          <a:p>
            <a:pPr marL="0" indent="0">
              <a:buFont typeface="Arial" panose="020B0604020202020204" pitchFamily="34" charset="0"/>
              <a:buNone/>
            </a:pPr>
            <a:endParaRPr lang="en-US" sz="1800" smtClean="0"/>
          </a:p>
          <a:p>
            <a:pPr marL="0" indent="0">
              <a:buFont typeface="Arial" panose="020B0604020202020204" pitchFamily="34" charset="0"/>
              <a:buNone/>
            </a:pPr>
            <a:endParaRPr lang="en-US" sz="1800" smtClean="0"/>
          </a:p>
          <a:p>
            <a:pPr marL="0" indent="0">
              <a:buFont typeface="Arial" panose="020B0604020202020204" pitchFamily="34" charset="0"/>
              <a:buNone/>
            </a:pPr>
            <a:endParaRPr lang="en-US" sz="1800" smtClean="0"/>
          </a:p>
          <a:p>
            <a:pPr marL="0" indent="0">
              <a:buFont typeface="Arial" panose="020B0604020202020204" pitchFamily="34" charset="0"/>
              <a:buNone/>
            </a:pPr>
            <a:endParaRPr lang="en-US" sz="1800" smtClean="0"/>
          </a:p>
          <a:p>
            <a:pPr marL="0" indent="0">
              <a:buFont typeface="Arial" panose="020B0604020202020204" pitchFamily="34" charset="0"/>
              <a:buNone/>
            </a:pPr>
            <a:endParaRPr lang="en-US" sz="1800" b="1" smtClean="0"/>
          </a:p>
          <a:p>
            <a:pPr marL="0" indent="0">
              <a:buFont typeface="Arial" panose="020B0604020202020204" pitchFamily="34" charset="0"/>
              <a:buNone/>
            </a:pPr>
            <a:endParaRPr lang="en-US" sz="1800" smtClean="0"/>
          </a:p>
          <a:p>
            <a:endParaRPr lang="en-US" sz="1800" dirty="0"/>
          </a:p>
        </p:txBody>
      </p:sp>
      <p:pic>
        <p:nvPicPr>
          <p:cNvPr id="4" name="Picture 3"/>
          <p:cNvPicPr>
            <a:picLocks noChangeAspect="1"/>
          </p:cNvPicPr>
          <p:nvPr/>
        </p:nvPicPr>
        <p:blipFill rotWithShape="1">
          <a:blip r:embed="rId3"/>
          <a:srcRect t="3516"/>
          <a:stretch/>
        </p:blipFill>
        <p:spPr>
          <a:xfrm>
            <a:off x="4557096" y="1612857"/>
            <a:ext cx="4346685" cy="4254543"/>
          </a:xfrm>
          <a:prstGeom prst="rect">
            <a:avLst/>
          </a:prstGeom>
        </p:spPr>
      </p:pic>
    </p:spTree>
    <p:extLst>
      <p:ext uri="{BB962C8B-B14F-4D97-AF65-F5344CB8AC3E}">
        <p14:creationId xmlns:p14="http://schemas.microsoft.com/office/powerpoint/2010/main" val="367569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5757" y="914400"/>
            <a:ext cx="8229600"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b="1" kern="1200" baseline="0">
                <a:solidFill>
                  <a:srgbClr val="006B59"/>
                </a:solidFill>
                <a:latin typeface="+mj-lt"/>
                <a:ea typeface="+mj-ea"/>
                <a:cs typeface="+mj-cs"/>
              </a:defRPr>
            </a:lvl1pPr>
          </a:lstStyle>
          <a:p>
            <a:r>
              <a:rPr lang="en-US" smtClean="0"/>
              <a:t/>
            </a:r>
            <a:br>
              <a:rPr lang="en-US" smtClean="0"/>
            </a:br>
            <a:endParaRPr lang="en-US" dirty="0"/>
          </a:p>
        </p:txBody>
      </p:sp>
      <p:sp>
        <p:nvSpPr>
          <p:cNvPr id="4" name="Text Placeholder 2"/>
          <p:cNvSpPr txBox="1">
            <a:spLocks/>
          </p:cNvSpPr>
          <p:nvPr/>
        </p:nvSpPr>
        <p:spPr>
          <a:xfrm>
            <a:off x="457200" y="1676400"/>
            <a:ext cx="8229600" cy="44196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600" b="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i="1" kern="1200">
                <a:solidFill>
                  <a:schemeClr val="tx1"/>
                </a:solidFill>
                <a:latin typeface="+mj-lt"/>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b="1" dirty="0" smtClean="0"/>
              <a:t>Well characterized product profiles as a part of a variety replacement strategy.</a:t>
            </a:r>
          </a:p>
          <a:p>
            <a:pPr marL="514350" indent="-514350">
              <a:buFont typeface="+mj-lt"/>
              <a:buAutoNum type="arabicPeriod"/>
            </a:pPr>
            <a:r>
              <a:rPr lang="en-US" b="1" dirty="0" smtClean="0"/>
              <a:t>A stage-gate process from breeding cross to farm.</a:t>
            </a:r>
          </a:p>
          <a:p>
            <a:pPr marL="514350" indent="-514350">
              <a:buFont typeface="+mj-lt"/>
              <a:buAutoNum type="arabicPeriod"/>
            </a:pPr>
            <a:r>
              <a:rPr lang="en-US" dirty="0" smtClean="0"/>
              <a:t>Optimized breeding schemes.</a:t>
            </a:r>
          </a:p>
          <a:p>
            <a:pPr marL="514350" indent="-514350">
              <a:buFont typeface="+mj-lt"/>
              <a:buAutoNum type="arabicPeriod"/>
            </a:pPr>
            <a:r>
              <a:rPr lang="en-US" b="1" dirty="0" smtClean="0"/>
              <a:t>Routine assessment of genetic gains.</a:t>
            </a:r>
          </a:p>
          <a:p>
            <a:pPr marL="514350" indent="-514350">
              <a:buFont typeface="+mj-lt"/>
              <a:buAutoNum type="arabicPeriod"/>
            </a:pPr>
            <a:r>
              <a:rPr lang="en-US" dirty="0" smtClean="0"/>
              <a:t>Lower-cost, better targeted genotypic data supporting larger, more cost-effective programs.</a:t>
            </a:r>
          </a:p>
          <a:p>
            <a:pPr marL="514350" indent="-514350">
              <a:buFont typeface="+mj-lt"/>
              <a:buAutoNum type="arabicPeriod"/>
            </a:pPr>
            <a:r>
              <a:rPr lang="en-US" dirty="0" smtClean="0"/>
              <a:t>Lower-cost, better targeted phenotypic data supporting larger, more cost-effective programs.</a:t>
            </a:r>
          </a:p>
          <a:p>
            <a:pPr marL="514350" indent="-514350">
              <a:buFont typeface="+mj-lt"/>
              <a:buAutoNum type="arabicPeriod"/>
            </a:pPr>
            <a:r>
              <a:rPr lang="en-US" dirty="0" smtClean="0"/>
              <a:t>Biometric and Bioinformatics tools that support automation, data integration and decision making.</a:t>
            </a:r>
            <a:endParaRPr lang="en-US" dirty="0"/>
          </a:p>
        </p:txBody>
      </p:sp>
      <p:sp>
        <p:nvSpPr>
          <p:cNvPr id="5" name="TextBox 4"/>
          <p:cNvSpPr txBox="1"/>
          <p:nvPr/>
        </p:nvSpPr>
        <p:spPr>
          <a:xfrm>
            <a:off x="685800" y="6477000"/>
            <a:ext cx="6172200" cy="646331"/>
          </a:xfrm>
          <a:prstGeom prst="rect">
            <a:avLst/>
          </a:prstGeom>
          <a:noFill/>
        </p:spPr>
        <p:txBody>
          <a:bodyPr wrap="square" rtlCol="0">
            <a:spAutoFit/>
          </a:bodyPr>
          <a:lstStyle/>
          <a:p>
            <a:r>
              <a:rPr lang="en-US" dirty="0" smtClean="0"/>
              <a:t>Identified based on feedback from breeding programs.</a:t>
            </a:r>
          </a:p>
          <a:p>
            <a:endParaRPr lang="en-US" dirty="0"/>
          </a:p>
        </p:txBody>
      </p:sp>
      <p:sp>
        <p:nvSpPr>
          <p:cNvPr id="6" name="Title 2"/>
          <p:cNvSpPr txBox="1">
            <a:spLocks/>
          </p:cNvSpPr>
          <p:nvPr/>
        </p:nvSpPr>
        <p:spPr>
          <a:xfrm>
            <a:off x="457200" y="76200"/>
            <a:ext cx="8229600" cy="1143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kern="1200" baseline="0">
                <a:solidFill>
                  <a:srgbClr val="006B59"/>
                </a:solidFill>
                <a:latin typeface="+mj-lt"/>
                <a:ea typeface="+mj-ea"/>
                <a:cs typeface="+mj-cs"/>
              </a:defRPr>
            </a:lvl1pPr>
          </a:lstStyle>
          <a:p>
            <a:r>
              <a:rPr lang="en-US" dirty="0" smtClean="0"/>
              <a:t>Core Ambitions - To enable breeding programs to implement:</a:t>
            </a:r>
            <a:endParaRPr lang="en-US" dirty="0"/>
          </a:p>
        </p:txBody>
      </p:sp>
    </p:spTree>
    <p:extLst>
      <p:ext uri="{BB962C8B-B14F-4D97-AF65-F5344CB8AC3E}">
        <p14:creationId xmlns:p14="http://schemas.microsoft.com/office/powerpoint/2010/main" val="138554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EiB Scope</a:t>
            </a:r>
            <a:endParaRPr lang="en-US" dirty="0"/>
          </a:p>
        </p:txBody>
      </p:sp>
      <p:sp>
        <p:nvSpPr>
          <p:cNvPr id="3" name="Text Placeholder 2"/>
          <p:cNvSpPr>
            <a:spLocks noGrp="1"/>
          </p:cNvSpPr>
          <p:nvPr>
            <p:ph type="body" sz="quarter" idx="10"/>
          </p:nvPr>
        </p:nvSpPr>
        <p:spPr/>
        <p:txBody>
          <a:bodyPr>
            <a:normAutofit lnSpcReduction="10000"/>
          </a:bodyPr>
          <a:lstStyle/>
          <a:p>
            <a:r>
              <a:rPr lang="en-US" b="1" dirty="0" smtClean="0"/>
              <a:t>Timelines</a:t>
            </a:r>
            <a:r>
              <a:rPr lang="en-US" dirty="0" smtClean="0"/>
              <a:t>: Year 1 – 2018, Year 2 – 2019……</a:t>
            </a:r>
          </a:p>
          <a:p>
            <a:endParaRPr lang="en-US" dirty="0"/>
          </a:p>
          <a:p>
            <a:r>
              <a:rPr lang="en-US" dirty="0" smtClean="0"/>
              <a:t>Our Clients:</a:t>
            </a:r>
          </a:p>
          <a:p>
            <a:pPr marL="0" indent="0">
              <a:buNone/>
            </a:pPr>
            <a:endParaRPr lang="en-US" dirty="0" smtClean="0"/>
          </a:p>
          <a:p>
            <a:pPr>
              <a:buFont typeface="Wingdings" panose="05000000000000000000" pitchFamily="2" charset="2"/>
              <a:buChar char="v"/>
            </a:pPr>
            <a:r>
              <a:rPr lang="en-US" dirty="0" smtClean="0"/>
              <a:t>   All CGIAR  Centers</a:t>
            </a:r>
          </a:p>
          <a:p>
            <a:pPr marL="0" indent="0">
              <a:buNone/>
            </a:pPr>
            <a:r>
              <a:rPr lang="en-US" dirty="0" smtClean="0"/>
              <a:t> </a:t>
            </a:r>
          </a:p>
          <a:p>
            <a:r>
              <a:rPr lang="en-US" dirty="0" smtClean="0"/>
              <a:t>Selected NARES</a:t>
            </a:r>
          </a:p>
          <a:p>
            <a:pPr>
              <a:buFont typeface="Wingdings" panose="05000000000000000000" pitchFamily="2" charset="2"/>
              <a:buChar char="v"/>
            </a:pPr>
            <a:r>
              <a:rPr lang="en-US" dirty="0"/>
              <a:t> </a:t>
            </a:r>
            <a:r>
              <a:rPr lang="en-US" dirty="0" smtClean="0"/>
              <a:t> Uganda</a:t>
            </a:r>
          </a:p>
          <a:p>
            <a:pPr>
              <a:buFont typeface="Wingdings" panose="05000000000000000000" pitchFamily="2" charset="2"/>
              <a:buChar char="v"/>
            </a:pPr>
            <a:r>
              <a:rPr lang="en-US" dirty="0"/>
              <a:t> </a:t>
            </a:r>
            <a:r>
              <a:rPr lang="en-US" dirty="0" smtClean="0"/>
              <a:t> Kenya</a:t>
            </a:r>
          </a:p>
          <a:p>
            <a:pPr>
              <a:buFont typeface="Wingdings" panose="05000000000000000000" pitchFamily="2" charset="2"/>
              <a:buChar char="v"/>
            </a:pPr>
            <a:r>
              <a:rPr lang="en-US" dirty="0"/>
              <a:t> </a:t>
            </a:r>
            <a:r>
              <a:rPr lang="en-US" dirty="0" smtClean="0"/>
              <a:t> Ghana</a:t>
            </a:r>
          </a:p>
          <a:p>
            <a:pPr marL="0" indent="0">
              <a:buNone/>
            </a:pPr>
            <a:endParaRPr lang="en-US" dirty="0"/>
          </a:p>
        </p:txBody>
      </p:sp>
    </p:spTree>
    <p:extLst>
      <p:ext uri="{BB962C8B-B14F-4D97-AF65-F5344CB8AC3E}">
        <p14:creationId xmlns:p14="http://schemas.microsoft.com/office/powerpoint/2010/main" val="77462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006B59"/>
                </a:solidFill>
                <a:latin typeface="+mj-lt"/>
                <a:ea typeface="+mj-ea"/>
                <a:cs typeface="+mj-cs"/>
              </a:defRPr>
            </a:lvl1pPr>
          </a:lstStyle>
          <a:p>
            <a:r>
              <a:rPr lang="en-US" dirty="0" smtClean="0"/>
              <a:t>Five focus areas = Modules</a:t>
            </a:r>
            <a:endParaRPr lang="en-US" dirty="0"/>
          </a:p>
        </p:txBody>
      </p:sp>
      <p:graphicFrame>
        <p:nvGraphicFramePr>
          <p:cNvPr id="6" name="Diagram 5"/>
          <p:cNvGraphicFramePr/>
          <p:nvPr>
            <p:extLst/>
          </p:nvPr>
        </p:nvGraphicFramePr>
        <p:xfrm>
          <a:off x="228600" y="1371600"/>
          <a:ext cx="7394754"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6934200" y="1371600"/>
            <a:ext cx="1981200" cy="4648200"/>
          </a:xfrm>
          <a:prstGeom prst="roundRect">
            <a:avLst/>
          </a:prstGeom>
          <a:solidFill>
            <a:schemeClr val="bg2"/>
          </a:solidFill>
          <a:ln>
            <a:noFill/>
          </a:ln>
        </p:spPr>
        <p:style>
          <a:lnRef idx="1">
            <a:schemeClr val="accent3"/>
          </a:lnRef>
          <a:fillRef idx="3">
            <a:schemeClr val="accent3"/>
          </a:fillRef>
          <a:effectRef idx="2">
            <a:schemeClr val="accent3"/>
          </a:effectRef>
          <a:fontRef idx="minor">
            <a:schemeClr val="lt1"/>
          </a:fontRef>
        </p:style>
        <p:txBody>
          <a:bodyPr vert="horz" rtlCol="0" anchor="ctr"/>
          <a:lstStyle/>
          <a:p>
            <a:pPr algn="ctr"/>
            <a:endParaRPr lang="en-US" sz="1600" b="1" dirty="0">
              <a:solidFill>
                <a:schemeClr val="tx1">
                  <a:lumMod val="65000"/>
                  <a:lumOff val="35000"/>
                </a:schemeClr>
              </a:solidFill>
            </a:endParaRPr>
          </a:p>
          <a:p>
            <a:pPr algn="ctr">
              <a:lnSpc>
                <a:spcPct val="150000"/>
              </a:lnSpc>
            </a:pPr>
            <a:r>
              <a:rPr lang="en-US" b="1" dirty="0">
                <a:solidFill>
                  <a:schemeClr val="bg1"/>
                </a:solidFill>
              </a:rPr>
              <a:t>Creating synergies to accelerate genetic gains of breeding programs targeting the developing world</a:t>
            </a:r>
          </a:p>
          <a:p>
            <a:pPr algn="ctr"/>
            <a:endParaRPr lang="en-US" sz="1600" b="1" dirty="0">
              <a:solidFill>
                <a:schemeClr val="tx1">
                  <a:lumMod val="65000"/>
                  <a:lumOff val="35000"/>
                </a:schemeClr>
              </a:solidFill>
            </a:endParaRPr>
          </a:p>
        </p:txBody>
      </p:sp>
      <p:sp>
        <p:nvSpPr>
          <p:cNvPr id="8" name="Rounded Rectangle 7"/>
          <p:cNvSpPr/>
          <p:nvPr/>
        </p:nvSpPr>
        <p:spPr>
          <a:xfrm>
            <a:off x="457200" y="6209168"/>
            <a:ext cx="8458200" cy="527977"/>
          </a:xfrm>
          <a:prstGeom prst="roundRect">
            <a:avLst/>
          </a:prstGeom>
          <a:solidFill>
            <a:schemeClr val="accent6">
              <a:lumMod val="50000"/>
            </a:schemeClr>
          </a:solidFill>
        </p:spPr>
        <p:style>
          <a:lnRef idx="1">
            <a:schemeClr val="accent1"/>
          </a:lnRef>
          <a:fillRef idx="1001">
            <a:schemeClr val="dk2"/>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2400" b="1" dirty="0" smtClean="0">
                <a:solidFill>
                  <a:prstClr val="white"/>
                </a:solidFill>
                <a:latin typeface="Calibri"/>
              </a:rPr>
              <a:t>The Toolbox</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val 1"/>
          <p:cNvSpPr/>
          <p:nvPr/>
        </p:nvSpPr>
        <p:spPr>
          <a:xfrm>
            <a:off x="5166360" y="1524000"/>
            <a:ext cx="109728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a:t>
            </a:r>
            <a:endParaRPr lang="en-US" dirty="0">
              <a:solidFill>
                <a:schemeClr val="tx1"/>
              </a:solidFill>
            </a:endParaRPr>
          </a:p>
        </p:txBody>
      </p:sp>
      <p:sp>
        <p:nvSpPr>
          <p:cNvPr id="9" name="Oval 8"/>
          <p:cNvSpPr/>
          <p:nvPr/>
        </p:nvSpPr>
        <p:spPr>
          <a:xfrm>
            <a:off x="5166360" y="2499360"/>
            <a:ext cx="109728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a:t>
            </a:r>
            <a:endParaRPr lang="en-US" dirty="0">
              <a:solidFill>
                <a:schemeClr val="tx1"/>
              </a:solidFill>
            </a:endParaRPr>
          </a:p>
        </p:txBody>
      </p:sp>
      <p:sp>
        <p:nvSpPr>
          <p:cNvPr id="10" name="Oval 9"/>
          <p:cNvSpPr/>
          <p:nvPr/>
        </p:nvSpPr>
        <p:spPr>
          <a:xfrm>
            <a:off x="5166360" y="3413760"/>
            <a:ext cx="109728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a:t>
            </a:r>
            <a:endParaRPr lang="en-US" dirty="0">
              <a:solidFill>
                <a:schemeClr val="tx1"/>
              </a:solidFill>
            </a:endParaRPr>
          </a:p>
        </p:txBody>
      </p:sp>
      <p:sp>
        <p:nvSpPr>
          <p:cNvPr id="11" name="Oval 10"/>
          <p:cNvSpPr/>
          <p:nvPr/>
        </p:nvSpPr>
        <p:spPr>
          <a:xfrm>
            <a:off x="5166360" y="4343400"/>
            <a:ext cx="109728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a:t>
            </a:r>
            <a:endParaRPr lang="en-US" dirty="0">
              <a:solidFill>
                <a:schemeClr val="tx1"/>
              </a:solidFill>
            </a:endParaRPr>
          </a:p>
        </p:txBody>
      </p:sp>
      <p:sp>
        <p:nvSpPr>
          <p:cNvPr id="12" name="Oval 11"/>
          <p:cNvSpPr/>
          <p:nvPr/>
        </p:nvSpPr>
        <p:spPr>
          <a:xfrm>
            <a:off x="5166360" y="5318760"/>
            <a:ext cx="109728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a:t>
            </a:r>
            <a:endParaRPr lang="en-US" dirty="0">
              <a:solidFill>
                <a:schemeClr val="tx1"/>
              </a:solidFill>
            </a:endParaRPr>
          </a:p>
        </p:txBody>
      </p:sp>
      <p:sp>
        <p:nvSpPr>
          <p:cNvPr id="13" name="Oval 12"/>
          <p:cNvSpPr/>
          <p:nvPr/>
        </p:nvSpPr>
        <p:spPr>
          <a:xfrm>
            <a:off x="7056120" y="6233160"/>
            <a:ext cx="109728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a:t>
            </a:r>
            <a:endParaRPr lang="en-US" dirty="0">
              <a:solidFill>
                <a:schemeClr val="tx1"/>
              </a:solidFill>
            </a:endParaRPr>
          </a:p>
        </p:txBody>
      </p:sp>
    </p:spTree>
    <p:extLst>
      <p:ext uri="{BB962C8B-B14F-4D97-AF65-F5344CB8AC3E}">
        <p14:creationId xmlns:p14="http://schemas.microsoft.com/office/powerpoint/2010/main" val="1398625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F8B0-0C38-6947-8528-E7C2B6BDC339}"/>
              </a:ext>
            </a:extLst>
          </p:cNvPr>
          <p:cNvSpPr>
            <a:spLocks noGrp="1"/>
          </p:cNvSpPr>
          <p:nvPr>
            <p:ph type="title"/>
          </p:nvPr>
        </p:nvSpPr>
        <p:spPr/>
        <p:txBody>
          <a:bodyPr>
            <a:normAutofit/>
          </a:bodyPr>
          <a:lstStyle/>
          <a:p>
            <a:r>
              <a:rPr lang="en-US" dirty="0"/>
              <a:t>The Module 1 approach</a:t>
            </a:r>
            <a:endParaRPr lang="en-GB" dirty="0"/>
          </a:p>
        </p:txBody>
      </p:sp>
      <p:graphicFrame>
        <p:nvGraphicFramePr>
          <p:cNvPr id="10" name="Diagram 9">
            <a:extLst>
              <a:ext uri="{FF2B5EF4-FFF2-40B4-BE49-F238E27FC236}">
                <a16:creationId xmlns:a16="http://schemas.microsoft.com/office/drawing/2014/main" id="{0D1F7AF4-58B7-8E43-BA48-68C88FAC0EC7}"/>
              </a:ext>
            </a:extLst>
          </p:cNvPr>
          <p:cNvGraphicFramePr/>
          <p:nvPr>
            <p:extLst/>
          </p:nvPr>
        </p:nvGraphicFramePr>
        <p:xfrm>
          <a:off x="1187624" y="1700808"/>
          <a:ext cx="6828420"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l 10">
            <a:extLst>
              <a:ext uri="{FF2B5EF4-FFF2-40B4-BE49-F238E27FC236}">
                <a16:creationId xmlns:a16="http://schemas.microsoft.com/office/drawing/2014/main" id="{9AA711F5-7C2A-E24E-A83B-5F7FF809876D}"/>
              </a:ext>
            </a:extLst>
          </p:cNvPr>
          <p:cNvSpPr/>
          <p:nvPr/>
        </p:nvSpPr>
        <p:spPr>
          <a:xfrm>
            <a:off x="3923928" y="3140968"/>
            <a:ext cx="1584176" cy="158417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t>Annual </a:t>
            </a:r>
            <a:r>
              <a:rPr lang="en-GB" b="1" dirty="0" smtClean="0"/>
              <a:t>Review</a:t>
            </a:r>
            <a:endParaRPr lang="en-GB" b="1" dirty="0"/>
          </a:p>
        </p:txBody>
      </p:sp>
    </p:spTree>
    <p:extLst>
      <p:ext uri="{BB962C8B-B14F-4D97-AF65-F5344CB8AC3E}">
        <p14:creationId xmlns:p14="http://schemas.microsoft.com/office/powerpoint/2010/main" val="1827222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7584" y="1628800"/>
            <a:ext cx="7211144" cy="4242792"/>
          </a:xfrm>
        </p:spPr>
        <p:txBody>
          <a:bodyPr>
            <a:normAutofit fontScale="92500" lnSpcReduction="10000"/>
          </a:bodyPr>
          <a:lstStyle/>
          <a:p>
            <a:pPr marL="514350" indent="-514350">
              <a:spcBef>
                <a:spcPts val="600"/>
              </a:spcBef>
              <a:spcAft>
                <a:spcPts val="600"/>
              </a:spcAft>
              <a:buAutoNum type="arabicPeriod"/>
            </a:pPr>
            <a:r>
              <a:rPr lang="en-US" sz="2800" b="1" dirty="0" smtClean="0"/>
              <a:t>Product Replacement Strategy :Product Profile Contracts</a:t>
            </a:r>
          </a:p>
          <a:p>
            <a:pPr marL="514350" indent="-514350">
              <a:spcBef>
                <a:spcPts val="600"/>
              </a:spcBef>
              <a:spcAft>
                <a:spcPts val="600"/>
              </a:spcAft>
              <a:buAutoNum type="arabicPeriod"/>
            </a:pPr>
            <a:r>
              <a:rPr lang="en-US" sz="2800" b="1" dirty="0" smtClean="0"/>
              <a:t>Cross Functional Product Design Team (Subject Matter Experts)</a:t>
            </a:r>
          </a:p>
          <a:p>
            <a:pPr marL="514350" indent="-514350">
              <a:spcBef>
                <a:spcPts val="600"/>
              </a:spcBef>
              <a:spcAft>
                <a:spcPts val="600"/>
              </a:spcAft>
              <a:buAutoNum type="arabicPeriod"/>
            </a:pPr>
            <a:r>
              <a:rPr lang="en-US" sz="2800" b="1" dirty="0" smtClean="0"/>
              <a:t>Stage Gate System Approach</a:t>
            </a:r>
          </a:p>
          <a:p>
            <a:pPr marL="514350" indent="-514350">
              <a:spcBef>
                <a:spcPts val="600"/>
              </a:spcBef>
              <a:spcAft>
                <a:spcPts val="600"/>
              </a:spcAft>
              <a:buAutoNum type="arabicPeriod"/>
            </a:pPr>
            <a:r>
              <a:rPr lang="en-US" sz="2800" b="1" dirty="0" smtClean="0"/>
              <a:t>RACI Format</a:t>
            </a:r>
          </a:p>
          <a:p>
            <a:pPr marL="514350" indent="-514350">
              <a:spcBef>
                <a:spcPts val="600"/>
              </a:spcBef>
              <a:spcAft>
                <a:spcPts val="600"/>
              </a:spcAft>
              <a:buAutoNum type="arabicPeriod"/>
            </a:pPr>
            <a:r>
              <a:rPr lang="en-US" sz="2800" b="1" dirty="0" smtClean="0"/>
              <a:t>Economic Assessment of Traits (</a:t>
            </a:r>
            <a:r>
              <a:rPr lang="en-US" sz="2800" b="1" dirty="0" err="1" smtClean="0"/>
              <a:t>AbciousBio</a:t>
            </a:r>
            <a:r>
              <a:rPr lang="en-US" sz="2800" b="1" dirty="0" smtClean="0"/>
              <a:t>)</a:t>
            </a:r>
          </a:p>
          <a:p>
            <a:pPr marL="514350" indent="-514350">
              <a:spcBef>
                <a:spcPts val="600"/>
              </a:spcBef>
              <a:spcAft>
                <a:spcPts val="600"/>
              </a:spcAft>
              <a:buAutoNum type="arabicPeriod"/>
            </a:pPr>
            <a:r>
              <a:rPr lang="en-US" sz="2800" b="1" dirty="0" smtClean="0"/>
              <a:t>Plant Breeding Academy</a:t>
            </a:r>
            <a:endParaRPr lang="en-US" sz="2800" b="1" dirty="0"/>
          </a:p>
          <a:p>
            <a:pPr marL="0" indent="0">
              <a:spcBef>
                <a:spcPts val="600"/>
              </a:spcBef>
              <a:spcAft>
                <a:spcPts val="600"/>
              </a:spcAft>
              <a:buNone/>
            </a:pPr>
            <a:endParaRPr lang="en-US" sz="2200" b="1" u="sng" dirty="0"/>
          </a:p>
          <a:p>
            <a:pPr marL="0" indent="0">
              <a:buNone/>
            </a:pPr>
            <a:endParaRPr lang="en-US" sz="2200" b="1" u="sng" dirty="0"/>
          </a:p>
        </p:txBody>
      </p:sp>
      <p:sp>
        <p:nvSpPr>
          <p:cNvPr id="5" name="Title 4">
            <a:extLst>
              <a:ext uri="{FF2B5EF4-FFF2-40B4-BE49-F238E27FC236}">
                <a16:creationId xmlns:a16="http://schemas.microsoft.com/office/drawing/2014/main" id="{B2C79328-FE2B-4641-B0B9-A7732FABB3A2}"/>
              </a:ext>
            </a:extLst>
          </p:cNvPr>
          <p:cNvSpPr>
            <a:spLocks noGrp="1"/>
          </p:cNvSpPr>
          <p:nvPr>
            <p:ph type="title"/>
          </p:nvPr>
        </p:nvSpPr>
        <p:spPr/>
        <p:txBody>
          <a:bodyPr/>
          <a:lstStyle/>
          <a:p>
            <a:r>
              <a:rPr lang="en-GB" dirty="0" smtClean="0"/>
              <a:t>Module #1 Thematic Principles</a:t>
            </a:r>
            <a:endParaRPr lang="en-GB" dirty="0"/>
          </a:p>
        </p:txBody>
      </p:sp>
    </p:spTree>
    <p:extLst>
      <p:ext uri="{BB962C8B-B14F-4D97-AF65-F5344CB8AC3E}">
        <p14:creationId xmlns:p14="http://schemas.microsoft.com/office/powerpoint/2010/main" val="1087944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174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One">
  <a:themeElements>
    <a:clrScheme name="Custom 2">
      <a:dk1>
        <a:srgbClr val="000000"/>
      </a:dk1>
      <a:lt1>
        <a:srgbClr val="FFFFFF"/>
      </a:lt1>
      <a:dk2>
        <a:srgbClr val="555759"/>
      </a:dk2>
      <a:lt2>
        <a:srgbClr val="006B59"/>
      </a:lt2>
      <a:accent1>
        <a:srgbClr val="72BF44"/>
      </a:accent1>
      <a:accent2>
        <a:srgbClr val="00953A"/>
      </a:accent2>
      <a:accent3>
        <a:srgbClr val="00ACC8"/>
      </a:accent3>
      <a:accent4>
        <a:srgbClr val="006394"/>
      </a:accent4>
      <a:accent5>
        <a:srgbClr val="AD441D"/>
      </a:accent5>
      <a:accent6>
        <a:srgbClr val="8F1336"/>
      </a:accent6>
      <a:hlink>
        <a:srgbClr val="006B59"/>
      </a:hlink>
      <a:folHlink>
        <a:srgbClr val="555759"/>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iB-Template-English" id="{AB24CCD4-3BB1-9046-B437-9283AE47F0F6}" vid="{7B90B884-A2DD-9347-8081-56FE93E90A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663BDC0239AE41A2096A37E60A1B46" ma:contentTypeVersion="0" ma:contentTypeDescription="Create a new document." ma:contentTypeScope="" ma:versionID="048a5dbeeb914527a188867ae533eaf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820613-1EBE-4C76-86EB-4E600E3748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C854B63-B362-4CD4-A228-B1FC8173C596}">
  <ds:schemaRefs>
    <ds:schemaRef ds:uri="http://schemas.microsoft.com/sharepoint/v3/contenttype/forms"/>
  </ds:schemaRefs>
</ds:datastoreItem>
</file>

<file path=customXml/itemProps3.xml><?xml version="1.0" encoding="utf-8"?>
<ds:datastoreItem xmlns:ds="http://schemas.openxmlformats.org/officeDocument/2006/customXml" ds:itemID="{C5DFF16D-9B09-4045-8A97-6AD5D986E4B4}">
  <ds:schemaRefs>
    <ds:schemaRef ds:uri="http://purl.org/dc/terms/"/>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Master One</Template>
  <TotalTime>2196</TotalTime>
  <Words>331</Words>
  <Application>Microsoft Office PowerPoint</Application>
  <PresentationFormat>On-screen Show (4:3)</PresentationFormat>
  <Paragraphs>82</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Wingdings</vt:lpstr>
      <vt:lpstr>Master One</vt:lpstr>
      <vt:lpstr>Module #1</vt:lpstr>
      <vt:lpstr>PowerPoint Presentation</vt:lpstr>
      <vt:lpstr>PowerPoint Presentation</vt:lpstr>
      <vt:lpstr>EiB Scope</vt:lpstr>
      <vt:lpstr>PowerPoint Presentation</vt:lpstr>
      <vt:lpstr>The Module 1 approach</vt:lpstr>
      <vt:lpstr>Module #1 Thematic Principles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Sam Storr</dc:creator>
  <cp:lastModifiedBy>MASHONGANYIKA, Tawanda Reginald (CIMMYT-Kenya)</cp:lastModifiedBy>
  <cp:revision>77</cp:revision>
  <dcterms:created xsi:type="dcterms:W3CDTF">2018-08-15T23:38:26Z</dcterms:created>
  <dcterms:modified xsi:type="dcterms:W3CDTF">2018-10-27T05:55:27Z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0x0101002D663BDC0239AE41A2096A37E60A1B46</vt:lpwstr>
  </property>
</Properties>
</file>