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4" r:id="rId2"/>
  </p:sldMasterIdLst>
  <p:notesMasterIdLst>
    <p:notesMasterId r:id="rId75"/>
  </p:notesMasterIdLst>
  <p:handoutMasterIdLst>
    <p:handoutMasterId r:id="rId76"/>
  </p:handoutMasterIdLst>
  <p:sldIdLst>
    <p:sldId id="256" r:id="rId3"/>
    <p:sldId id="493" r:id="rId4"/>
    <p:sldId id="462" r:id="rId5"/>
    <p:sldId id="507" r:id="rId6"/>
    <p:sldId id="501" r:id="rId7"/>
    <p:sldId id="496" r:id="rId8"/>
    <p:sldId id="458" r:id="rId9"/>
    <p:sldId id="459" r:id="rId10"/>
    <p:sldId id="460" r:id="rId11"/>
    <p:sldId id="497" r:id="rId12"/>
    <p:sldId id="495" r:id="rId13"/>
    <p:sldId id="508" r:id="rId14"/>
    <p:sldId id="499" r:id="rId15"/>
    <p:sldId id="500" r:id="rId16"/>
    <p:sldId id="490" r:id="rId17"/>
    <p:sldId id="491" r:id="rId18"/>
    <p:sldId id="564" r:id="rId19"/>
    <p:sldId id="492" r:id="rId20"/>
    <p:sldId id="504" r:id="rId21"/>
    <p:sldId id="503" r:id="rId22"/>
    <p:sldId id="505" r:id="rId23"/>
    <p:sldId id="506" r:id="rId24"/>
    <p:sldId id="565" r:id="rId25"/>
    <p:sldId id="502" r:id="rId26"/>
    <p:sldId id="509" r:id="rId27"/>
    <p:sldId id="511" r:id="rId28"/>
    <p:sldId id="512" r:id="rId29"/>
    <p:sldId id="513" r:id="rId30"/>
    <p:sldId id="514" r:id="rId31"/>
    <p:sldId id="515" r:id="rId32"/>
    <p:sldId id="516" r:id="rId33"/>
    <p:sldId id="510" r:id="rId34"/>
    <p:sldId id="517" r:id="rId35"/>
    <p:sldId id="518" r:id="rId36"/>
    <p:sldId id="520" r:id="rId37"/>
    <p:sldId id="519" r:id="rId38"/>
    <p:sldId id="521" r:id="rId39"/>
    <p:sldId id="522" r:id="rId40"/>
    <p:sldId id="534" r:id="rId41"/>
    <p:sldId id="523" r:id="rId42"/>
    <p:sldId id="525" r:id="rId43"/>
    <p:sldId id="526" r:id="rId44"/>
    <p:sldId id="533" r:id="rId45"/>
    <p:sldId id="527" r:id="rId46"/>
    <p:sldId id="528" r:id="rId47"/>
    <p:sldId id="529" r:id="rId48"/>
    <p:sldId id="530" r:id="rId49"/>
    <p:sldId id="531" r:id="rId50"/>
    <p:sldId id="532" r:id="rId51"/>
    <p:sldId id="535" r:id="rId52"/>
    <p:sldId id="536" r:id="rId53"/>
    <p:sldId id="563" r:id="rId54"/>
    <p:sldId id="562" r:id="rId55"/>
    <p:sldId id="561" r:id="rId56"/>
    <p:sldId id="537" r:id="rId57"/>
    <p:sldId id="538" r:id="rId58"/>
    <p:sldId id="539" r:id="rId59"/>
    <p:sldId id="540" r:id="rId60"/>
    <p:sldId id="541" r:id="rId61"/>
    <p:sldId id="542" r:id="rId62"/>
    <p:sldId id="544" r:id="rId63"/>
    <p:sldId id="543" r:id="rId64"/>
    <p:sldId id="545" r:id="rId65"/>
    <p:sldId id="547" r:id="rId66"/>
    <p:sldId id="548" r:id="rId67"/>
    <p:sldId id="550" r:id="rId68"/>
    <p:sldId id="551" r:id="rId69"/>
    <p:sldId id="552" r:id="rId70"/>
    <p:sldId id="554" r:id="rId71"/>
    <p:sldId id="556" r:id="rId72"/>
    <p:sldId id="557" r:id="rId73"/>
    <p:sldId id="559" r:id="rId74"/>
  </p:sldIdLst>
  <p:sldSz cx="9144000" cy="6858000" type="screen4x3"/>
  <p:notesSz cx="7315200" cy="9601200"/>
  <p:defaultTextStyle>
    <a:defPPr>
      <a:defRPr lang="nl-NL"/>
    </a:defPPr>
    <a:lvl1pPr algn="l" rtl="0" fontAlgn="base">
      <a:spcBef>
        <a:spcPct val="50000"/>
      </a:spcBef>
      <a:spcAft>
        <a:spcPct val="0"/>
      </a:spcAft>
      <a:defRPr sz="1000" kern="1200">
        <a:solidFill>
          <a:schemeClr val="bg1"/>
        </a:solidFill>
        <a:latin typeface="Verdana" pitchFamily="34" charset="0"/>
        <a:ea typeface="+mn-ea"/>
        <a:cs typeface="+mn-cs"/>
      </a:defRPr>
    </a:lvl1pPr>
    <a:lvl2pPr marL="457200" algn="l" rtl="0" fontAlgn="base">
      <a:spcBef>
        <a:spcPct val="50000"/>
      </a:spcBef>
      <a:spcAft>
        <a:spcPct val="0"/>
      </a:spcAft>
      <a:defRPr sz="1000" kern="1200">
        <a:solidFill>
          <a:schemeClr val="bg1"/>
        </a:solidFill>
        <a:latin typeface="Verdana" pitchFamily="34" charset="0"/>
        <a:ea typeface="+mn-ea"/>
        <a:cs typeface="+mn-cs"/>
      </a:defRPr>
    </a:lvl2pPr>
    <a:lvl3pPr marL="914400" algn="l" rtl="0" fontAlgn="base">
      <a:spcBef>
        <a:spcPct val="50000"/>
      </a:spcBef>
      <a:spcAft>
        <a:spcPct val="0"/>
      </a:spcAft>
      <a:defRPr sz="1000" kern="1200">
        <a:solidFill>
          <a:schemeClr val="bg1"/>
        </a:solidFill>
        <a:latin typeface="Verdana" pitchFamily="34" charset="0"/>
        <a:ea typeface="+mn-ea"/>
        <a:cs typeface="+mn-cs"/>
      </a:defRPr>
    </a:lvl3pPr>
    <a:lvl4pPr marL="1371600" algn="l" rtl="0" fontAlgn="base">
      <a:spcBef>
        <a:spcPct val="50000"/>
      </a:spcBef>
      <a:spcAft>
        <a:spcPct val="0"/>
      </a:spcAft>
      <a:defRPr sz="1000" kern="1200">
        <a:solidFill>
          <a:schemeClr val="bg1"/>
        </a:solidFill>
        <a:latin typeface="Verdana" pitchFamily="34" charset="0"/>
        <a:ea typeface="+mn-ea"/>
        <a:cs typeface="+mn-cs"/>
      </a:defRPr>
    </a:lvl4pPr>
    <a:lvl5pPr marL="1828800" algn="l" rtl="0" fontAlgn="base">
      <a:spcBef>
        <a:spcPct val="50000"/>
      </a:spcBef>
      <a:spcAft>
        <a:spcPct val="0"/>
      </a:spcAft>
      <a:defRPr sz="1000" kern="1200">
        <a:solidFill>
          <a:schemeClr val="bg1"/>
        </a:solidFill>
        <a:latin typeface="Verdana" pitchFamily="34" charset="0"/>
        <a:ea typeface="+mn-ea"/>
        <a:cs typeface="+mn-cs"/>
      </a:defRPr>
    </a:lvl5pPr>
    <a:lvl6pPr marL="2286000" algn="l" defTabSz="914400" rtl="0" eaLnBrk="1" latinLnBrk="0" hangingPunct="1">
      <a:defRPr sz="1000" kern="1200">
        <a:solidFill>
          <a:schemeClr val="bg1"/>
        </a:solidFill>
        <a:latin typeface="Verdana" pitchFamily="34" charset="0"/>
        <a:ea typeface="+mn-ea"/>
        <a:cs typeface="+mn-cs"/>
      </a:defRPr>
    </a:lvl6pPr>
    <a:lvl7pPr marL="2743200" algn="l" defTabSz="914400" rtl="0" eaLnBrk="1" latinLnBrk="0" hangingPunct="1">
      <a:defRPr sz="1000" kern="1200">
        <a:solidFill>
          <a:schemeClr val="bg1"/>
        </a:solidFill>
        <a:latin typeface="Verdana" pitchFamily="34" charset="0"/>
        <a:ea typeface="+mn-ea"/>
        <a:cs typeface="+mn-cs"/>
      </a:defRPr>
    </a:lvl7pPr>
    <a:lvl8pPr marL="3200400" algn="l" defTabSz="914400" rtl="0" eaLnBrk="1" latinLnBrk="0" hangingPunct="1">
      <a:defRPr sz="1000" kern="1200">
        <a:solidFill>
          <a:schemeClr val="bg1"/>
        </a:solidFill>
        <a:latin typeface="Verdana" pitchFamily="34" charset="0"/>
        <a:ea typeface="+mn-ea"/>
        <a:cs typeface="+mn-cs"/>
      </a:defRPr>
    </a:lvl8pPr>
    <a:lvl9pPr marL="3657600" algn="l" defTabSz="914400" rtl="0" eaLnBrk="1" latinLnBrk="0" hangingPunct="1">
      <a:defRPr sz="1000" kern="1200">
        <a:solidFill>
          <a:schemeClr val="bg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66"/>
    <a:srgbClr val="FF0066"/>
    <a:srgbClr val="FF9933"/>
    <a:srgbClr val="FFCC99"/>
    <a:srgbClr val="7C7CA8"/>
    <a:srgbClr val="6600FF"/>
    <a:srgbClr val="7F7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9" autoAdjust="0"/>
  </p:normalViewPr>
  <p:slideViewPr>
    <p:cSldViewPr snapToGrid="0">
      <p:cViewPr varScale="1">
        <p:scale>
          <a:sx n="51" d="100"/>
          <a:sy n="51" d="100"/>
        </p:scale>
        <p:origin x="54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84A1E-4945-4827-8015-7B834296B1A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45D5CAFE-36AD-4CDF-8185-703FC2D601D0}">
      <dgm:prSet phldrT="[Tekst]"/>
      <dgm:spPr>
        <a:solidFill>
          <a:srgbClr val="92D050"/>
        </a:solidFill>
      </dgm:spPr>
      <dgm:t>
        <a:bodyPr/>
        <a:lstStyle/>
        <a:p>
          <a:r>
            <a:rPr lang="en-US" dirty="0" smtClean="0">
              <a:solidFill>
                <a:srgbClr val="002060"/>
              </a:solidFill>
            </a:rPr>
            <a:t>Non-GMO</a:t>
          </a:r>
          <a:endParaRPr lang="en-US" dirty="0">
            <a:solidFill>
              <a:srgbClr val="002060"/>
            </a:solidFill>
          </a:endParaRPr>
        </a:p>
      </dgm:t>
    </dgm:pt>
    <dgm:pt modelId="{E41BE072-72B7-4FB3-AB68-D883493DD378}" type="parTrans" cxnId="{7A09A033-F8F8-4857-BA7D-7A7CCC68A43C}">
      <dgm:prSet/>
      <dgm:spPr/>
      <dgm:t>
        <a:bodyPr/>
        <a:lstStyle/>
        <a:p>
          <a:endParaRPr lang="en-US">
            <a:solidFill>
              <a:srgbClr val="002060"/>
            </a:solidFill>
          </a:endParaRPr>
        </a:p>
      </dgm:t>
    </dgm:pt>
    <dgm:pt modelId="{9D52C501-A820-4726-92EF-3BB76DE500C9}" type="sibTrans" cxnId="{7A09A033-F8F8-4857-BA7D-7A7CCC68A43C}">
      <dgm:prSet/>
      <dgm:spPr/>
      <dgm:t>
        <a:bodyPr/>
        <a:lstStyle/>
        <a:p>
          <a:endParaRPr lang="en-US">
            <a:solidFill>
              <a:srgbClr val="002060"/>
            </a:solidFill>
          </a:endParaRPr>
        </a:p>
      </dgm:t>
    </dgm:pt>
    <dgm:pt modelId="{B2AA55DD-3424-46AF-A932-263687DFAC53}">
      <dgm:prSet phldrT="[Tekst]"/>
      <dgm:spPr>
        <a:solidFill>
          <a:srgbClr val="CDF3AB"/>
        </a:solidFill>
      </dgm:spPr>
      <dgm:t>
        <a:bodyPr/>
        <a:lstStyle/>
        <a:p>
          <a:r>
            <a:rPr lang="en-US" dirty="0" smtClean="0">
              <a:solidFill>
                <a:srgbClr val="002060"/>
              </a:solidFill>
            </a:rPr>
            <a:t>Approved</a:t>
          </a:r>
          <a:endParaRPr lang="en-US" dirty="0">
            <a:solidFill>
              <a:srgbClr val="002060"/>
            </a:solidFill>
          </a:endParaRPr>
        </a:p>
      </dgm:t>
    </dgm:pt>
    <dgm:pt modelId="{3D1B4CF2-7229-4E18-84B2-5EFFB5ED4632}" type="parTrans" cxnId="{382DADA8-2BD6-4BBB-A988-973EE14A0AB4}">
      <dgm:prSet/>
      <dgm:spPr/>
      <dgm:t>
        <a:bodyPr/>
        <a:lstStyle/>
        <a:p>
          <a:endParaRPr lang="en-US">
            <a:solidFill>
              <a:srgbClr val="002060"/>
            </a:solidFill>
          </a:endParaRPr>
        </a:p>
      </dgm:t>
    </dgm:pt>
    <dgm:pt modelId="{3B6C8D4F-D65B-4BEF-9808-B0CF6B09FB36}" type="sibTrans" cxnId="{382DADA8-2BD6-4BBB-A988-973EE14A0AB4}">
      <dgm:prSet/>
      <dgm:spPr/>
      <dgm:t>
        <a:bodyPr/>
        <a:lstStyle/>
        <a:p>
          <a:endParaRPr lang="en-US">
            <a:solidFill>
              <a:srgbClr val="002060"/>
            </a:solidFill>
          </a:endParaRPr>
        </a:p>
      </dgm:t>
    </dgm:pt>
    <dgm:pt modelId="{2161B42C-A659-46ED-929E-4BF9CA902347}">
      <dgm:prSet phldrT="[Tekst]"/>
      <dgm:spPr>
        <a:solidFill>
          <a:srgbClr val="FFC000"/>
        </a:solidFill>
      </dgm:spPr>
      <dgm:t>
        <a:bodyPr/>
        <a:lstStyle/>
        <a:p>
          <a:r>
            <a:rPr lang="en-US" dirty="0" smtClean="0">
              <a:solidFill>
                <a:srgbClr val="002060"/>
              </a:solidFill>
            </a:rPr>
            <a:t>GMO label</a:t>
          </a:r>
          <a:endParaRPr lang="en-US" dirty="0">
            <a:solidFill>
              <a:srgbClr val="002060"/>
            </a:solidFill>
          </a:endParaRPr>
        </a:p>
      </dgm:t>
    </dgm:pt>
    <dgm:pt modelId="{57E77B49-AAC1-4784-9164-FF400A6A8610}" type="parTrans" cxnId="{B148C36A-C3B8-448A-AF0A-E28F39071F83}">
      <dgm:prSet/>
      <dgm:spPr/>
      <dgm:t>
        <a:bodyPr/>
        <a:lstStyle/>
        <a:p>
          <a:endParaRPr lang="en-US">
            <a:solidFill>
              <a:srgbClr val="002060"/>
            </a:solidFill>
          </a:endParaRPr>
        </a:p>
      </dgm:t>
    </dgm:pt>
    <dgm:pt modelId="{A9B216A6-BDF1-496D-8718-0541B4EBA649}" type="sibTrans" cxnId="{B148C36A-C3B8-448A-AF0A-E28F39071F83}">
      <dgm:prSet/>
      <dgm:spPr/>
      <dgm:t>
        <a:bodyPr/>
        <a:lstStyle/>
        <a:p>
          <a:endParaRPr lang="en-US">
            <a:solidFill>
              <a:srgbClr val="002060"/>
            </a:solidFill>
          </a:endParaRPr>
        </a:p>
      </dgm:t>
    </dgm:pt>
    <dgm:pt modelId="{D9349717-1946-4C59-B581-F3265A76DAB9}">
      <dgm:prSet phldrT="[Tekst]"/>
      <dgm:spPr>
        <a:solidFill>
          <a:srgbClr val="FFC000"/>
        </a:solidFill>
      </dgm:spPr>
      <dgm:t>
        <a:bodyPr/>
        <a:lstStyle/>
        <a:p>
          <a:r>
            <a:rPr lang="en-US" dirty="0" smtClean="0">
              <a:solidFill>
                <a:srgbClr val="002060"/>
              </a:solidFill>
            </a:rPr>
            <a:t>GMO</a:t>
          </a:r>
          <a:endParaRPr lang="en-US" dirty="0">
            <a:solidFill>
              <a:srgbClr val="002060"/>
            </a:solidFill>
          </a:endParaRPr>
        </a:p>
      </dgm:t>
    </dgm:pt>
    <dgm:pt modelId="{BD3FF4CB-8D30-4E72-ABCE-F0B207A383C5}" type="parTrans" cxnId="{A719F9CF-88B5-497B-95D9-DEDA867ED9D9}">
      <dgm:prSet/>
      <dgm:spPr/>
      <dgm:t>
        <a:bodyPr/>
        <a:lstStyle/>
        <a:p>
          <a:endParaRPr lang="en-US">
            <a:solidFill>
              <a:srgbClr val="002060"/>
            </a:solidFill>
          </a:endParaRPr>
        </a:p>
      </dgm:t>
    </dgm:pt>
    <dgm:pt modelId="{B671FBCC-5094-4B0E-AE4C-6FC6BAFCB3A1}" type="sibTrans" cxnId="{A719F9CF-88B5-497B-95D9-DEDA867ED9D9}">
      <dgm:prSet/>
      <dgm:spPr/>
      <dgm:t>
        <a:bodyPr/>
        <a:lstStyle/>
        <a:p>
          <a:endParaRPr lang="en-US">
            <a:solidFill>
              <a:srgbClr val="002060"/>
            </a:solidFill>
          </a:endParaRPr>
        </a:p>
      </dgm:t>
    </dgm:pt>
    <dgm:pt modelId="{8F384951-F953-4A52-8230-B456CC2E68BA}">
      <dgm:prSet phldrT="[Tekst]"/>
      <dgm:spPr>
        <a:solidFill>
          <a:srgbClr val="CDF3AB"/>
        </a:solidFill>
      </dgm:spPr>
      <dgm:t>
        <a:bodyPr/>
        <a:lstStyle/>
        <a:p>
          <a:r>
            <a:rPr lang="en-US" dirty="0" smtClean="0">
              <a:solidFill>
                <a:srgbClr val="002060"/>
              </a:solidFill>
            </a:rPr>
            <a:t>Traces of approved GMO</a:t>
          </a:r>
        </a:p>
      </dgm:t>
    </dgm:pt>
    <dgm:pt modelId="{91E375FE-21E6-4FCF-A97A-863137EA06C0}" type="parTrans" cxnId="{D200E1D9-FAF3-4B28-AF3D-CB13E3BABEE9}">
      <dgm:prSet/>
      <dgm:spPr/>
      <dgm:t>
        <a:bodyPr/>
        <a:lstStyle/>
        <a:p>
          <a:endParaRPr lang="en-US">
            <a:solidFill>
              <a:srgbClr val="002060"/>
            </a:solidFill>
          </a:endParaRPr>
        </a:p>
      </dgm:t>
    </dgm:pt>
    <dgm:pt modelId="{9C9BF96E-56E7-4682-AC6C-A185E27F1471}" type="sibTrans" cxnId="{D200E1D9-FAF3-4B28-AF3D-CB13E3BABEE9}">
      <dgm:prSet/>
      <dgm:spPr/>
      <dgm:t>
        <a:bodyPr/>
        <a:lstStyle/>
        <a:p>
          <a:endParaRPr lang="en-US">
            <a:solidFill>
              <a:srgbClr val="002060"/>
            </a:solidFill>
          </a:endParaRPr>
        </a:p>
      </dgm:t>
    </dgm:pt>
    <dgm:pt modelId="{339BC5AF-4845-46B3-9978-D86F50AF9EA7}">
      <dgm:prSet phldrT="[Tekst]"/>
      <dgm:spPr>
        <a:solidFill>
          <a:srgbClr val="FF0000"/>
        </a:solidFill>
      </dgm:spPr>
      <dgm:t>
        <a:bodyPr/>
        <a:lstStyle/>
        <a:p>
          <a:r>
            <a:rPr lang="en-US" dirty="0" smtClean="0">
              <a:solidFill>
                <a:srgbClr val="002060"/>
              </a:solidFill>
            </a:rPr>
            <a:t>Traces of  unapproved GMO</a:t>
          </a:r>
        </a:p>
      </dgm:t>
    </dgm:pt>
    <dgm:pt modelId="{A77DB053-8764-4866-8198-C0770030C929}" type="parTrans" cxnId="{0AD393A7-3B44-4169-B156-AAA08B2A0ECE}">
      <dgm:prSet/>
      <dgm:spPr/>
      <dgm:t>
        <a:bodyPr/>
        <a:lstStyle/>
        <a:p>
          <a:endParaRPr lang="en-US">
            <a:solidFill>
              <a:srgbClr val="002060"/>
            </a:solidFill>
          </a:endParaRPr>
        </a:p>
      </dgm:t>
    </dgm:pt>
    <dgm:pt modelId="{01BF7F51-CAFB-4099-B03F-8BC01F6BD52C}" type="sibTrans" cxnId="{0AD393A7-3B44-4169-B156-AAA08B2A0ECE}">
      <dgm:prSet/>
      <dgm:spPr/>
      <dgm:t>
        <a:bodyPr/>
        <a:lstStyle/>
        <a:p>
          <a:endParaRPr lang="en-US">
            <a:solidFill>
              <a:srgbClr val="002060"/>
            </a:solidFill>
          </a:endParaRPr>
        </a:p>
      </dgm:t>
    </dgm:pt>
    <dgm:pt modelId="{A576DE8E-A7E8-4A12-BF71-B0A626C7AC00}">
      <dgm:prSet phldrT="[Tekst]"/>
      <dgm:spPr>
        <a:solidFill>
          <a:srgbClr val="92D050"/>
        </a:solidFill>
      </dgm:spPr>
      <dgm:t>
        <a:bodyPr/>
        <a:lstStyle/>
        <a:p>
          <a:r>
            <a:rPr lang="en-US" dirty="0" smtClean="0">
              <a:solidFill>
                <a:srgbClr val="002060"/>
              </a:solidFill>
            </a:rPr>
            <a:t>No GMO</a:t>
          </a:r>
        </a:p>
      </dgm:t>
    </dgm:pt>
    <dgm:pt modelId="{4D5DBC3C-3211-480C-87DB-063D7E0C60AF}" type="parTrans" cxnId="{AD4109FB-7AC6-4AB7-9207-A8A290C5E1F8}">
      <dgm:prSet/>
      <dgm:spPr/>
      <dgm:t>
        <a:bodyPr/>
        <a:lstStyle/>
        <a:p>
          <a:endParaRPr lang="en-US">
            <a:solidFill>
              <a:srgbClr val="002060"/>
            </a:solidFill>
          </a:endParaRPr>
        </a:p>
      </dgm:t>
    </dgm:pt>
    <dgm:pt modelId="{C331E219-E800-49C7-9793-5DBAF957A6E4}" type="sibTrans" cxnId="{AD4109FB-7AC6-4AB7-9207-A8A290C5E1F8}">
      <dgm:prSet/>
      <dgm:spPr/>
      <dgm:t>
        <a:bodyPr/>
        <a:lstStyle/>
        <a:p>
          <a:endParaRPr lang="en-US">
            <a:solidFill>
              <a:srgbClr val="002060"/>
            </a:solidFill>
          </a:endParaRPr>
        </a:p>
      </dgm:t>
    </dgm:pt>
    <dgm:pt modelId="{D26BC27E-47D7-40E3-8CCC-A2DC13F97391}">
      <dgm:prSet phldrT="[Tekst]"/>
      <dgm:spPr>
        <a:solidFill>
          <a:srgbClr val="92D050"/>
        </a:solidFill>
      </dgm:spPr>
      <dgm:t>
        <a:bodyPr/>
        <a:lstStyle/>
        <a:p>
          <a:r>
            <a:rPr lang="en-US" dirty="0" smtClean="0">
              <a:solidFill>
                <a:srgbClr val="002060"/>
              </a:solidFill>
            </a:rPr>
            <a:t>No label</a:t>
          </a:r>
        </a:p>
      </dgm:t>
    </dgm:pt>
    <dgm:pt modelId="{BD32FEC2-65F7-4375-BC8A-BFB68B77AD38}" type="parTrans" cxnId="{F6D258C6-790A-4449-BC92-715788B7947A}">
      <dgm:prSet/>
      <dgm:spPr/>
      <dgm:t>
        <a:bodyPr/>
        <a:lstStyle/>
        <a:p>
          <a:endParaRPr lang="en-US">
            <a:solidFill>
              <a:srgbClr val="002060"/>
            </a:solidFill>
          </a:endParaRPr>
        </a:p>
      </dgm:t>
    </dgm:pt>
    <dgm:pt modelId="{54FD099B-46B6-42B7-8549-2B0FE4DE971C}" type="sibTrans" cxnId="{F6D258C6-790A-4449-BC92-715788B7947A}">
      <dgm:prSet/>
      <dgm:spPr/>
      <dgm:t>
        <a:bodyPr/>
        <a:lstStyle/>
        <a:p>
          <a:endParaRPr lang="en-US">
            <a:solidFill>
              <a:srgbClr val="002060"/>
            </a:solidFill>
          </a:endParaRPr>
        </a:p>
      </dgm:t>
    </dgm:pt>
    <dgm:pt modelId="{7D997BB2-6BBD-42A2-93DB-C79C500D76C2}">
      <dgm:prSet phldrT="[Tekst]"/>
      <dgm:spPr>
        <a:solidFill>
          <a:srgbClr val="FFC000"/>
        </a:solidFill>
      </dgm:spPr>
      <dgm:t>
        <a:bodyPr/>
        <a:lstStyle/>
        <a:p>
          <a:r>
            <a:rPr lang="en-US" dirty="0" smtClean="0">
              <a:solidFill>
                <a:srgbClr val="002060"/>
              </a:solidFill>
            </a:rPr>
            <a:t>&gt; Threshold GMO label </a:t>
          </a:r>
        </a:p>
      </dgm:t>
    </dgm:pt>
    <dgm:pt modelId="{99C1038C-E7A4-4E01-93D6-EB59AF7567A6}" type="parTrans" cxnId="{FB9048FF-0A6B-4DF5-8B24-3DE70C971880}">
      <dgm:prSet/>
      <dgm:spPr/>
      <dgm:t>
        <a:bodyPr/>
        <a:lstStyle/>
        <a:p>
          <a:endParaRPr lang="en-US">
            <a:solidFill>
              <a:srgbClr val="002060"/>
            </a:solidFill>
          </a:endParaRPr>
        </a:p>
      </dgm:t>
    </dgm:pt>
    <dgm:pt modelId="{A1E6884C-8773-4ABA-83EE-1EFC638B949A}" type="sibTrans" cxnId="{FB9048FF-0A6B-4DF5-8B24-3DE70C971880}">
      <dgm:prSet/>
      <dgm:spPr/>
      <dgm:t>
        <a:bodyPr/>
        <a:lstStyle/>
        <a:p>
          <a:endParaRPr lang="en-US">
            <a:solidFill>
              <a:srgbClr val="002060"/>
            </a:solidFill>
          </a:endParaRPr>
        </a:p>
      </dgm:t>
    </dgm:pt>
    <dgm:pt modelId="{60581133-74F0-438F-870A-4BA7DB363A54}">
      <dgm:prSet phldrT="[Tekst]"/>
      <dgm:spPr>
        <a:solidFill>
          <a:srgbClr val="CDF3AB"/>
        </a:solidFill>
      </dgm:spPr>
      <dgm:t>
        <a:bodyPr/>
        <a:lstStyle/>
        <a:p>
          <a:r>
            <a:rPr lang="en-US" dirty="0" smtClean="0">
              <a:solidFill>
                <a:srgbClr val="002060"/>
              </a:solidFill>
            </a:rPr>
            <a:t>&lt; Threshold  No label </a:t>
          </a:r>
        </a:p>
      </dgm:t>
    </dgm:pt>
    <dgm:pt modelId="{1F68176F-6906-4A0C-9D86-C16FC389DB42}" type="parTrans" cxnId="{E3F58282-C89A-4679-B9A6-1363104F7F03}">
      <dgm:prSet/>
      <dgm:spPr/>
      <dgm:t>
        <a:bodyPr/>
        <a:lstStyle/>
        <a:p>
          <a:endParaRPr lang="en-US">
            <a:solidFill>
              <a:srgbClr val="002060"/>
            </a:solidFill>
          </a:endParaRPr>
        </a:p>
      </dgm:t>
    </dgm:pt>
    <dgm:pt modelId="{4ADF2065-C543-420F-8828-0B2F228CB080}" type="sibTrans" cxnId="{E3F58282-C89A-4679-B9A6-1363104F7F03}">
      <dgm:prSet/>
      <dgm:spPr/>
      <dgm:t>
        <a:bodyPr/>
        <a:lstStyle/>
        <a:p>
          <a:endParaRPr lang="en-US">
            <a:solidFill>
              <a:srgbClr val="002060"/>
            </a:solidFill>
          </a:endParaRPr>
        </a:p>
      </dgm:t>
    </dgm:pt>
    <dgm:pt modelId="{1DCD3492-73C7-47C3-A39F-818B1281EDDF}">
      <dgm:prSet phldrT="[Tekst]"/>
      <dgm:spPr>
        <a:solidFill>
          <a:srgbClr val="FF0000"/>
        </a:solidFill>
      </dgm:spPr>
      <dgm:t>
        <a:bodyPr/>
        <a:lstStyle/>
        <a:p>
          <a:r>
            <a:rPr lang="en-US" dirty="0" smtClean="0">
              <a:solidFill>
                <a:srgbClr val="002060"/>
              </a:solidFill>
            </a:rPr>
            <a:t>Unapproved</a:t>
          </a:r>
          <a:endParaRPr lang="en-US" dirty="0">
            <a:solidFill>
              <a:srgbClr val="002060"/>
            </a:solidFill>
          </a:endParaRPr>
        </a:p>
      </dgm:t>
    </dgm:pt>
    <dgm:pt modelId="{8B83444E-BAE9-4CD7-B477-50CB6F78DCDC}" type="parTrans" cxnId="{6AEA3572-45E1-462D-A6B4-44C363060EAF}">
      <dgm:prSet/>
      <dgm:spPr/>
      <dgm:t>
        <a:bodyPr/>
        <a:lstStyle/>
        <a:p>
          <a:endParaRPr lang="en-US">
            <a:solidFill>
              <a:srgbClr val="002060"/>
            </a:solidFill>
          </a:endParaRPr>
        </a:p>
      </dgm:t>
    </dgm:pt>
    <dgm:pt modelId="{C65395F2-7C80-4AB9-AE82-C27144B83EE9}" type="sibTrans" cxnId="{6AEA3572-45E1-462D-A6B4-44C363060EAF}">
      <dgm:prSet/>
      <dgm:spPr/>
      <dgm:t>
        <a:bodyPr/>
        <a:lstStyle/>
        <a:p>
          <a:endParaRPr lang="en-US">
            <a:solidFill>
              <a:srgbClr val="002060"/>
            </a:solidFill>
          </a:endParaRPr>
        </a:p>
      </dgm:t>
    </dgm:pt>
    <dgm:pt modelId="{54E28BBF-A151-49B8-A0CD-A787D7FEEBA6}" type="pres">
      <dgm:prSet presAssocID="{E3E84A1E-4945-4827-8015-7B834296B1AF}" presName="Name0" presStyleCnt="0">
        <dgm:presLayoutVars>
          <dgm:chPref val="1"/>
          <dgm:dir/>
          <dgm:animOne val="branch"/>
          <dgm:animLvl val="lvl"/>
          <dgm:resizeHandles/>
        </dgm:presLayoutVars>
      </dgm:prSet>
      <dgm:spPr/>
      <dgm:t>
        <a:bodyPr/>
        <a:lstStyle/>
        <a:p>
          <a:endParaRPr lang="en-US"/>
        </a:p>
      </dgm:t>
    </dgm:pt>
    <dgm:pt modelId="{5151F2CF-4225-4A0A-B395-1C634A64858A}" type="pres">
      <dgm:prSet presAssocID="{45D5CAFE-36AD-4CDF-8185-703FC2D601D0}" presName="vertOne" presStyleCnt="0"/>
      <dgm:spPr/>
    </dgm:pt>
    <dgm:pt modelId="{BF346124-79A9-44BF-A8D2-ED71D9B16F64}" type="pres">
      <dgm:prSet presAssocID="{45D5CAFE-36AD-4CDF-8185-703FC2D601D0}" presName="txOne" presStyleLbl="node0" presStyleIdx="0" presStyleCnt="2">
        <dgm:presLayoutVars>
          <dgm:chPref val="3"/>
        </dgm:presLayoutVars>
      </dgm:prSet>
      <dgm:spPr/>
      <dgm:t>
        <a:bodyPr/>
        <a:lstStyle/>
        <a:p>
          <a:endParaRPr lang="en-US"/>
        </a:p>
      </dgm:t>
    </dgm:pt>
    <dgm:pt modelId="{EAC953A3-4EA4-495F-84D8-409E247D7207}" type="pres">
      <dgm:prSet presAssocID="{45D5CAFE-36AD-4CDF-8185-703FC2D601D0}" presName="parTransOne" presStyleCnt="0"/>
      <dgm:spPr/>
    </dgm:pt>
    <dgm:pt modelId="{612073B8-C7CC-4D4D-8C1F-389B0CF28153}" type="pres">
      <dgm:prSet presAssocID="{45D5CAFE-36AD-4CDF-8185-703FC2D601D0}" presName="horzOne" presStyleCnt="0"/>
      <dgm:spPr/>
    </dgm:pt>
    <dgm:pt modelId="{FD041D42-3912-407A-B018-93EC9B2FEEDD}" type="pres">
      <dgm:prSet presAssocID="{A576DE8E-A7E8-4A12-BF71-B0A626C7AC00}" presName="vertTwo" presStyleCnt="0"/>
      <dgm:spPr/>
    </dgm:pt>
    <dgm:pt modelId="{A0F53900-59ED-4E8A-85C6-6D7F301B2862}" type="pres">
      <dgm:prSet presAssocID="{A576DE8E-A7E8-4A12-BF71-B0A626C7AC00}" presName="txTwo" presStyleLbl="node2" presStyleIdx="0" presStyleCnt="5">
        <dgm:presLayoutVars>
          <dgm:chPref val="3"/>
        </dgm:presLayoutVars>
      </dgm:prSet>
      <dgm:spPr/>
      <dgm:t>
        <a:bodyPr/>
        <a:lstStyle/>
        <a:p>
          <a:endParaRPr lang="en-US"/>
        </a:p>
      </dgm:t>
    </dgm:pt>
    <dgm:pt modelId="{3B8AFC78-31B1-4345-8A77-CF54137A657E}" type="pres">
      <dgm:prSet presAssocID="{A576DE8E-A7E8-4A12-BF71-B0A626C7AC00}" presName="parTransTwo" presStyleCnt="0"/>
      <dgm:spPr/>
    </dgm:pt>
    <dgm:pt modelId="{8D1A9526-638C-4F4E-B9C8-3AD158A9A653}" type="pres">
      <dgm:prSet presAssocID="{A576DE8E-A7E8-4A12-BF71-B0A626C7AC00}" presName="horzTwo" presStyleCnt="0"/>
      <dgm:spPr/>
    </dgm:pt>
    <dgm:pt modelId="{D5619CCC-4B38-4244-8CBB-BAADFCA0251D}" type="pres">
      <dgm:prSet presAssocID="{D26BC27E-47D7-40E3-8CCC-A2DC13F97391}" presName="vertThree" presStyleCnt="0"/>
      <dgm:spPr/>
    </dgm:pt>
    <dgm:pt modelId="{C1CC50E8-084F-46D2-A6BC-4C271FAF3C6D}" type="pres">
      <dgm:prSet presAssocID="{D26BC27E-47D7-40E3-8CCC-A2DC13F97391}" presName="txThree" presStyleLbl="node3" presStyleIdx="0" presStyleCnt="4">
        <dgm:presLayoutVars>
          <dgm:chPref val="3"/>
        </dgm:presLayoutVars>
      </dgm:prSet>
      <dgm:spPr/>
      <dgm:t>
        <a:bodyPr/>
        <a:lstStyle/>
        <a:p>
          <a:endParaRPr lang="en-US"/>
        </a:p>
      </dgm:t>
    </dgm:pt>
    <dgm:pt modelId="{95C25F8C-D4AF-48FD-8AD4-FD974F787CDC}" type="pres">
      <dgm:prSet presAssocID="{D26BC27E-47D7-40E3-8CCC-A2DC13F97391}" presName="horzThree" presStyleCnt="0"/>
      <dgm:spPr/>
    </dgm:pt>
    <dgm:pt modelId="{A83EA2F4-DD84-46F5-AF2B-EC77F16568D5}" type="pres">
      <dgm:prSet presAssocID="{C331E219-E800-49C7-9793-5DBAF957A6E4}" presName="sibSpaceTwo" presStyleCnt="0"/>
      <dgm:spPr/>
    </dgm:pt>
    <dgm:pt modelId="{C81CF5BB-2803-460B-AB4A-96D7C76F3F66}" type="pres">
      <dgm:prSet presAssocID="{8F384951-F953-4A52-8230-B456CC2E68BA}" presName="vertTwo" presStyleCnt="0"/>
      <dgm:spPr/>
    </dgm:pt>
    <dgm:pt modelId="{62C03E5E-86E6-4914-A2F1-FA47EAA494C1}" type="pres">
      <dgm:prSet presAssocID="{8F384951-F953-4A52-8230-B456CC2E68BA}" presName="txTwo" presStyleLbl="node2" presStyleIdx="1" presStyleCnt="5">
        <dgm:presLayoutVars>
          <dgm:chPref val="3"/>
        </dgm:presLayoutVars>
      </dgm:prSet>
      <dgm:spPr/>
      <dgm:t>
        <a:bodyPr/>
        <a:lstStyle/>
        <a:p>
          <a:endParaRPr lang="en-US"/>
        </a:p>
      </dgm:t>
    </dgm:pt>
    <dgm:pt modelId="{35EFE291-9DB0-4079-8996-0AF28E32370A}" type="pres">
      <dgm:prSet presAssocID="{8F384951-F953-4A52-8230-B456CC2E68BA}" presName="parTransTwo" presStyleCnt="0"/>
      <dgm:spPr/>
    </dgm:pt>
    <dgm:pt modelId="{5C921546-6E5E-4212-BC9F-E55B7AA1F74B}" type="pres">
      <dgm:prSet presAssocID="{8F384951-F953-4A52-8230-B456CC2E68BA}" presName="horzTwo" presStyleCnt="0"/>
      <dgm:spPr/>
    </dgm:pt>
    <dgm:pt modelId="{AE850EF0-1E05-4C60-B066-45D7B56C247E}" type="pres">
      <dgm:prSet presAssocID="{60581133-74F0-438F-870A-4BA7DB363A54}" presName="vertThree" presStyleCnt="0"/>
      <dgm:spPr/>
    </dgm:pt>
    <dgm:pt modelId="{B2563675-8809-4708-A943-E1CC72AFEEA5}" type="pres">
      <dgm:prSet presAssocID="{60581133-74F0-438F-870A-4BA7DB363A54}" presName="txThree" presStyleLbl="node3" presStyleIdx="1" presStyleCnt="4">
        <dgm:presLayoutVars>
          <dgm:chPref val="3"/>
        </dgm:presLayoutVars>
      </dgm:prSet>
      <dgm:spPr/>
      <dgm:t>
        <a:bodyPr/>
        <a:lstStyle/>
        <a:p>
          <a:endParaRPr lang="en-US"/>
        </a:p>
      </dgm:t>
    </dgm:pt>
    <dgm:pt modelId="{45F88FAC-2FC0-4B8E-9631-CAA3F811238F}" type="pres">
      <dgm:prSet presAssocID="{60581133-74F0-438F-870A-4BA7DB363A54}" presName="horzThree" presStyleCnt="0"/>
      <dgm:spPr/>
    </dgm:pt>
    <dgm:pt modelId="{70934C4E-D9A1-45CB-AE94-5468B57F6973}" type="pres">
      <dgm:prSet presAssocID="{4ADF2065-C543-420F-8828-0B2F228CB080}" presName="sibSpaceThree" presStyleCnt="0"/>
      <dgm:spPr/>
    </dgm:pt>
    <dgm:pt modelId="{090B4E5B-22CD-40AF-895B-06245D65AB13}" type="pres">
      <dgm:prSet presAssocID="{7D997BB2-6BBD-42A2-93DB-C79C500D76C2}" presName="vertThree" presStyleCnt="0"/>
      <dgm:spPr/>
    </dgm:pt>
    <dgm:pt modelId="{5D7F2B6A-A98E-40FE-9FC3-05D0ADE4BF5D}" type="pres">
      <dgm:prSet presAssocID="{7D997BB2-6BBD-42A2-93DB-C79C500D76C2}" presName="txThree" presStyleLbl="node3" presStyleIdx="2" presStyleCnt="4">
        <dgm:presLayoutVars>
          <dgm:chPref val="3"/>
        </dgm:presLayoutVars>
      </dgm:prSet>
      <dgm:spPr/>
      <dgm:t>
        <a:bodyPr/>
        <a:lstStyle/>
        <a:p>
          <a:endParaRPr lang="en-US"/>
        </a:p>
      </dgm:t>
    </dgm:pt>
    <dgm:pt modelId="{EB5A7FE5-C757-4B5B-B6C2-AD2C6607B992}" type="pres">
      <dgm:prSet presAssocID="{7D997BB2-6BBD-42A2-93DB-C79C500D76C2}" presName="horzThree" presStyleCnt="0"/>
      <dgm:spPr/>
    </dgm:pt>
    <dgm:pt modelId="{02DBB412-2E04-47A1-AC11-1BBA04B34F9A}" type="pres">
      <dgm:prSet presAssocID="{9C9BF96E-56E7-4682-AC6C-A185E27F1471}" presName="sibSpaceTwo" presStyleCnt="0"/>
      <dgm:spPr/>
    </dgm:pt>
    <dgm:pt modelId="{8242EBE4-6EE2-4068-A152-D260687B1AC7}" type="pres">
      <dgm:prSet presAssocID="{339BC5AF-4845-46B3-9978-D86F50AF9EA7}" presName="vertTwo" presStyleCnt="0"/>
      <dgm:spPr/>
    </dgm:pt>
    <dgm:pt modelId="{7CF70913-9C4C-4F9F-A915-EF0877FDFFD5}" type="pres">
      <dgm:prSet presAssocID="{339BC5AF-4845-46B3-9978-D86F50AF9EA7}" presName="txTwo" presStyleLbl="node2" presStyleIdx="2" presStyleCnt="5">
        <dgm:presLayoutVars>
          <dgm:chPref val="3"/>
        </dgm:presLayoutVars>
      </dgm:prSet>
      <dgm:spPr/>
      <dgm:t>
        <a:bodyPr/>
        <a:lstStyle/>
        <a:p>
          <a:endParaRPr lang="en-US"/>
        </a:p>
      </dgm:t>
    </dgm:pt>
    <dgm:pt modelId="{CF13FC81-9FEA-4C9C-8BF6-D2FC9E6D76A0}" type="pres">
      <dgm:prSet presAssocID="{339BC5AF-4845-46B3-9978-D86F50AF9EA7}" presName="horzTwo" presStyleCnt="0"/>
      <dgm:spPr/>
    </dgm:pt>
    <dgm:pt modelId="{3C13A72A-9AF3-4577-80B7-1FCF1B94671C}" type="pres">
      <dgm:prSet presAssocID="{9D52C501-A820-4726-92EF-3BB76DE500C9}" presName="sibSpaceOne" presStyleCnt="0"/>
      <dgm:spPr/>
    </dgm:pt>
    <dgm:pt modelId="{86BCC4B6-334C-4EAF-BCF6-3F1AD846BDC4}" type="pres">
      <dgm:prSet presAssocID="{D9349717-1946-4C59-B581-F3265A76DAB9}" presName="vertOne" presStyleCnt="0"/>
      <dgm:spPr/>
    </dgm:pt>
    <dgm:pt modelId="{4D2B5499-6C7F-453E-823A-6F85DC930012}" type="pres">
      <dgm:prSet presAssocID="{D9349717-1946-4C59-B581-F3265A76DAB9}" presName="txOne" presStyleLbl="node0" presStyleIdx="1" presStyleCnt="2">
        <dgm:presLayoutVars>
          <dgm:chPref val="3"/>
        </dgm:presLayoutVars>
      </dgm:prSet>
      <dgm:spPr/>
      <dgm:t>
        <a:bodyPr/>
        <a:lstStyle/>
        <a:p>
          <a:endParaRPr lang="en-US"/>
        </a:p>
      </dgm:t>
    </dgm:pt>
    <dgm:pt modelId="{F2F5F7FB-638B-4376-945E-85525BF7DECB}" type="pres">
      <dgm:prSet presAssocID="{D9349717-1946-4C59-B581-F3265A76DAB9}" presName="parTransOne" presStyleCnt="0"/>
      <dgm:spPr/>
    </dgm:pt>
    <dgm:pt modelId="{C839E88A-7A5A-4BFA-B279-29DA6468CA14}" type="pres">
      <dgm:prSet presAssocID="{D9349717-1946-4C59-B581-F3265A76DAB9}" presName="horzOne" presStyleCnt="0"/>
      <dgm:spPr/>
    </dgm:pt>
    <dgm:pt modelId="{8079802A-FACB-4879-B21E-5BE8A6A80387}" type="pres">
      <dgm:prSet presAssocID="{B2AA55DD-3424-46AF-A932-263687DFAC53}" presName="vertTwo" presStyleCnt="0"/>
      <dgm:spPr/>
    </dgm:pt>
    <dgm:pt modelId="{410C1B4E-6E9A-4A65-92CA-588BBE111DC2}" type="pres">
      <dgm:prSet presAssocID="{B2AA55DD-3424-46AF-A932-263687DFAC53}" presName="txTwo" presStyleLbl="node2" presStyleIdx="3" presStyleCnt="5">
        <dgm:presLayoutVars>
          <dgm:chPref val="3"/>
        </dgm:presLayoutVars>
      </dgm:prSet>
      <dgm:spPr/>
      <dgm:t>
        <a:bodyPr/>
        <a:lstStyle/>
        <a:p>
          <a:endParaRPr lang="en-US"/>
        </a:p>
      </dgm:t>
    </dgm:pt>
    <dgm:pt modelId="{9C952B4F-C58E-4A18-ABBB-F47F83ADEAD5}" type="pres">
      <dgm:prSet presAssocID="{B2AA55DD-3424-46AF-A932-263687DFAC53}" presName="parTransTwo" presStyleCnt="0"/>
      <dgm:spPr/>
    </dgm:pt>
    <dgm:pt modelId="{4CEF0834-568C-4680-9749-C74A10D5E731}" type="pres">
      <dgm:prSet presAssocID="{B2AA55DD-3424-46AF-A932-263687DFAC53}" presName="horzTwo" presStyleCnt="0"/>
      <dgm:spPr/>
    </dgm:pt>
    <dgm:pt modelId="{7BAFA7CF-A77C-4316-A35D-F264B0724E1F}" type="pres">
      <dgm:prSet presAssocID="{2161B42C-A659-46ED-929E-4BF9CA902347}" presName="vertThree" presStyleCnt="0"/>
      <dgm:spPr/>
    </dgm:pt>
    <dgm:pt modelId="{01955D0E-EC98-4DBC-BF7F-9A35086CFCE6}" type="pres">
      <dgm:prSet presAssocID="{2161B42C-A659-46ED-929E-4BF9CA902347}" presName="txThree" presStyleLbl="node3" presStyleIdx="3" presStyleCnt="4">
        <dgm:presLayoutVars>
          <dgm:chPref val="3"/>
        </dgm:presLayoutVars>
      </dgm:prSet>
      <dgm:spPr/>
      <dgm:t>
        <a:bodyPr/>
        <a:lstStyle/>
        <a:p>
          <a:endParaRPr lang="en-US"/>
        </a:p>
      </dgm:t>
    </dgm:pt>
    <dgm:pt modelId="{372A1BA7-339F-41BE-A737-532D9A3DF8B1}" type="pres">
      <dgm:prSet presAssocID="{2161B42C-A659-46ED-929E-4BF9CA902347}" presName="horzThree" presStyleCnt="0"/>
      <dgm:spPr/>
    </dgm:pt>
    <dgm:pt modelId="{CD49258C-E890-40EF-965C-070469DBF159}" type="pres">
      <dgm:prSet presAssocID="{3B6C8D4F-D65B-4BEF-9808-B0CF6B09FB36}" presName="sibSpaceTwo" presStyleCnt="0"/>
      <dgm:spPr/>
    </dgm:pt>
    <dgm:pt modelId="{F08A87A3-1DE6-4F32-935C-F04897E2057F}" type="pres">
      <dgm:prSet presAssocID="{1DCD3492-73C7-47C3-A39F-818B1281EDDF}" presName="vertTwo" presStyleCnt="0"/>
      <dgm:spPr/>
    </dgm:pt>
    <dgm:pt modelId="{FB6DDCF0-358B-4D75-A781-175DA1338D11}" type="pres">
      <dgm:prSet presAssocID="{1DCD3492-73C7-47C3-A39F-818B1281EDDF}" presName="txTwo" presStyleLbl="node2" presStyleIdx="4" presStyleCnt="5">
        <dgm:presLayoutVars>
          <dgm:chPref val="3"/>
        </dgm:presLayoutVars>
      </dgm:prSet>
      <dgm:spPr/>
      <dgm:t>
        <a:bodyPr/>
        <a:lstStyle/>
        <a:p>
          <a:endParaRPr lang="en-US"/>
        </a:p>
      </dgm:t>
    </dgm:pt>
    <dgm:pt modelId="{E919902C-8579-4018-9BD6-492D530F3EB0}" type="pres">
      <dgm:prSet presAssocID="{1DCD3492-73C7-47C3-A39F-818B1281EDDF}" presName="horzTwo" presStyleCnt="0"/>
      <dgm:spPr/>
    </dgm:pt>
  </dgm:ptLst>
  <dgm:cxnLst>
    <dgm:cxn modelId="{37B30716-FCD5-4D40-A557-28A7A45D366E}" type="presOf" srcId="{339BC5AF-4845-46B3-9978-D86F50AF9EA7}" destId="{7CF70913-9C4C-4F9F-A915-EF0877FDFFD5}" srcOrd="0" destOrd="0" presId="urn:microsoft.com/office/officeart/2005/8/layout/hierarchy4"/>
    <dgm:cxn modelId="{AD4109FB-7AC6-4AB7-9207-A8A290C5E1F8}" srcId="{45D5CAFE-36AD-4CDF-8185-703FC2D601D0}" destId="{A576DE8E-A7E8-4A12-BF71-B0A626C7AC00}" srcOrd="0" destOrd="0" parTransId="{4D5DBC3C-3211-480C-87DB-063D7E0C60AF}" sibTransId="{C331E219-E800-49C7-9793-5DBAF957A6E4}"/>
    <dgm:cxn modelId="{E651BDEC-9EA4-444E-8D93-8CA163BAE0E4}" type="presOf" srcId="{D26BC27E-47D7-40E3-8CCC-A2DC13F97391}" destId="{C1CC50E8-084F-46D2-A6BC-4C271FAF3C6D}" srcOrd="0" destOrd="0" presId="urn:microsoft.com/office/officeart/2005/8/layout/hierarchy4"/>
    <dgm:cxn modelId="{6AEA3572-45E1-462D-A6B4-44C363060EAF}" srcId="{D9349717-1946-4C59-B581-F3265A76DAB9}" destId="{1DCD3492-73C7-47C3-A39F-818B1281EDDF}" srcOrd="1" destOrd="0" parTransId="{8B83444E-BAE9-4CD7-B477-50CB6F78DCDC}" sibTransId="{C65395F2-7C80-4AB9-AE82-C27144B83EE9}"/>
    <dgm:cxn modelId="{A719F9CF-88B5-497B-95D9-DEDA867ED9D9}" srcId="{E3E84A1E-4945-4827-8015-7B834296B1AF}" destId="{D9349717-1946-4C59-B581-F3265A76DAB9}" srcOrd="1" destOrd="0" parTransId="{BD3FF4CB-8D30-4E72-ABCE-F0B207A383C5}" sibTransId="{B671FBCC-5094-4B0E-AE4C-6FC6BAFCB3A1}"/>
    <dgm:cxn modelId="{B148C36A-C3B8-448A-AF0A-E28F39071F83}" srcId="{B2AA55DD-3424-46AF-A932-263687DFAC53}" destId="{2161B42C-A659-46ED-929E-4BF9CA902347}" srcOrd="0" destOrd="0" parTransId="{57E77B49-AAC1-4784-9164-FF400A6A8610}" sibTransId="{A9B216A6-BDF1-496D-8718-0541B4EBA649}"/>
    <dgm:cxn modelId="{FB9048FF-0A6B-4DF5-8B24-3DE70C971880}" srcId="{8F384951-F953-4A52-8230-B456CC2E68BA}" destId="{7D997BB2-6BBD-42A2-93DB-C79C500D76C2}" srcOrd="1" destOrd="0" parTransId="{99C1038C-E7A4-4E01-93D6-EB59AF7567A6}" sibTransId="{A1E6884C-8773-4ABA-83EE-1EFC638B949A}"/>
    <dgm:cxn modelId="{E3F58282-C89A-4679-B9A6-1363104F7F03}" srcId="{8F384951-F953-4A52-8230-B456CC2E68BA}" destId="{60581133-74F0-438F-870A-4BA7DB363A54}" srcOrd="0" destOrd="0" parTransId="{1F68176F-6906-4A0C-9D86-C16FC389DB42}" sibTransId="{4ADF2065-C543-420F-8828-0B2F228CB080}"/>
    <dgm:cxn modelId="{0AD393A7-3B44-4169-B156-AAA08B2A0ECE}" srcId="{45D5CAFE-36AD-4CDF-8185-703FC2D601D0}" destId="{339BC5AF-4845-46B3-9978-D86F50AF9EA7}" srcOrd="2" destOrd="0" parTransId="{A77DB053-8764-4866-8198-C0770030C929}" sibTransId="{01BF7F51-CAFB-4099-B03F-8BC01F6BD52C}"/>
    <dgm:cxn modelId="{87349A81-E5EE-4486-A72E-B4A07DE7760A}" type="presOf" srcId="{E3E84A1E-4945-4827-8015-7B834296B1AF}" destId="{54E28BBF-A151-49B8-A0CD-A787D7FEEBA6}" srcOrd="0" destOrd="0" presId="urn:microsoft.com/office/officeart/2005/8/layout/hierarchy4"/>
    <dgm:cxn modelId="{FB3393A8-6B1C-4E4C-AE26-6BD17F0C5208}" type="presOf" srcId="{7D997BB2-6BBD-42A2-93DB-C79C500D76C2}" destId="{5D7F2B6A-A98E-40FE-9FC3-05D0ADE4BF5D}" srcOrd="0" destOrd="0" presId="urn:microsoft.com/office/officeart/2005/8/layout/hierarchy4"/>
    <dgm:cxn modelId="{05C6B18C-0F27-4CD2-940E-9F2428C246F2}" type="presOf" srcId="{A576DE8E-A7E8-4A12-BF71-B0A626C7AC00}" destId="{A0F53900-59ED-4E8A-85C6-6D7F301B2862}" srcOrd="0" destOrd="0" presId="urn:microsoft.com/office/officeart/2005/8/layout/hierarchy4"/>
    <dgm:cxn modelId="{7A09A033-F8F8-4857-BA7D-7A7CCC68A43C}" srcId="{E3E84A1E-4945-4827-8015-7B834296B1AF}" destId="{45D5CAFE-36AD-4CDF-8185-703FC2D601D0}" srcOrd="0" destOrd="0" parTransId="{E41BE072-72B7-4FB3-AB68-D883493DD378}" sibTransId="{9D52C501-A820-4726-92EF-3BB76DE500C9}"/>
    <dgm:cxn modelId="{31BFE614-22AA-456B-B4FC-874D735A82D5}" type="presOf" srcId="{B2AA55DD-3424-46AF-A932-263687DFAC53}" destId="{410C1B4E-6E9A-4A65-92CA-588BBE111DC2}" srcOrd="0" destOrd="0" presId="urn:microsoft.com/office/officeart/2005/8/layout/hierarchy4"/>
    <dgm:cxn modelId="{D1C18D66-CE52-4427-8373-FF75F9ACB0C7}" type="presOf" srcId="{1DCD3492-73C7-47C3-A39F-818B1281EDDF}" destId="{FB6DDCF0-358B-4D75-A781-175DA1338D11}" srcOrd="0" destOrd="0" presId="urn:microsoft.com/office/officeart/2005/8/layout/hierarchy4"/>
    <dgm:cxn modelId="{8E6A61B4-E9CB-4A79-A61F-F24820DACBC9}" type="presOf" srcId="{45D5CAFE-36AD-4CDF-8185-703FC2D601D0}" destId="{BF346124-79A9-44BF-A8D2-ED71D9B16F64}" srcOrd="0" destOrd="0" presId="urn:microsoft.com/office/officeart/2005/8/layout/hierarchy4"/>
    <dgm:cxn modelId="{C18E44D1-FC07-492D-8955-10BCBDD4288C}" type="presOf" srcId="{60581133-74F0-438F-870A-4BA7DB363A54}" destId="{B2563675-8809-4708-A943-E1CC72AFEEA5}" srcOrd="0" destOrd="0" presId="urn:microsoft.com/office/officeart/2005/8/layout/hierarchy4"/>
    <dgm:cxn modelId="{382DADA8-2BD6-4BBB-A988-973EE14A0AB4}" srcId="{D9349717-1946-4C59-B581-F3265A76DAB9}" destId="{B2AA55DD-3424-46AF-A932-263687DFAC53}" srcOrd="0" destOrd="0" parTransId="{3D1B4CF2-7229-4E18-84B2-5EFFB5ED4632}" sibTransId="{3B6C8D4F-D65B-4BEF-9808-B0CF6B09FB36}"/>
    <dgm:cxn modelId="{DE903E3C-3965-4EF8-AE9D-B134B2409A81}" type="presOf" srcId="{D9349717-1946-4C59-B581-F3265A76DAB9}" destId="{4D2B5499-6C7F-453E-823A-6F85DC930012}" srcOrd="0" destOrd="0" presId="urn:microsoft.com/office/officeart/2005/8/layout/hierarchy4"/>
    <dgm:cxn modelId="{D200E1D9-FAF3-4B28-AF3D-CB13E3BABEE9}" srcId="{45D5CAFE-36AD-4CDF-8185-703FC2D601D0}" destId="{8F384951-F953-4A52-8230-B456CC2E68BA}" srcOrd="1" destOrd="0" parTransId="{91E375FE-21E6-4FCF-A97A-863137EA06C0}" sibTransId="{9C9BF96E-56E7-4682-AC6C-A185E27F1471}"/>
    <dgm:cxn modelId="{3DD95183-514B-4CEC-8643-90250CB01A9F}" type="presOf" srcId="{8F384951-F953-4A52-8230-B456CC2E68BA}" destId="{62C03E5E-86E6-4914-A2F1-FA47EAA494C1}" srcOrd="0" destOrd="0" presId="urn:microsoft.com/office/officeart/2005/8/layout/hierarchy4"/>
    <dgm:cxn modelId="{F6D258C6-790A-4449-BC92-715788B7947A}" srcId="{A576DE8E-A7E8-4A12-BF71-B0A626C7AC00}" destId="{D26BC27E-47D7-40E3-8CCC-A2DC13F97391}" srcOrd="0" destOrd="0" parTransId="{BD32FEC2-65F7-4375-BC8A-BFB68B77AD38}" sibTransId="{54FD099B-46B6-42B7-8549-2B0FE4DE971C}"/>
    <dgm:cxn modelId="{A895928C-DC8B-4C17-BB7D-D7F426A104B4}" type="presOf" srcId="{2161B42C-A659-46ED-929E-4BF9CA902347}" destId="{01955D0E-EC98-4DBC-BF7F-9A35086CFCE6}" srcOrd="0" destOrd="0" presId="urn:microsoft.com/office/officeart/2005/8/layout/hierarchy4"/>
    <dgm:cxn modelId="{8951028F-7011-4757-805E-BD4659734CE4}" type="presParOf" srcId="{54E28BBF-A151-49B8-A0CD-A787D7FEEBA6}" destId="{5151F2CF-4225-4A0A-B395-1C634A64858A}" srcOrd="0" destOrd="0" presId="urn:microsoft.com/office/officeart/2005/8/layout/hierarchy4"/>
    <dgm:cxn modelId="{E6105842-CEA0-457D-A359-2F17EFAECDCD}" type="presParOf" srcId="{5151F2CF-4225-4A0A-B395-1C634A64858A}" destId="{BF346124-79A9-44BF-A8D2-ED71D9B16F64}" srcOrd="0" destOrd="0" presId="urn:microsoft.com/office/officeart/2005/8/layout/hierarchy4"/>
    <dgm:cxn modelId="{CB2CB608-4CF0-4BA6-B0B2-2B0FDB9564A8}" type="presParOf" srcId="{5151F2CF-4225-4A0A-B395-1C634A64858A}" destId="{EAC953A3-4EA4-495F-84D8-409E247D7207}" srcOrd="1" destOrd="0" presId="urn:microsoft.com/office/officeart/2005/8/layout/hierarchy4"/>
    <dgm:cxn modelId="{24CA52DF-648A-4A90-B3E0-499FE30BCA11}" type="presParOf" srcId="{5151F2CF-4225-4A0A-B395-1C634A64858A}" destId="{612073B8-C7CC-4D4D-8C1F-389B0CF28153}" srcOrd="2" destOrd="0" presId="urn:microsoft.com/office/officeart/2005/8/layout/hierarchy4"/>
    <dgm:cxn modelId="{4D27C965-1730-422E-95DC-AD61927AF427}" type="presParOf" srcId="{612073B8-C7CC-4D4D-8C1F-389B0CF28153}" destId="{FD041D42-3912-407A-B018-93EC9B2FEEDD}" srcOrd="0" destOrd="0" presId="urn:microsoft.com/office/officeart/2005/8/layout/hierarchy4"/>
    <dgm:cxn modelId="{98D4BCAD-0235-4706-AECA-F885B05C1817}" type="presParOf" srcId="{FD041D42-3912-407A-B018-93EC9B2FEEDD}" destId="{A0F53900-59ED-4E8A-85C6-6D7F301B2862}" srcOrd="0" destOrd="0" presId="urn:microsoft.com/office/officeart/2005/8/layout/hierarchy4"/>
    <dgm:cxn modelId="{AAC3CB51-1BAC-463E-94B7-0F0839CCAC9F}" type="presParOf" srcId="{FD041D42-3912-407A-B018-93EC9B2FEEDD}" destId="{3B8AFC78-31B1-4345-8A77-CF54137A657E}" srcOrd="1" destOrd="0" presId="urn:microsoft.com/office/officeart/2005/8/layout/hierarchy4"/>
    <dgm:cxn modelId="{1162C8A6-1A56-41CA-9B99-EF9773579FEF}" type="presParOf" srcId="{FD041D42-3912-407A-B018-93EC9B2FEEDD}" destId="{8D1A9526-638C-4F4E-B9C8-3AD158A9A653}" srcOrd="2" destOrd="0" presId="urn:microsoft.com/office/officeart/2005/8/layout/hierarchy4"/>
    <dgm:cxn modelId="{762B7DCA-FF9A-43E6-A892-646FA55FB5E0}" type="presParOf" srcId="{8D1A9526-638C-4F4E-B9C8-3AD158A9A653}" destId="{D5619CCC-4B38-4244-8CBB-BAADFCA0251D}" srcOrd="0" destOrd="0" presId="urn:microsoft.com/office/officeart/2005/8/layout/hierarchy4"/>
    <dgm:cxn modelId="{848C896C-E7DF-40DF-84ED-0043FD32EE55}" type="presParOf" srcId="{D5619CCC-4B38-4244-8CBB-BAADFCA0251D}" destId="{C1CC50E8-084F-46D2-A6BC-4C271FAF3C6D}" srcOrd="0" destOrd="0" presId="urn:microsoft.com/office/officeart/2005/8/layout/hierarchy4"/>
    <dgm:cxn modelId="{CF2E5D01-CFBD-472F-817C-2FB9470AB96E}" type="presParOf" srcId="{D5619CCC-4B38-4244-8CBB-BAADFCA0251D}" destId="{95C25F8C-D4AF-48FD-8AD4-FD974F787CDC}" srcOrd="1" destOrd="0" presId="urn:microsoft.com/office/officeart/2005/8/layout/hierarchy4"/>
    <dgm:cxn modelId="{8AE1D420-8517-40FF-A119-CDA0B73BDBEA}" type="presParOf" srcId="{612073B8-C7CC-4D4D-8C1F-389B0CF28153}" destId="{A83EA2F4-DD84-46F5-AF2B-EC77F16568D5}" srcOrd="1" destOrd="0" presId="urn:microsoft.com/office/officeart/2005/8/layout/hierarchy4"/>
    <dgm:cxn modelId="{E6ADAF13-DAD9-4801-A771-E6149FC60902}" type="presParOf" srcId="{612073B8-C7CC-4D4D-8C1F-389B0CF28153}" destId="{C81CF5BB-2803-460B-AB4A-96D7C76F3F66}" srcOrd="2" destOrd="0" presId="urn:microsoft.com/office/officeart/2005/8/layout/hierarchy4"/>
    <dgm:cxn modelId="{A59705D4-9A13-4C36-98E6-9AE4402FA3FE}" type="presParOf" srcId="{C81CF5BB-2803-460B-AB4A-96D7C76F3F66}" destId="{62C03E5E-86E6-4914-A2F1-FA47EAA494C1}" srcOrd="0" destOrd="0" presId="urn:microsoft.com/office/officeart/2005/8/layout/hierarchy4"/>
    <dgm:cxn modelId="{D412CAF6-2BDD-44A5-AD5E-4E0A614B7F46}" type="presParOf" srcId="{C81CF5BB-2803-460B-AB4A-96D7C76F3F66}" destId="{35EFE291-9DB0-4079-8996-0AF28E32370A}" srcOrd="1" destOrd="0" presId="urn:microsoft.com/office/officeart/2005/8/layout/hierarchy4"/>
    <dgm:cxn modelId="{DEB7A818-09A3-4D82-962C-DAF37B0DB3EA}" type="presParOf" srcId="{C81CF5BB-2803-460B-AB4A-96D7C76F3F66}" destId="{5C921546-6E5E-4212-BC9F-E55B7AA1F74B}" srcOrd="2" destOrd="0" presId="urn:microsoft.com/office/officeart/2005/8/layout/hierarchy4"/>
    <dgm:cxn modelId="{304AC137-3D0F-47C1-BD6B-DB9FF4913229}" type="presParOf" srcId="{5C921546-6E5E-4212-BC9F-E55B7AA1F74B}" destId="{AE850EF0-1E05-4C60-B066-45D7B56C247E}" srcOrd="0" destOrd="0" presId="urn:microsoft.com/office/officeart/2005/8/layout/hierarchy4"/>
    <dgm:cxn modelId="{B223AC05-E39D-4D51-A426-8350271E3DDD}" type="presParOf" srcId="{AE850EF0-1E05-4C60-B066-45D7B56C247E}" destId="{B2563675-8809-4708-A943-E1CC72AFEEA5}" srcOrd="0" destOrd="0" presId="urn:microsoft.com/office/officeart/2005/8/layout/hierarchy4"/>
    <dgm:cxn modelId="{62BFA4F2-F83A-413F-A5EB-A4A8210E87BB}" type="presParOf" srcId="{AE850EF0-1E05-4C60-B066-45D7B56C247E}" destId="{45F88FAC-2FC0-4B8E-9631-CAA3F811238F}" srcOrd="1" destOrd="0" presId="urn:microsoft.com/office/officeart/2005/8/layout/hierarchy4"/>
    <dgm:cxn modelId="{D33580AF-489A-4AFB-B985-89DC142F51DC}" type="presParOf" srcId="{5C921546-6E5E-4212-BC9F-E55B7AA1F74B}" destId="{70934C4E-D9A1-45CB-AE94-5468B57F6973}" srcOrd="1" destOrd="0" presId="urn:microsoft.com/office/officeart/2005/8/layout/hierarchy4"/>
    <dgm:cxn modelId="{4537EF5E-4D82-4C8E-AE84-20325193BC15}" type="presParOf" srcId="{5C921546-6E5E-4212-BC9F-E55B7AA1F74B}" destId="{090B4E5B-22CD-40AF-895B-06245D65AB13}" srcOrd="2" destOrd="0" presId="urn:microsoft.com/office/officeart/2005/8/layout/hierarchy4"/>
    <dgm:cxn modelId="{48D3F5B1-E191-4EC2-B966-9A804AC9C272}" type="presParOf" srcId="{090B4E5B-22CD-40AF-895B-06245D65AB13}" destId="{5D7F2B6A-A98E-40FE-9FC3-05D0ADE4BF5D}" srcOrd="0" destOrd="0" presId="urn:microsoft.com/office/officeart/2005/8/layout/hierarchy4"/>
    <dgm:cxn modelId="{5F4F5704-5D1A-451F-A097-10915D627E80}" type="presParOf" srcId="{090B4E5B-22CD-40AF-895B-06245D65AB13}" destId="{EB5A7FE5-C757-4B5B-B6C2-AD2C6607B992}" srcOrd="1" destOrd="0" presId="urn:microsoft.com/office/officeart/2005/8/layout/hierarchy4"/>
    <dgm:cxn modelId="{0FE7272A-8746-4D76-9F4E-479A8EA02189}" type="presParOf" srcId="{612073B8-C7CC-4D4D-8C1F-389B0CF28153}" destId="{02DBB412-2E04-47A1-AC11-1BBA04B34F9A}" srcOrd="3" destOrd="0" presId="urn:microsoft.com/office/officeart/2005/8/layout/hierarchy4"/>
    <dgm:cxn modelId="{EF942762-C061-4BD7-A919-0D1A2823F673}" type="presParOf" srcId="{612073B8-C7CC-4D4D-8C1F-389B0CF28153}" destId="{8242EBE4-6EE2-4068-A152-D260687B1AC7}" srcOrd="4" destOrd="0" presId="urn:microsoft.com/office/officeart/2005/8/layout/hierarchy4"/>
    <dgm:cxn modelId="{2098668C-45AE-49C0-8184-8E29A2B45978}" type="presParOf" srcId="{8242EBE4-6EE2-4068-A152-D260687B1AC7}" destId="{7CF70913-9C4C-4F9F-A915-EF0877FDFFD5}" srcOrd="0" destOrd="0" presId="urn:microsoft.com/office/officeart/2005/8/layout/hierarchy4"/>
    <dgm:cxn modelId="{BAD83F01-B0A3-47A6-94FC-F8DBF520F410}" type="presParOf" srcId="{8242EBE4-6EE2-4068-A152-D260687B1AC7}" destId="{CF13FC81-9FEA-4C9C-8BF6-D2FC9E6D76A0}" srcOrd="1" destOrd="0" presId="urn:microsoft.com/office/officeart/2005/8/layout/hierarchy4"/>
    <dgm:cxn modelId="{B389EA24-95F8-4957-B968-B58AECFB7B86}" type="presParOf" srcId="{54E28BBF-A151-49B8-A0CD-A787D7FEEBA6}" destId="{3C13A72A-9AF3-4577-80B7-1FCF1B94671C}" srcOrd="1" destOrd="0" presId="urn:microsoft.com/office/officeart/2005/8/layout/hierarchy4"/>
    <dgm:cxn modelId="{D15D53B1-90C5-456E-B17F-D6F62BF8758E}" type="presParOf" srcId="{54E28BBF-A151-49B8-A0CD-A787D7FEEBA6}" destId="{86BCC4B6-334C-4EAF-BCF6-3F1AD846BDC4}" srcOrd="2" destOrd="0" presId="urn:microsoft.com/office/officeart/2005/8/layout/hierarchy4"/>
    <dgm:cxn modelId="{8EA24120-90CA-4317-BB4A-2EE61C28B630}" type="presParOf" srcId="{86BCC4B6-334C-4EAF-BCF6-3F1AD846BDC4}" destId="{4D2B5499-6C7F-453E-823A-6F85DC930012}" srcOrd="0" destOrd="0" presId="urn:microsoft.com/office/officeart/2005/8/layout/hierarchy4"/>
    <dgm:cxn modelId="{51BC8D72-B1D4-46AD-98DA-7D54AE5031E3}" type="presParOf" srcId="{86BCC4B6-334C-4EAF-BCF6-3F1AD846BDC4}" destId="{F2F5F7FB-638B-4376-945E-85525BF7DECB}" srcOrd="1" destOrd="0" presId="urn:microsoft.com/office/officeart/2005/8/layout/hierarchy4"/>
    <dgm:cxn modelId="{218E880C-EA89-4226-8296-41E8EE5771DD}" type="presParOf" srcId="{86BCC4B6-334C-4EAF-BCF6-3F1AD846BDC4}" destId="{C839E88A-7A5A-4BFA-B279-29DA6468CA14}" srcOrd="2" destOrd="0" presId="urn:microsoft.com/office/officeart/2005/8/layout/hierarchy4"/>
    <dgm:cxn modelId="{863620ED-F515-4289-AC86-C9C27005A83F}" type="presParOf" srcId="{C839E88A-7A5A-4BFA-B279-29DA6468CA14}" destId="{8079802A-FACB-4879-B21E-5BE8A6A80387}" srcOrd="0" destOrd="0" presId="urn:microsoft.com/office/officeart/2005/8/layout/hierarchy4"/>
    <dgm:cxn modelId="{3FE073E3-B65A-46BB-A296-9AC51B3A8A9A}" type="presParOf" srcId="{8079802A-FACB-4879-B21E-5BE8A6A80387}" destId="{410C1B4E-6E9A-4A65-92CA-588BBE111DC2}" srcOrd="0" destOrd="0" presId="urn:microsoft.com/office/officeart/2005/8/layout/hierarchy4"/>
    <dgm:cxn modelId="{2659E63F-CF72-4A67-9D3A-F8CB063979F2}" type="presParOf" srcId="{8079802A-FACB-4879-B21E-5BE8A6A80387}" destId="{9C952B4F-C58E-4A18-ABBB-F47F83ADEAD5}" srcOrd="1" destOrd="0" presId="urn:microsoft.com/office/officeart/2005/8/layout/hierarchy4"/>
    <dgm:cxn modelId="{BC4AF00E-37EB-4226-941A-D353C90FA9BC}" type="presParOf" srcId="{8079802A-FACB-4879-B21E-5BE8A6A80387}" destId="{4CEF0834-568C-4680-9749-C74A10D5E731}" srcOrd="2" destOrd="0" presId="urn:microsoft.com/office/officeart/2005/8/layout/hierarchy4"/>
    <dgm:cxn modelId="{5831F13E-6C75-4C80-A836-F00CF89B9FF7}" type="presParOf" srcId="{4CEF0834-568C-4680-9749-C74A10D5E731}" destId="{7BAFA7CF-A77C-4316-A35D-F264B0724E1F}" srcOrd="0" destOrd="0" presId="urn:microsoft.com/office/officeart/2005/8/layout/hierarchy4"/>
    <dgm:cxn modelId="{A5E7AEBC-9891-4E56-9E15-3FAA630B9CDA}" type="presParOf" srcId="{7BAFA7CF-A77C-4316-A35D-F264B0724E1F}" destId="{01955D0E-EC98-4DBC-BF7F-9A35086CFCE6}" srcOrd="0" destOrd="0" presId="urn:microsoft.com/office/officeart/2005/8/layout/hierarchy4"/>
    <dgm:cxn modelId="{AE0A01C5-FA68-4DC7-8CBB-5F42019454D5}" type="presParOf" srcId="{7BAFA7CF-A77C-4316-A35D-F264B0724E1F}" destId="{372A1BA7-339F-41BE-A737-532D9A3DF8B1}" srcOrd="1" destOrd="0" presId="urn:microsoft.com/office/officeart/2005/8/layout/hierarchy4"/>
    <dgm:cxn modelId="{37AE91F2-BE28-400B-87E5-238EE363AA7B}" type="presParOf" srcId="{C839E88A-7A5A-4BFA-B279-29DA6468CA14}" destId="{CD49258C-E890-40EF-965C-070469DBF159}" srcOrd="1" destOrd="0" presId="urn:microsoft.com/office/officeart/2005/8/layout/hierarchy4"/>
    <dgm:cxn modelId="{2D9ECE49-AE14-470B-9255-DC0454557DB2}" type="presParOf" srcId="{C839E88A-7A5A-4BFA-B279-29DA6468CA14}" destId="{F08A87A3-1DE6-4F32-935C-F04897E2057F}" srcOrd="2" destOrd="0" presId="urn:microsoft.com/office/officeart/2005/8/layout/hierarchy4"/>
    <dgm:cxn modelId="{380384B0-1951-4AB7-A904-E5B206EE179F}" type="presParOf" srcId="{F08A87A3-1DE6-4F32-935C-F04897E2057F}" destId="{FB6DDCF0-358B-4D75-A781-175DA1338D11}" srcOrd="0" destOrd="0" presId="urn:microsoft.com/office/officeart/2005/8/layout/hierarchy4"/>
    <dgm:cxn modelId="{1EF9CFB6-20D4-46A8-81FD-0D0D69EBCB18}" type="presParOf" srcId="{F08A87A3-1DE6-4F32-935C-F04897E2057F}" destId="{E919902C-8579-4018-9BD6-492D530F3EB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FFC79-5C81-440A-BF53-D79C8180DB18}" type="doc">
      <dgm:prSet loTypeId="urn:microsoft.com/office/officeart/2005/8/layout/hList1" loCatId="list" qsTypeId="urn:microsoft.com/office/officeart/2005/8/quickstyle/3d1" qsCatId="3D" csTypeId="urn:microsoft.com/office/officeart/2005/8/colors/accent6_2" csCatId="accent6" phldr="1"/>
      <dgm:spPr/>
      <dgm:t>
        <a:bodyPr/>
        <a:lstStyle/>
        <a:p>
          <a:endParaRPr lang="en-US"/>
        </a:p>
      </dgm:t>
    </dgm:pt>
    <dgm:pt modelId="{B83843FD-6411-40F4-B0D2-80A86BE98BA9}">
      <dgm:prSet phldrT="[Tekst]"/>
      <dgm:spPr/>
      <dgm:t>
        <a:bodyPr/>
        <a:lstStyle/>
        <a:p>
          <a:r>
            <a:rPr lang="en-US" dirty="0" smtClean="0"/>
            <a:t>Stewardship Background</a:t>
          </a:r>
          <a:endParaRPr lang="en-US" dirty="0"/>
        </a:p>
      </dgm:t>
    </dgm:pt>
    <dgm:pt modelId="{D8617FC2-C30C-458C-8B99-2BF3D0F5DE8C}" type="parTrans" cxnId="{87B54531-7655-4F1D-9992-305356C02108}">
      <dgm:prSet/>
      <dgm:spPr/>
      <dgm:t>
        <a:bodyPr/>
        <a:lstStyle/>
        <a:p>
          <a:endParaRPr lang="en-US"/>
        </a:p>
      </dgm:t>
    </dgm:pt>
    <dgm:pt modelId="{DF385309-B8C7-4879-B928-77DABD1CD0C0}" type="sibTrans" cxnId="{87B54531-7655-4F1D-9992-305356C02108}">
      <dgm:prSet/>
      <dgm:spPr/>
      <dgm:t>
        <a:bodyPr/>
        <a:lstStyle/>
        <a:p>
          <a:endParaRPr lang="en-US"/>
        </a:p>
      </dgm:t>
    </dgm:pt>
    <dgm:pt modelId="{E939A84D-C6F2-4D88-9ED4-4D409506087A}">
      <dgm:prSet phldrT="[Tekst]"/>
      <dgm:spPr/>
      <dgm:t>
        <a:bodyPr/>
        <a:lstStyle/>
        <a:p>
          <a:r>
            <a:rPr lang="en-GB" dirty="0" smtClean="0"/>
            <a:t>For people in management and research, who need to understand the importance and implications of stewardship, but who rely on colleagues or staff members for the operational development and implementation of the programme.</a:t>
          </a:r>
          <a:endParaRPr lang="en-US" dirty="0"/>
        </a:p>
      </dgm:t>
    </dgm:pt>
    <dgm:pt modelId="{1B480135-B647-4B67-AE03-DE6AFA42525D}" type="parTrans" cxnId="{7F59AFF7-FC24-4681-9484-244ECF049359}">
      <dgm:prSet/>
      <dgm:spPr/>
      <dgm:t>
        <a:bodyPr/>
        <a:lstStyle/>
        <a:p>
          <a:endParaRPr lang="en-US"/>
        </a:p>
      </dgm:t>
    </dgm:pt>
    <dgm:pt modelId="{58DC81EF-42AD-4DB5-8165-9512DD14233E}" type="sibTrans" cxnId="{7F59AFF7-FC24-4681-9484-244ECF049359}">
      <dgm:prSet/>
      <dgm:spPr/>
      <dgm:t>
        <a:bodyPr/>
        <a:lstStyle/>
        <a:p>
          <a:endParaRPr lang="en-US"/>
        </a:p>
      </dgm:t>
    </dgm:pt>
    <dgm:pt modelId="{FA42DEF7-3147-433B-BC87-F1B699DCACF1}">
      <dgm:prSet phldrT="[Tekst]"/>
      <dgm:spPr/>
      <dgm:t>
        <a:bodyPr/>
        <a:lstStyle/>
        <a:p>
          <a:r>
            <a:rPr lang="en-US" smtClean="0"/>
            <a:t>Stewardship Leaders</a:t>
          </a:r>
          <a:endParaRPr lang="en-US" dirty="0"/>
        </a:p>
      </dgm:t>
    </dgm:pt>
    <dgm:pt modelId="{BA938A9D-D8C3-4E7F-A7C4-88239C8D7DD4}" type="parTrans" cxnId="{8678EF97-C1C3-4BCC-A8C0-4B88DC752F9B}">
      <dgm:prSet/>
      <dgm:spPr/>
      <dgm:t>
        <a:bodyPr/>
        <a:lstStyle/>
        <a:p>
          <a:endParaRPr lang="en-US"/>
        </a:p>
      </dgm:t>
    </dgm:pt>
    <dgm:pt modelId="{FDF6BF5C-3BA0-43BB-B433-EEB0F5F85008}" type="sibTrans" cxnId="{8678EF97-C1C3-4BCC-A8C0-4B88DC752F9B}">
      <dgm:prSet/>
      <dgm:spPr/>
      <dgm:t>
        <a:bodyPr/>
        <a:lstStyle/>
        <a:p>
          <a:endParaRPr lang="en-US"/>
        </a:p>
      </dgm:t>
    </dgm:pt>
    <dgm:pt modelId="{C4E9F12C-DF0C-49B2-935A-E56909E9319C}">
      <dgm:prSet phldrT="[Tekst]"/>
      <dgm:spPr/>
      <dgm:t>
        <a:bodyPr/>
        <a:lstStyle/>
        <a:p>
          <a:r>
            <a:rPr lang="en-GB" dirty="0" smtClean="0"/>
            <a:t>For individuals who will be responsible for developing, implementing and communicating on stewardship inside and outside of their organisation. </a:t>
          </a:r>
          <a:endParaRPr lang="en-US" dirty="0"/>
        </a:p>
      </dgm:t>
    </dgm:pt>
    <dgm:pt modelId="{45E8D34A-FEB3-4AD8-8D6F-183D180F51AF}" type="parTrans" cxnId="{8C9C8B4C-4B00-4237-9FAA-0DD10196162E}">
      <dgm:prSet/>
      <dgm:spPr/>
      <dgm:t>
        <a:bodyPr/>
        <a:lstStyle/>
        <a:p>
          <a:endParaRPr lang="en-US"/>
        </a:p>
      </dgm:t>
    </dgm:pt>
    <dgm:pt modelId="{A8E4D20D-A61A-4480-802C-52EB875D52D5}" type="sibTrans" cxnId="{8C9C8B4C-4B00-4237-9FAA-0DD10196162E}">
      <dgm:prSet/>
      <dgm:spPr/>
      <dgm:t>
        <a:bodyPr/>
        <a:lstStyle/>
        <a:p>
          <a:endParaRPr lang="en-US"/>
        </a:p>
      </dgm:t>
    </dgm:pt>
    <dgm:pt modelId="{F9E0D638-9EEC-4175-8326-8562FB54F140}" type="pres">
      <dgm:prSet presAssocID="{DC8FFC79-5C81-440A-BF53-D79C8180DB18}" presName="Name0" presStyleCnt="0">
        <dgm:presLayoutVars>
          <dgm:dir/>
          <dgm:animLvl val="lvl"/>
          <dgm:resizeHandles val="exact"/>
        </dgm:presLayoutVars>
      </dgm:prSet>
      <dgm:spPr/>
      <dgm:t>
        <a:bodyPr/>
        <a:lstStyle/>
        <a:p>
          <a:endParaRPr lang="en-US"/>
        </a:p>
      </dgm:t>
    </dgm:pt>
    <dgm:pt modelId="{4B7EB339-C773-4258-9569-47530A27BAF9}" type="pres">
      <dgm:prSet presAssocID="{B83843FD-6411-40F4-B0D2-80A86BE98BA9}" presName="composite" presStyleCnt="0"/>
      <dgm:spPr/>
    </dgm:pt>
    <dgm:pt modelId="{11E0777A-2B94-4C98-BB77-429804C41BF6}" type="pres">
      <dgm:prSet presAssocID="{B83843FD-6411-40F4-B0D2-80A86BE98BA9}" presName="parTx" presStyleLbl="alignNode1" presStyleIdx="0" presStyleCnt="2">
        <dgm:presLayoutVars>
          <dgm:chMax val="0"/>
          <dgm:chPref val="0"/>
          <dgm:bulletEnabled val="1"/>
        </dgm:presLayoutVars>
      </dgm:prSet>
      <dgm:spPr/>
      <dgm:t>
        <a:bodyPr/>
        <a:lstStyle/>
        <a:p>
          <a:endParaRPr lang="en-US"/>
        </a:p>
      </dgm:t>
    </dgm:pt>
    <dgm:pt modelId="{BD1EC7BB-CB04-4DBC-A508-49EC969A705C}" type="pres">
      <dgm:prSet presAssocID="{B83843FD-6411-40F4-B0D2-80A86BE98BA9}" presName="desTx" presStyleLbl="alignAccFollowNode1" presStyleIdx="0" presStyleCnt="2">
        <dgm:presLayoutVars>
          <dgm:bulletEnabled val="1"/>
        </dgm:presLayoutVars>
      </dgm:prSet>
      <dgm:spPr/>
      <dgm:t>
        <a:bodyPr/>
        <a:lstStyle/>
        <a:p>
          <a:endParaRPr lang="en-US"/>
        </a:p>
      </dgm:t>
    </dgm:pt>
    <dgm:pt modelId="{BA8BA901-F2CF-4A8F-8DFC-35F9E1B27DF4}" type="pres">
      <dgm:prSet presAssocID="{DF385309-B8C7-4879-B928-77DABD1CD0C0}" presName="space" presStyleCnt="0"/>
      <dgm:spPr/>
    </dgm:pt>
    <dgm:pt modelId="{CBEE1C6F-683B-4352-9208-D82F94F870AB}" type="pres">
      <dgm:prSet presAssocID="{FA42DEF7-3147-433B-BC87-F1B699DCACF1}" presName="composite" presStyleCnt="0"/>
      <dgm:spPr/>
    </dgm:pt>
    <dgm:pt modelId="{ACB27BAB-0EF6-4124-85CA-B5CCC2CF512B}" type="pres">
      <dgm:prSet presAssocID="{FA42DEF7-3147-433B-BC87-F1B699DCACF1}" presName="parTx" presStyleLbl="alignNode1" presStyleIdx="1" presStyleCnt="2">
        <dgm:presLayoutVars>
          <dgm:chMax val="0"/>
          <dgm:chPref val="0"/>
          <dgm:bulletEnabled val="1"/>
        </dgm:presLayoutVars>
      </dgm:prSet>
      <dgm:spPr/>
      <dgm:t>
        <a:bodyPr/>
        <a:lstStyle/>
        <a:p>
          <a:endParaRPr lang="en-US"/>
        </a:p>
      </dgm:t>
    </dgm:pt>
    <dgm:pt modelId="{307F21EC-928A-407A-836F-5E8ACBBFCC3B}" type="pres">
      <dgm:prSet presAssocID="{FA42DEF7-3147-433B-BC87-F1B699DCACF1}" presName="desTx" presStyleLbl="alignAccFollowNode1" presStyleIdx="1" presStyleCnt="2">
        <dgm:presLayoutVars>
          <dgm:bulletEnabled val="1"/>
        </dgm:presLayoutVars>
      </dgm:prSet>
      <dgm:spPr/>
      <dgm:t>
        <a:bodyPr/>
        <a:lstStyle/>
        <a:p>
          <a:endParaRPr lang="en-US"/>
        </a:p>
      </dgm:t>
    </dgm:pt>
  </dgm:ptLst>
  <dgm:cxnLst>
    <dgm:cxn modelId="{745743F2-49FF-442E-A802-BA5DC0767690}" type="presOf" srcId="{FA42DEF7-3147-433B-BC87-F1B699DCACF1}" destId="{ACB27BAB-0EF6-4124-85CA-B5CCC2CF512B}" srcOrd="0" destOrd="0" presId="urn:microsoft.com/office/officeart/2005/8/layout/hList1"/>
    <dgm:cxn modelId="{6E76A5B6-A70A-4D12-B9D8-1700527EBFFB}" type="presOf" srcId="{E939A84D-C6F2-4D88-9ED4-4D409506087A}" destId="{BD1EC7BB-CB04-4DBC-A508-49EC969A705C}" srcOrd="0" destOrd="0" presId="urn:microsoft.com/office/officeart/2005/8/layout/hList1"/>
    <dgm:cxn modelId="{DFF81FD9-68DA-434F-9804-F315567D973E}" type="presOf" srcId="{C4E9F12C-DF0C-49B2-935A-E56909E9319C}" destId="{307F21EC-928A-407A-836F-5E8ACBBFCC3B}" srcOrd="0" destOrd="0" presId="urn:microsoft.com/office/officeart/2005/8/layout/hList1"/>
    <dgm:cxn modelId="{7F59AFF7-FC24-4681-9484-244ECF049359}" srcId="{B83843FD-6411-40F4-B0D2-80A86BE98BA9}" destId="{E939A84D-C6F2-4D88-9ED4-4D409506087A}" srcOrd="0" destOrd="0" parTransId="{1B480135-B647-4B67-AE03-DE6AFA42525D}" sibTransId="{58DC81EF-42AD-4DB5-8165-9512DD14233E}"/>
    <dgm:cxn modelId="{9028D6E4-9BE2-4A5F-8407-AD1EC883139D}" type="presOf" srcId="{B83843FD-6411-40F4-B0D2-80A86BE98BA9}" destId="{11E0777A-2B94-4C98-BB77-429804C41BF6}" srcOrd="0" destOrd="0" presId="urn:microsoft.com/office/officeart/2005/8/layout/hList1"/>
    <dgm:cxn modelId="{1AB903B9-E39C-4A23-8D24-EEA007B223EA}" type="presOf" srcId="{DC8FFC79-5C81-440A-BF53-D79C8180DB18}" destId="{F9E0D638-9EEC-4175-8326-8562FB54F140}" srcOrd="0" destOrd="0" presId="urn:microsoft.com/office/officeart/2005/8/layout/hList1"/>
    <dgm:cxn modelId="{8678EF97-C1C3-4BCC-A8C0-4B88DC752F9B}" srcId="{DC8FFC79-5C81-440A-BF53-D79C8180DB18}" destId="{FA42DEF7-3147-433B-BC87-F1B699DCACF1}" srcOrd="1" destOrd="0" parTransId="{BA938A9D-D8C3-4E7F-A7C4-88239C8D7DD4}" sibTransId="{FDF6BF5C-3BA0-43BB-B433-EEB0F5F85008}"/>
    <dgm:cxn modelId="{87B54531-7655-4F1D-9992-305356C02108}" srcId="{DC8FFC79-5C81-440A-BF53-D79C8180DB18}" destId="{B83843FD-6411-40F4-B0D2-80A86BE98BA9}" srcOrd="0" destOrd="0" parTransId="{D8617FC2-C30C-458C-8B99-2BF3D0F5DE8C}" sibTransId="{DF385309-B8C7-4879-B928-77DABD1CD0C0}"/>
    <dgm:cxn modelId="{8C9C8B4C-4B00-4237-9FAA-0DD10196162E}" srcId="{FA42DEF7-3147-433B-BC87-F1B699DCACF1}" destId="{C4E9F12C-DF0C-49B2-935A-E56909E9319C}" srcOrd="0" destOrd="0" parTransId="{45E8D34A-FEB3-4AD8-8D6F-183D180F51AF}" sibTransId="{A8E4D20D-A61A-4480-802C-52EB875D52D5}"/>
    <dgm:cxn modelId="{689137A5-B8D4-4AE6-9DF0-3E7148F9068C}" type="presParOf" srcId="{F9E0D638-9EEC-4175-8326-8562FB54F140}" destId="{4B7EB339-C773-4258-9569-47530A27BAF9}" srcOrd="0" destOrd="0" presId="urn:microsoft.com/office/officeart/2005/8/layout/hList1"/>
    <dgm:cxn modelId="{503468A5-632C-4A17-8249-8B2C4AAAB5E4}" type="presParOf" srcId="{4B7EB339-C773-4258-9569-47530A27BAF9}" destId="{11E0777A-2B94-4C98-BB77-429804C41BF6}" srcOrd="0" destOrd="0" presId="urn:microsoft.com/office/officeart/2005/8/layout/hList1"/>
    <dgm:cxn modelId="{1C1C42FB-A60D-48F4-B560-F797B22F5B5D}" type="presParOf" srcId="{4B7EB339-C773-4258-9569-47530A27BAF9}" destId="{BD1EC7BB-CB04-4DBC-A508-49EC969A705C}" srcOrd="1" destOrd="0" presId="urn:microsoft.com/office/officeart/2005/8/layout/hList1"/>
    <dgm:cxn modelId="{BD12A767-1598-4253-96DB-F65A4D08C30D}" type="presParOf" srcId="{F9E0D638-9EEC-4175-8326-8562FB54F140}" destId="{BA8BA901-F2CF-4A8F-8DFC-35F9E1B27DF4}" srcOrd="1" destOrd="0" presId="urn:microsoft.com/office/officeart/2005/8/layout/hList1"/>
    <dgm:cxn modelId="{57DE79F9-FE0E-478D-95DA-4C6B2E355449}" type="presParOf" srcId="{F9E0D638-9EEC-4175-8326-8562FB54F140}" destId="{CBEE1C6F-683B-4352-9208-D82F94F870AB}" srcOrd="2" destOrd="0" presId="urn:microsoft.com/office/officeart/2005/8/layout/hList1"/>
    <dgm:cxn modelId="{F6F1983F-790A-478A-BCF8-F7AC67BA36FC}" type="presParOf" srcId="{CBEE1C6F-683B-4352-9208-D82F94F870AB}" destId="{ACB27BAB-0EF6-4124-85CA-B5CCC2CF512B}" srcOrd="0" destOrd="0" presId="urn:microsoft.com/office/officeart/2005/8/layout/hList1"/>
    <dgm:cxn modelId="{885D2200-3B75-43EC-998B-C18888FE69D1}" type="presParOf" srcId="{CBEE1C6F-683B-4352-9208-D82F94F870AB}" destId="{307F21EC-928A-407A-836F-5E8ACBBFCC3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868768-413C-4A39-8838-EF1C23484FDA}"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94938D7D-8284-48B5-9B30-48A61CB660AD}">
      <dgm:prSet phldrT="[Tekst]"/>
      <dgm:spPr/>
      <dgm:t>
        <a:bodyPr/>
        <a:lstStyle/>
        <a:p>
          <a:r>
            <a:rPr lang="en-US" dirty="0" smtClean="0"/>
            <a:t>Module 1</a:t>
          </a:r>
          <a:endParaRPr lang="en-US" dirty="0"/>
        </a:p>
      </dgm:t>
    </dgm:pt>
    <dgm:pt modelId="{316E9A7D-D5FC-4C0F-B2D3-7096086FD292}" type="parTrans" cxnId="{11B13D85-F70F-464C-9453-6D01F12BA109}">
      <dgm:prSet/>
      <dgm:spPr/>
      <dgm:t>
        <a:bodyPr/>
        <a:lstStyle/>
        <a:p>
          <a:endParaRPr lang="en-US"/>
        </a:p>
      </dgm:t>
    </dgm:pt>
    <dgm:pt modelId="{6E557204-A0C5-4FA0-A1C1-8E446F8E7987}" type="sibTrans" cxnId="{11B13D85-F70F-464C-9453-6D01F12BA109}">
      <dgm:prSet/>
      <dgm:spPr/>
      <dgm:t>
        <a:bodyPr/>
        <a:lstStyle/>
        <a:p>
          <a:endParaRPr lang="en-US"/>
        </a:p>
      </dgm:t>
    </dgm:pt>
    <dgm:pt modelId="{7C831B29-A59F-49C1-8EC5-22457130FACD}">
      <dgm:prSet phldrT="[Tekst]"/>
      <dgm:spPr/>
      <dgm:t>
        <a:bodyPr/>
        <a:lstStyle/>
        <a:p>
          <a:r>
            <a:rPr lang="en-US" dirty="0" smtClean="0"/>
            <a:t>Introduction</a:t>
          </a:r>
          <a:endParaRPr lang="en-US" dirty="0"/>
        </a:p>
      </dgm:t>
    </dgm:pt>
    <dgm:pt modelId="{CC11E3C0-E60D-4038-8C57-D057537FB0F0}" type="parTrans" cxnId="{92C501C8-3E99-4CFC-80FA-77A8CDEB269C}">
      <dgm:prSet/>
      <dgm:spPr/>
      <dgm:t>
        <a:bodyPr/>
        <a:lstStyle/>
        <a:p>
          <a:endParaRPr lang="en-US"/>
        </a:p>
      </dgm:t>
    </dgm:pt>
    <dgm:pt modelId="{B968C6C1-32D8-4233-913E-B2A062162B06}" type="sibTrans" cxnId="{92C501C8-3E99-4CFC-80FA-77A8CDEB269C}">
      <dgm:prSet/>
      <dgm:spPr/>
      <dgm:t>
        <a:bodyPr/>
        <a:lstStyle/>
        <a:p>
          <a:endParaRPr lang="en-US"/>
        </a:p>
      </dgm:t>
    </dgm:pt>
    <dgm:pt modelId="{73EDA226-53BB-4274-8CD5-E6E58B89B3BD}">
      <dgm:prSet phldrT="[Tekst]"/>
      <dgm:spPr/>
      <dgm:t>
        <a:bodyPr/>
        <a:lstStyle/>
        <a:p>
          <a:r>
            <a:rPr lang="en-US" dirty="0" smtClean="0"/>
            <a:t>Policy, processes &amp; procedures</a:t>
          </a:r>
          <a:endParaRPr lang="en-US" dirty="0"/>
        </a:p>
      </dgm:t>
    </dgm:pt>
    <dgm:pt modelId="{80849257-9048-4ADC-9C1A-E6E408F44AD8}" type="parTrans" cxnId="{223EDC4F-24E2-4691-BF7A-81FA466E4286}">
      <dgm:prSet/>
      <dgm:spPr/>
      <dgm:t>
        <a:bodyPr/>
        <a:lstStyle/>
        <a:p>
          <a:endParaRPr lang="en-US"/>
        </a:p>
      </dgm:t>
    </dgm:pt>
    <dgm:pt modelId="{A9290742-CCE6-4A0F-BAF0-80822E0C0C89}" type="sibTrans" cxnId="{223EDC4F-24E2-4691-BF7A-81FA466E4286}">
      <dgm:prSet/>
      <dgm:spPr/>
      <dgm:t>
        <a:bodyPr/>
        <a:lstStyle/>
        <a:p>
          <a:endParaRPr lang="en-US"/>
        </a:p>
      </dgm:t>
    </dgm:pt>
    <dgm:pt modelId="{10B43E6F-C3A2-4417-BC5C-923D82EB546A}">
      <dgm:prSet phldrT="[Tekst]"/>
      <dgm:spPr/>
      <dgm:t>
        <a:bodyPr/>
        <a:lstStyle/>
        <a:p>
          <a:r>
            <a:rPr lang="en-US" dirty="0" smtClean="0"/>
            <a:t>Module 2</a:t>
          </a:r>
          <a:endParaRPr lang="en-US" dirty="0"/>
        </a:p>
      </dgm:t>
    </dgm:pt>
    <dgm:pt modelId="{5806A745-D9EA-4F5C-8021-5FC180D88E6F}" type="parTrans" cxnId="{67CE5611-5974-4FE1-9256-49D0D24CA5A8}">
      <dgm:prSet/>
      <dgm:spPr/>
      <dgm:t>
        <a:bodyPr/>
        <a:lstStyle/>
        <a:p>
          <a:endParaRPr lang="en-US"/>
        </a:p>
      </dgm:t>
    </dgm:pt>
    <dgm:pt modelId="{FB32B1C2-BC40-4D51-ADDE-11708C2F323C}" type="sibTrans" cxnId="{67CE5611-5974-4FE1-9256-49D0D24CA5A8}">
      <dgm:prSet/>
      <dgm:spPr/>
      <dgm:t>
        <a:bodyPr/>
        <a:lstStyle/>
        <a:p>
          <a:endParaRPr lang="en-US"/>
        </a:p>
      </dgm:t>
    </dgm:pt>
    <dgm:pt modelId="{D4E93F9E-D9F3-4AA5-BFBF-4DC74C690106}">
      <dgm:prSet phldrT="[Tekst]"/>
      <dgm:spPr/>
      <dgm:t>
        <a:bodyPr/>
        <a:lstStyle/>
        <a:p>
          <a:r>
            <a:rPr lang="en-US" dirty="0" smtClean="0"/>
            <a:t>Implementation review</a:t>
          </a:r>
          <a:endParaRPr lang="en-US" dirty="0"/>
        </a:p>
      </dgm:t>
    </dgm:pt>
    <dgm:pt modelId="{E0E3E8D6-4AC3-42AF-AD8E-6E2B9A755F15}" type="parTrans" cxnId="{65D326D9-AEFA-408F-A0C3-7A96C3925A03}">
      <dgm:prSet/>
      <dgm:spPr/>
      <dgm:t>
        <a:bodyPr/>
        <a:lstStyle/>
        <a:p>
          <a:endParaRPr lang="en-US"/>
        </a:p>
      </dgm:t>
    </dgm:pt>
    <dgm:pt modelId="{179FC97D-133C-48D5-8093-01DD35D9E847}" type="sibTrans" cxnId="{65D326D9-AEFA-408F-A0C3-7A96C3925A03}">
      <dgm:prSet/>
      <dgm:spPr/>
      <dgm:t>
        <a:bodyPr/>
        <a:lstStyle/>
        <a:p>
          <a:endParaRPr lang="en-US"/>
        </a:p>
      </dgm:t>
    </dgm:pt>
    <dgm:pt modelId="{C3C9D1EA-690A-456F-B0B8-4421EFA5797E}">
      <dgm:prSet phldrT="[Tekst]"/>
      <dgm:spPr/>
      <dgm:t>
        <a:bodyPr/>
        <a:lstStyle/>
        <a:p>
          <a:r>
            <a:rPr lang="en-US" dirty="0" smtClean="0"/>
            <a:t>Training/communication</a:t>
          </a:r>
          <a:endParaRPr lang="en-US" dirty="0"/>
        </a:p>
      </dgm:t>
    </dgm:pt>
    <dgm:pt modelId="{65832987-F17E-435E-A664-63F0FF3B934A}" type="parTrans" cxnId="{3EDE343F-8ECB-4DCF-BBFB-C0BB99A4D159}">
      <dgm:prSet/>
      <dgm:spPr/>
      <dgm:t>
        <a:bodyPr/>
        <a:lstStyle/>
        <a:p>
          <a:endParaRPr lang="en-US"/>
        </a:p>
      </dgm:t>
    </dgm:pt>
    <dgm:pt modelId="{6FB970B2-D7FE-4B92-8120-6F1EE71CA100}" type="sibTrans" cxnId="{3EDE343F-8ECB-4DCF-BBFB-C0BB99A4D159}">
      <dgm:prSet/>
      <dgm:spPr/>
      <dgm:t>
        <a:bodyPr/>
        <a:lstStyle/>
        <a:p>
          <a:endParaRPr lang="en-US"/>
        </a:p>
      </dgm:t>
    </dgm:pt>
    <dgm:pt modelId="{5A590FA4-37E8-4AEE-8211-F5945A82A5B1}">
      <dgm:prSet phldrT="[Tekst]"/>
      <dgm:spPr/>
      <dgm:t>
        <a:bodyPr/>
        <a:lstStyle/>
        <a:p>
          <a:r>
            <a:rPr lang="en-US" dirty="0" smtClean="0"/>
            <a:t>Module 3</a:t>
          </a:r>
          <a:endParaRPr lang="en-US" dirty="0"/>
        </a:p>
      </dgm:t>
    </dgm:pt>
    <dgm:pt modelId="{7BEA46BE-85CD-44F2-9B88-7987BDBF394F}" type="parTrans" cxnId="{0C7E15DB-F445-46AF-BC9B-A3DBF0BDFA0E}">
      <dgm:prSet/>
      <dgm:spPr/>
      <dgm:t>
        <a:bodyPr/>
        <a:lstStyle/>
        <a:p>
          <a:endParaRPr lang="en-US"/>
        </a:p>
      </dgm:t>
    </dgm:pt>
    <dgm:pt modelId="{356B9F14-1064-499E-BAE3-F13D77B32D65}" type="sibTrans" cxnId="{0C7E15DB-F445-46AF-BC9B-A3DBF0BDFA0E}">
      <dgm:prSet/>
      <dgm:spPr/>
      <dgm:t>
        <a:bodyPr/>
        <a:lstStyle/>
        <a:p>
          <a:endParaRPr lang="en-US"/>
        </a:p>
      </dgm:t>
    </dgm:pt>
    <dgm:pt modelId="{3F2A88EB-FC11-418C-BC35-B18283281516}">
      <dgm:prSet phldrT="[Tekst]"/>
      <dgm:spPr/>
      <dgm:t>
        <a:bodyPr/>
        <a:lstStyle/>
        <a:p>
          <a:r>
            <a:rPr lang="en-US" dirty="0" smtClean="0"/>
            <a:t>Verification/audits</a:t>
          </a:r>
          <a:endParaRPr lang="en-US" dirty="0"/>
        </a:p>
      </dgm:t>
    </dgm:pt>
    <dgm:pt modelId="{888A0A96-F204-46B5-BA3A-F4B2682FDDD5}" type="parTrans" cxnId="{D8937465-952C-4855-8C1A-9887D1C4ADB1}">
      <dgm:prSet/>
      <dgm:spPr/>
      <dgm:t>
        <a:bodyPr/>
        <a:lstStyle/>
        <a:p>
          <a:endParaRPr lang="en-US"/>
        </a:p>
      </dgm:t>
    </dgm:pt>
    <dgm:pt modelId="{1072931B-CF43-4C59-87B4-C7C2BAA88394}" type="sibTrans" cxnId="{D8937465-952C-4855-8C1A-9887D1C4ADB1}">
      <dgm:prSet/>
      <dgm:spPr/>
      <dgm:t>
        <a:bodyPr/>
        <a:lstStyle/>
        <a:p>
          <a:endParaRPr lang="en-US"/>
        </a:p>
      </dgm:t>
    </dgm:pt>
    <dgm:pt modelId="{0A541AC3-C1F3-49DB-8733-717A929E724A}">
      <dgm:prSet phldrT="[Tekst]"/>
      <dgm:spPr/>
      <dgm:t>
        <a:bodyPr/>
        <a:lstStyle/>
        <a:p>
          <a:r>
            <a:rPr lang="en-US" dirty="0" smtClean="0"/>
            <a:t>Critical control points</a:t>
          </a:r>
          <a:endParaRPr lang="en-US" dirty="0"/>
        </a:p>
      </dgm:t>
    </dgm:pt>
    <dgm:pt modelId="{B8E6648A-F200-482F-858B-7B600A9E544D}" type="parTrans" cxnId="{DF34077E-C715-45DF-9992-EAAAB9946ACF}">
      <dgm:prSet/>
      <dgm:spPr/>
      <dgm:t>
        <a:bodyPr/>
        <a:lstStyle/>
        <a:p>
          <a:endParaRPr lang="en-US"/>
        </a:p>
      </dgm:t>
    </dgm:pt>
    <dgm:pt modelId="{FB8B24E3-A93A-426B-A162-6F21CBA0A16C}" type="sibTrans" cxnId="{DF34077E-C715-45DF-9992-EAAAB9946ACF}">
      <dgm:prSet/>
      <dgm:spPr/>
      <dgm:t>
        <a:bodyPr/>
        <a:lstStyle/>
        <a:p>
          <a:endParaRPr lang="en-US"/>
        </a:p>
      </dgm:t>
    </dgm:pt>
    <dgm:pt modelId="{855AA19A-4C7E-4EBA-9D76-6531B00DF984}" type="pres">
      <dgm:prSet presAssocID="{32868768-413C-4A39-8838-EF1C23484FDA}" presName="Name0" presStyleCnt="0">
        <dgm:presLayoutVars>
          <dgm:dir/>
          <dgm:animLvl val="lvl"/>
          <dgm:resizeHandles val="exact"/>
        </dgm:presLayoutVars>
      </dgm:prSet>
      <dgm:spPr/>
      <dgm:t>
        <a:bodyPr/>
        <a:lstStyle/>
        <a:p>
          <a:endParaRPr lang="en-US"/>
        </a:p>
      </dgm:t>
    </dgm:pt>
    <dgm:pt modelId="{5FE6364B-22B5-4C3B-80A5-801730AB6949}" type="pres">
      <dgm:prSet presAssocID="{94938D7D-8284-48B5-9B30-48A61CB660AD}" presName="linNode" presStyleCnt="0"/>
      <dgm:spPr/>
    </dgm:pt>
    <dgm:pt modelId="{1C12B3C5-0AE5-4362-9589-E29C189A9997}" type="pres">
      <dgm:prSet presAssocID="{94938D7D-8284-48B5-9B30-48A61CB660AD}" presName="parentText" presStyleLbl="node1" presStyleIdx="0" presStyleCnt="3">
        <dgm:presLayoutVars>
          <dgm:chMax val="1"/>
          <dgm:bulletEnabled val="1"/>
        </dgm:presLayoutVars>
      </dgm:prSet>
      <dgm:spPr/>
      <dgm:t>
        <a:bodyPr/>
        <a:lstStyle/>
        <a:p>
          <a:endParaRPr lang="en-US"/>
        </a:p>
      </dgm:t>
    </dgm:pt>
    <dgm:pt modelId="{8BD2F7AC-AC84-49E8-AF6F-79D6D1E31964}" type="pres">
      <dgm:prSet presAssocID="{94938D7D-8284-48B5-9B30-48A61CB660AD}" presName="descendantText" presStyleLbl="alignAccFollowNode1" presStyleIdx="0" presStyleCnt="3">
        <dgm:presLayoutVars>
          <dgm:bulletEnabled val="1"/>
        </dgm:presLayoutVars>
      </dgm:prSet>
      <dgm:spPr/>
      <dgm:t>
        <a:bodyPr/>
        <a:lstStyle/>
        <a:p>
          <a:endParaRPr lang="en-US"/>
        </a:p>
      </dgm:t>
    </dgm:pt>
    <dgm:pt modelId="{80660ED6-1208-4C58-8A1F-5D81E44A4AE1}" type="pres">
      <dgm:prSet presAssocID="{6E557204-A0C5-4FA0-A1C1-8E446F8E7987}" presName="sp" presStyleCnt="0"/>
      <dgm:spPr/>
    </dgm:pt>
    <dgm:pt modelId="{48E37178-5FAD-45C2-80E0-D080DBFD45F3}" type="pres">
      <dgm:prSet presAssocID="{10B43E6F-C3A2-4417-BC5C-923D82EB546A}" presName="linNode" presStyleCnt="0"/>
      <dgm:spPr/>
    </dgm:pt>
    <dgm:pt modelId="{A13CFA8A-17B5-4273-B3A3-1FC65C65B204}" type="pres">
      <dgm:prSet presAssocID="{10B43E6F-C3A2-4417-BC5C-923D82EB546A}" presName="parentText" presStyleLbl="node1" presStyleIdx="1" presStyleCnt="3">
        <dgm:presLayoutVars>
          <dgm:chMax val="1"/>
          <dgm:bulletEnabled val="1"/>
        </dgm:presLayoutVars>
      </dgm:prSet>
      <dgm:spPr/>
      <dgm:t>
        <a:bodyPr/>
        <a:lstStyle/>
        <a:p>
          <a:endParaRPr lang="en-US"/>
        </a:p>
      </dgm:t>
    </dgm:pt>
    <dgm:pt modelId="{FB41F42A-6219-407B-BDFF-2918AE1BBD8F}" type="pres">
      <dgm:prSet presAssocID="{10B43E6F-C3A2-4417-BC5C-923D82EB546A}" presName="descendantText" presStyleLbl="alignAccFollowNode1" presStyleIdx="1" presStyleCnt="3">
        <dgm:presLayoutVars>
          <dgm:bulletEnabled val="1"/>
        </dgm:presLayoutVars>
      </dgm:prSet>
      <dgm:spPr/>
      <dgm:t>
        <a:bodyPr/>
        <a:lstStyle/>
        <a:p>
          <a:endParaRPr lang="en-US"/>
        </a:p>
      </dgm:t>
    </dgm:pt>
    <dgm:pt modelId="{3C39FD04-1D15-452A-B77A-17D1385BE1AD}" type="pres">
      <dgm:prSet presAssocID="{FB32B1C2-BC40-4D51-ADDE-11708C2F323C}" presName="sp" presStyleCnt="0"/>
      <dgm:spPr/>
    </dgm:pt>
    <dgm:pt modelId="{46796D70-F086-4D57-8ECA-60B23CDAB010}" type="pres">
      <dgm:prSet presAssocID="{5A590FA4-37E8-4AEE-8211-F5945A82A5B1}" presName="linNode" presStyleCnt="0"/>
      <dgm:spPr/>
    </dgm:pt>
    <dgm:pt modelId="{DB7C6153-B8D6-4E06-B3D3-EF78BA9D67C4}" type="pres">
      <dgm:prSet presAssocID="{5A590FA4-37E8-4AEE-8211-F5945A82A5B1}" presName="parentText" presStyleLbl="node1" presStyleIdx="2" presStyleCnt="3">
        <dgm:presLayoutVars>
          <dgm:chMax val="1"/>
          <dgm:bulletEnabled val="1"/>
        </dgm:presLayoutVars>
      </dgm:prSet>
      <dgm:spPr/>
      <dgm:t>
        <a:bodyPr/>
        <a:lstStyle/>
        <a:p>
          <a:endParaRPr lang="en-US"/>
        </a:p>
      </dgm:t>
    </dgm:pt>
    <dgm:pt modelId="{C04F877B-041C-49DC-B747-5102645B24B2}" type="pres">
      <dgm:prSet presAssocID="{5A590FA4-37E8-4AEE-8211-F5945A82A5B1}" presName="descendantText" presStyleLbl="alignAccFollowNode1" presStyleIdx="2" presStyleCnt="3">
        <dgm:presLayoutVars>
          <dgm:bulletEnabled val="1"/>
        </dgm:presLayoutVars>
      </dgm:prSet>
      <dgm:spPr/>
      <dgm:t>
        <a:bodyPr/>
        <a:lstStyle/>
        <a:p>
          <a:endParaRPr lang="en-US"/>
        </a:p>
      </dgm:t>
    </dgm:pt>
  </dgm:ptLst>
  <dgm:cxnLst>
    <dgm:cxn modelId="{42D3DF83-276E-46C3-A178-45DF15B06C27}" type="presOf" srcId="{73EDA226-53BB-4274-8CD5-E6E58B89B3BD}" destId="{8BD2F7AC-AC84-49E8-AF6F-79D6D1E31964}" srcOrd="0" destOrd="1" presId="urn:microsoft.com/office/officeart/2005/8/layout/vList5"/>
    <dgm:cxn modelId="{223EDC4F-24E2-4691-BF7A-81FA466E4286}" srcId="{94938D7D-8284-48B5-9B30-48A61CB660AD}" destId="{73EDA226-53BB-4274-8CD5-E6E58B89B3BD}" srcOrd="1" destOrd="0" parTransId="{80849257-9048-4ADC-9C1A-E6E408F44AD8}" sibTransId="{A9290742-CCE6-4A0F-BAF0-80822E0C0C89}"/>
    <dgm:cxn modelId="{D8D268C4-6116-4B58-9D92-45CDBE13FADD}" type="presOf" srcId="{5A590FA4-37E8-4AEE-8211-F5945A82A5B1}" destId="{DB7C6153-B8D6-4E06-B3D3-EF78BA9D67C4}" srcOrd="0" destOrd="0" presId="urn:microsoft.com/office/officeart/2005/8/layout/vList5"/>
    <dgm:cxn modelId="{65D326D9-AEFA-408F-A0C3-7A96C3925A03}" srcId="{10B43E6F-C3A2-4417-BC5C-923D82EB546A}" destId="{D4E93F9E-D9F3-4AA5-BFBF-4DC74C690106}" srcOrd="0" destOrd="0" parTransId="{E0E3E8D6-4AC3-42AF-AD8E-6E2B9A755F15}" sibTransId="{179FC97D-133C-48D5-8093-01DD35D9E847}"/>
    <dgm:cxn modelId="{EDB4607F-390E-4C54-A4B6-0028FB1E9C02}" type="presOf" srcId="{94938D7D-8284-48B5-9B30-48A61CB660AD}" destId="{1C12B3C5-0AE5-4362-9589-E29C189A9997}" srcOrd="0" destOrd="0" presId="urn:microsoft.com/office/officeart/2005/8/layout/vList5"/>
    <dgm:cxn modelId="{3EDE343F-8ECB-4DCF-BBFB-C0BB99A4D159}" srcId="{10B43E6F-C3A2-4417-BC5C-923D82EB546A}" destId="{C3C9D1EA-690A-456F-B0B8-4421EFA5797E}" srcOrd="1" destOrd="0" parTransId="{65832987-F17E-435E-A664-63F0FF3B934A}" sibTransId="{6FB970B2-D7FE-4B92-8120-6F1EE71CA100}"/>
    <dgm:cxn modelId="{67CE5611-5974-4FE1-9256-49D0D24CA5A8}" srcId="{32868768-413C-4A39-8838-EF1C23484FDA}" destId="{10B43E6F-C3A2-4417-BC5C-923D82EB546A}" srcOrd="1" destOrd="0" parTransId="{5806A745-D9EA-4F5C-8021-5FC180D88E6F}" sibTransId="{FB32B1C2-BC40-4D51-ADDE-11708C2F323C}"/>
    <dgm:cxn modelId="{D8937465-952C-4855-8C1A-9887D1C4ADB1}" srcId="{5A590FA4-37E8-4AEE-8211-F5945A82A5B1}" destId="{3F2A88EB-FC11-418C-BC35-B18283281516}" srcOrd="0" destOrd="0" parTransId="{888A0A96-F204-46B5-BA3A-F4B2682FDDD5}" sibTransId="{1072931B-CF43-4C59-87B4-C7C2BAA88394}"/>
    <dgm:cxn modelId="{FFDA47D5-66B0-49F2-AC0E-1C7D74360BE7}" type="presOf" srcId="{10B43E6F-C3A2-4417-BC5C-923D82EB546A}" destId="{A13CFA8A-17B5-4273-B3A3-1FC65C65B204}" srcOrd="0" destOrd="0" presId="urn:microsoft.com/office/officeart/2005/8/layout/vList5"/>
    <dgm:cxn modelId="{2BDCAD85-14B4-4962-AD68-C403F6F8FA0E}" type="presOf" srcId="{3F2A88EB-FC11-418C-BC35-B18283281516}" destId="{C04F877B-041C-49DC-B747-5102645B24B2}" srcOrd="0" destOrd="0" presId="urn:microsoft.com/office/officeart/2005/8/layout/vList5"/>
    <dgm:cxn modelId="{11B13D85-F70F-464C-9453-6D01F12BA109}" srcId="{32868768-413C-4A39-8838-EF1C23484FDA}" destId="{94938D7D-8284-48B5-9B30-48A61CB660AD}" srcOrd="0" destOrd="0" parTransId="{316E9A7D-D5FC-4C0F-B2D3-7096086FD292}" sibTransId="{6E557204-A0C5-4FA0-A1C1-8E446F8E7987}"/>
    <dgm:cxn modelId="{81C9B6BB-BA36-4FB6-8B86-C105BD7A846B}" type="presOf" srcId="{32868768-413C-4A39-8838-EF1C23484FDA}" destId="{855AA19A-4C7E-4EBA-9D76-6531B00DF984}" srcOrd="0" destOrd="0" presId="urn:microsoft.com/office/officeart/2005/8/layout/vList5"/>
    <dgm:cxn modelId="{E3C60776-E4BD-4613-AD51-076E454C92D9}" type="presOf" srcId="{0A541AC3-C1F3-49DB-8733-717A929E724A}" destId="{8BD2F7AC-AC84-49E8-AF6F-79D6D1E31964}" srcOrd="0" destOrd="2" presId="urn:microsoft.com/office/officeart/2005/8/layout/vList5"/>
    <dgm:cxn modelId="{0C7E15DB-F445-46AF-BC9B-A3DBF0BDFA0E}" srcId="{32868768-413C-4A39-8838-EF1C23484FDA}" destId="{5A590FA4-37E8-4AEE-8211-F5945A82A5B1}" srcOrd="2" destOrd="0" parTransId="{7BEA46BE-85CD-44F2-9B88-7987BDBF394F}" sibTransId="{356B9F14-1064-499E-BAE3-F13D77B32D65}"/>
    <dgm:cxn modelId="{F33444E0-2658-4C85-9F09-ACA2DD04BA07}" type="presOf" srcId="{7C831B29-A59F-49C1-8EC5-22457130FACD}" destId="{8BD2F7AC-AC84-49E8-AF6F-79D6D1E31964}" srcOrd="0" destOrd="0" presId="urn:microsoft.com/office/officeart/2005/8/layout/vList5"/>
    <dgm:cxn modelId="{B4687D10-D24F-418D-A212-EEB0887AE0B4}" type="presOf" srcId="{D4E93F9E-D9F3-4AA5-BFBF-4DC74C690106}" destId="{FB41F42A-6219-407B-BDFF-2918AE1BBD8F}" srcOrd="0" destOrd="0" presId="urn:microsoft.com/office/officeart/2005/8/layout/vList5"/>
    <dgm:cxn modelId="{92C501C8-3E99-4CFC-80FA-77A8CDEB269C}" srcId="{94938D7D-8284-48B5-9B30-48A61CB660AD}" destId="{7C831B29-A59F-49C1-8EC5-22457130FACD}" srcOrd="0" destOrd="0" parTransId="{CC11E3C0-E60D-4038-8C57-D057537FB0F0}" sibTransId="{B968C6C1-32D8-4233-913E-B2A062162B06}"/>
    <dgm:cxn modelId="{C726BC05-BF3F-4B68-BC5B-A178633A789D}" type="presOf" srcId="{C3C9D1EA-690A-456F-B0B8-4421EFA5797E}" destId="{FB41F42A-6219-407B-BDFF-2918AE1BBD8F}" srcOrd="0" destOrd="1" presId="urn:microsoft.com/office/officeart/2005/8/layout/vList5"/>
    <dgm:cxn modelId="{DF34077E-C715-45DF-9992-EAAAB9946ACF}" srcId="{94938D7D-8284-48B5-9B30-48A61CB660AD}" destId="{0A541AC3-C1F3-49DB-8733-717A929E724A}" srcOrd="2" destOrd="0" parTransId="{B8E6648A-F200-482F-858B-7B600A9E544D}" sibTransId="{FB8B24E3-A93A-426B-A162-6F21CBA0A16C}"/>
    <dgm:cxn modelId="{4E47FBC5-764A-4DA7-BC4D-95D822F84292}" type="presParOf" srcId="{855AA19A-4C7E-4EBA-9D76-6531B00DF984}" destId="{5FE6364B-22B5-4C3B-80A5-801730AB6949}" srcOrd="0" destOrd="0" presId="urn:microsoft.com/office/officeart/2005/8/layout/vList5"/>
    <dgm:cxn modelId="{516042DC-F417-45EB-BB71-8FFAE15698AE}" type="presParOf" srcId="{5FE6364B-22B5-4C3B-80A5-801730AB6949}" destId="{1C12B3C5-0AE5-4362-9589-E29C189A9997}" srcOrd="0" destOrd="0" presId="urn:microsoft.com/office/officeart/2005/8/layout/vList5"/>
    <dgm:cxn modelId="{9A84DCFF-1615-4215-B026-8970BEB72173}" type="presParOf" srcId="{5FE6364B-22B5-4C3B-80A5-801730AB6949}" destId="{8BD2F7AC-AC84-49E8-AF6F-79D6D1E31964}" srcOrd="1" destOrd="0" presId="urn:microsoft.com/office/officeart/2005/8/layout/vList5"/>
    <dgm:cxn modelId="{4F4A7EE2-A201-4103-BA9A-7B6F01821A8A}" type="presParOf" srcId="{855AA19A-4C7E-4EBA-9D76-6531B00DF984}" destId="{80660ED6-1208-4C58-8A1F-5D81E44A4AE1}" srcOrd="1" destOrd="0" presId="urn:microsoft.com/office/officeart/2005/8/layout/vList5"/>
    <dgm:cxn modelId="{DAB948B2-BBD8-4974-87A1-99AD8BFDB08E}" type="presParOf" srcId="{855AA19A-4C7E-4EBA-9D76-6531B00DF984}" destId="{48E37178-5FAD-45C2-80E0-D080DBFD45F3}" srcOrd="2" destOrd="0" presId="urn:microsoft.com/office/officeart/2005/8/layout/vList5"/>
    <dgm:cxn modelId="{9421F7E2-5D58-46FD-93A3-DBFE6E2ED405}" type="presParOf" srcId="{48E37178-5FAD-45C2-80E0-D080DBFD45F3}" destId="{A13CFA8A-17B5-4273-B3A3-1FC65C65B204}" srcOrd="0" destOrd="0" presId="urn:microsoft.com/office/officeart/2005/8/layout/vList5"/>
    <dgm:cxn modelId="{F9CA7292-7550-45CB-890D-D8ACE57921B3}" type="presParOf" srcId="{48E37178-5FAD-45C2-80E0-D080DBFD45F3}" destId="{FB41F42A-6219-407B-BDFF-2918AE1BBD8F}" srcOrd="1" destOrd="0" presId="urn:microsoft.com/office/officeart/2005/8/layout/vList5"/>
    <dgm:cxn modelId="{D8E6FA95-436C-4CDB-82CA-CBE97CF7348E}" type="presParOf" srcId="{855AA19A-4C7E-4EBA-9D76-6531B00DF984}" destId="{3C39FD04-1D15-452A-B77A-17D1385BE1AD}" srcOrd="3" destOrd="0" presId="urn:microsoft.com/office/officeart/2005/8/layout/vList5"/>
    <dgm:cxn modelId="{DB80B039-6568-4368-A4DC-4369C94D63B7}" type="presParOf" srcId="{855AA19A-4C7E-4EBA-9D76-6531B00DF984}" destId="{46796D70-F086-4D57-8ECA-60B23CDAB010}" srcOrd="4" destOrd="0" presId="urn:microsoft.com/office/officeart/2005/8/layout/vList5"/>
    <dgm:cxn modelId="{F0CABA21-DBC3-4907-BF43-1AEF94B96F45}" type="presParOf" srcId="{46796D70-F086-4D57-8ECA-60B23CDAB010}" destId="{DB7C6153-B8D6-4E06-B3D3-EF78BA9D67C4}" srcOrd="0" destOrd="0" presId="urn:microsoft.com/office/officeart/2005/8/layout/vList5"/>
    <dgm:cxn modelId="{E40D1C3F-4D9E-44DC-A756-DAEDDC2BDC61}" type="presParOf" srcId="{46796D70-F086-4D57-8ECA-60B23CDAB010}" destId="{C04F877B-041C-49DC-B747-5102645B24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B3EA-CBF1-4DFA-BF40-01351F2FBFC3}" type="doc">
      <dgm:prSet loTypeId="urn:microsoft.com/office/officeart/2005/8/layout/cycle8" loCatId="cycle" qsTypeId="urn:microsoft.com/office/officeart/2005/8/quickstyle/simple2" qsCatId="simple" csTypeId="urn:microsoft.com/office/officeart/2005/8/colors/accent6_1" csCatId="accent6" phldr="1"/>
      <dgm:spPr/>
      <dgm:t>
        <a:bodyPr/>
        <a:lstStyle/>
        <a:p>
          <a:endParaRPr lang="en-US"/>
        </a:p>
      </dgm:t>
    </dgm:pt>
    <dgm:pt modelId="{117C8978-D3E0-4AAC-A206-A8AA332B496E}">
      <dgm:prSet phldrT="[Tekst]"/>
      <dgm:spPr/>
      <dgm:t>
        <a:bodyPr/>
        <a:lstStyle/>
        <a:p>
          <a:r>
            <a:rPr lang="en-US" dirty="0" smtClean="0">
              <a:solidFill>
                <a:srgbClr val="000066"/>
              </a:solidFill>
            </a:rPr>
            <a:t>Plan</a:t>
          </a:r>
        </a:p>
      </dgm:t>
    </dgm:pt>
    <dgm:pt modelId="{57E9E249-981B-47F5-B770-517F7B3DD147}" type="parTrans" cxnId="{6DC136B9-BCFB-4036-A7E0-B40C5431EE5C}">
      <dgm:prSet/>
      <dgm:spPr/>
      <dgm:t>
        <a:bodyPr/>
        <a:lstStyle/>
        <a:p>
          <a:endParaRPr lang="en-US"/>
        </a:p>
      </dgm:t>
    </dgm:pt>
    <dgm:pt modelId="{188CB2AC-C1AD-46E2-A3D4-5356497D6B76}" type="sibTrans" cxnId="{6DC136B9-BCFB-4036-A7E0-B40C5431EE5C}">
      <dgm:prSet/>
      <dgm:spPr/>
      <dgm:t>
        <a:bodyPr/>
        <a:lstStyle/>
        <a:p>
          <a:endParaRPr lang="en-US"/>
        </a:p>
      </dgm:t>
    </dgm:pt>
    <dgm:pt modelId="{C25EAB13-F841-45A0-A3CB-AD58CADCB241}">
      <dgm:prSet phldrT="[Tekst]"/>
      <dgm:spPr/>
      <dgm:t>
        <a:bodyPr/>
        <a:lstStyle/>
        <a:p>
          <a:r>
            <a:rPr lang="en-US" dirty="0" smtClean="0">
              <a:solidFill>
                <a:srgbClr val="000066"/>
              </a:solidFill>
            </a:rPr>
            <a:t>Do</a:t>
          </a:r>
        </a:p>
      </dgm:t>
    </dgm:pt>
    <dgm:pt modelId="{53B64695-2A5F-4698-93B4-B9AF55B7A3BC}" type="parTrans" cxnId="{1ACBB8D1-3D02-4507-8CBB-3770C23B9123}">
      <dgm:prSet/>
      <dgm:spPr/>
      <dgm:t>
        <a:bodyPr/>
        <a:lstStyle/>
        <a:p>
          <a:endParaRPr lang="en-US"/>
        </a:p>
      </dgm:t>
    </dgm:pt>
    <dgm:pt modelId="{C93E4D69-79AB-4111-B148-BAF6DFE58555}" type="sibTrans" cxnId="{1ACBB8D1-3D02-4507-8CBB-3770C23B9123}">
      <dgm:prSet/>
      <dgm:spPr/>
      <dgm:t>
        <a:bodyPr/>
        <a:lstStyle/>
        <a:p>
          <a:endParaRPr lang="en-US"/>
        </a:p>
      </dgm:t>
    </dgm:pt>
    <dgm:pt modelId="{7119785B-8303-4B94-A0C4-C592D2ED3981}">
      <dgm:prSet phldrT="[Tekst]"/>
      <dgm:spPr/>
      <dgm:t>
        <a:bodyPr/>
        <a:lstStyle/>
        <a:p>
          <a:r>
            <a:rPr lang="en-US" dirty="0" smtClean="0">
              <a:solidFill>
                <a:srgbClr val="000066"/>
              </a:solidFill>
            </a:rPr>
            <a:t>Check</a:t>
          </a:r>
        </a:p>
      </dgm:t>
    </dgm:pt>
    <dgm:pt modelId="{F32AE8F2-3F31-4304-92F5-DE6226FBEC69}" type="parTrans" cxnId="{BB3C81D4-04D5-4460-96E8-4A4BECAA8759}">
      <dgm:prSet/>
      <dgm:spPr/>
      <dgm:t>
        <a:bodyPr/>
        <a:lstStyle/>
        <a:p>
          <a:endParaRPr lang="en-US"/>
        </a:p>
      </dgm:t>
    </dgm:pt>
    <dgm:pt modelId="{B8177FFA-7D6B-4004-9E5F-BB556B4541C4}" type="sibTrans" cxnId="{BB3C81D4-04D5-4460-96E8-4A4BECAA8759}">
      <dgm:prSet/>
      <dgm:spPr/>
      <dgm:t>
        <a:bodyPr/>
        <a:lstStyle/>
        <a:p>
          <a:endParaRPr lang="en-US"/>
        </a:p>
      </dgm:t>
    </dgm:pt>
    <dgm:pt modelId="{F22AB2F3-9F5C-4759-987F-C2652FADEE00}">
      <dgm:prSet phldrT="[Tekst]"/>
      <dgm:spPr/>
      <dgm:t>
        <a:bodyPr/>
        <a:lstStyle/>
        <a:p>
          <a:r>
            <a:rPr lang="en-US" dirty="0" smtClean="0">
              <a:solidFill>
                <a:srgbClr val="000066"/>
              </a:solidFill>
            </a:rPr>
            <a:t>Act</a:t>
          </a:r>
          <a:endParaRPr lang="en-US" dirty="0">
            <a:solidFill>
              <a:srgbClr val="000066"/>
            </a:solidFill>
          </a:endParaRPr>
        </a:p>
      </dgm:t>
    </dgm:pt>
    <dgm:pt modelId="{6514C859-A8DF-46F2-B423-907D2B344303}" type="parTrans" cxnId="{DB08FD47-3281-4279-AC88-5A0010F03C11}">
      <dgm:prSet/>
      <dgm:spPr/>
      <dgm:t>
        <a:bodyPr/>
        <a:lstStyle/>
        <a:p>
          <a:endParaRPr lang="en-US"/>
        </a:p>
      </dgm:t>
    </dgm:pt>
    <dgm:pt modelId="{55B9CF2B-6BB9-4056-A50C-FDE4E21180EF}" type="sibTrans" cxnId="{DB08FD47-3281-4279-AC88-5A0010F03C11}">
      <dgm:prSet/>
      <dgm:spPr/>
      <dgm:t>
        <a:bodyPr/>
        <a:lstStyle/>
        <a:p>
          <a:endParaRPr lang="en-US"/>
        </a:p>
      </dgm:t>
    </dgm:pt>
    <dgm:pt modelId="{C5054067-6CED-49A0-AD51-A48F0B2DD75B}" type="pres">
      <dgm:prSet presAssocID="{E536B3EA-CBF1-4DFA-BF40-01351F2FBFC3}" presName="compositeShape" presStyleCnt="0">
        <dgm:presLayoutVars>
          <dgm:chMax val="7"/>
          <dgm:dir/>
          <dgm:resizeHandles val="exact"/>
        </dgm:presLayoutVars>
      </dgm:prSet>
      <dgm:spPr/>
      <dgm:t>
        <a:bodyPr/>
        <a:lstStyle/>
        <a:p>
          <a:endParaRPr lang="en-US"/>
        </a:p>
      </dgm:t>
    </dgm:pt>
    <dgm:pt modelId="{DCB3854E-818D-4AEF-ACE6-8BDB46CC9B33}" type="pres">
      <dgm:prSet presAssocID="{E536B3EA-CBF1-4DFA-BF40-01351F2FBFC3}" presName="wedge1" presStyleLbl="node1" presStyleIdx="0" presStyleCnt="4"/>
      <dgm:spPr/>
      <dgm:t>
        <a:bodyPr/>
        <a:lstStyle/>
        <a:p>
          <a:endParaRPr lang="en-US"/>
        </a:p>
      </dgm:t>
    </dgm:pt>
    <dgm:pt modelId="{1A9C458D-13C8-40C9-ACF6-6D085F2A0569}" type="pres">
      <dgm:prSet presAssocID="{E536B3EA-CBF1-4DFA-BF40-01351F2FBFC3}" presName="dummy1a" presStyleCnt="0"/>
      <dgm:spPr/>
    </dgm:pt>
    <dgm:pt modelId="{037A483A-2747-47EC-9D86-67344A486CD2}" type="pres">
      <dgm:prSet presAssocID="{E536B3EA-CBF1-4DFA-BF40-01351F2FBFC3}" presName="dummy1b" presStyleCnt="0"/>
      <dgm:spPr/>
    </dgm:pt>
    <dgm:pt modelId="{6BD415FC-8DEE-43A2-9A63-81A9804CE2C0}" type="pres">
      <dgm:prSet presAssocID="{E536B3EA-CBF1-4DFA-BF40-01351F2FBFC3}" presName="wedge1Tx" presStyleLbl="node1" presStyleIdx="0" presStyleCnt="4">
        <dgm:presLayoutVars>
          <dgm:chMax val="0"/>
          <dgm:chPref val="0"/>
          <dgm:bulletEnabled val="1"/>
        </dgm:presLayoutVars>
      </dgm:prSet>
      <dgm:spPr/>
      <dgm:t>
        <a:bodyPr/>
        <a:lstStyle/>
        <a:p>
          <a:endParaRPr lang="en-US"/>
        </a:p>
      </dgm:t>
    </dgm:pt>
    <dgm:pt modelId="{50187692-45DD-43A3-9861-E8E5EE52CDE0}" type="pres">
      <dgm:prSet presAssocID="{E536B3EA-CBF1-4DFA-BF40-01351F2FBFC3}" presName="wedge2" presStyleLbl="node1" presStyleIdx="1" presStyleCnt="4"/>
      <dgm:spPr/>
      <dgm:t>
        <a:bodyPr/>
        <a:lstStyle/>
        <a:p>
          <a:endParaRPr lang="en-US"/>
        </a:p>
      </dgm:t>
    </dgm:pt>
    <dgm:pt modelId="{43DE5F64-969E-4890-B0DF-2EE31389CD48}" type="pres">
      <dgm:prSet presAssocID="{E536B3EA-CBF1-4DFA-BF40-01351F2FBFC3}" presName="dummy2a" presStyleCnt="0"/>
      <dgm:spPr/>
    </dgm:pt>
    <dgm:pt modelId="{7B78DE09-F706-4FAE-97C7-04CD5F43CE68}" type="pres">
      <dgm:prSet presAssocID="{E536B3EA-CBF1-4DFA-BF40-01351F2FBFC3}" presName="dummy2b" presStyleCnt="0"/>
      <dgm:spPr/>
    </dgm:pt>
    <dgm:pt modelId="{98C381A5-4CA4-4386-94BB-F36B69D384C7}" type="pres">
      <dgm:prSet presAssocID="{E536B3EA-CBF1-4DFA-BF40-01351F2FBFC3}" presName="wedge2Tx" presStyleLbl="node1" presStyleIdx="1" presStyleCnt="4">
        <dgm:presLayoutVars>
          <dgm:chMax val="0"/>
          <dgm:chPref val="0"/>
          <dgm:bulletEnabled val="1"/>
        </dgm:presLayoutVars>
      </dgm:prSet>
      <dgm:spPr/>
      <dgm:t>
        <a:bodyPr/>
        <a:lstStyle/>
        <a:p>
          <a:endParaRPr lang="en-US"/>
        </a:p>
      </dgm:t>
    </dgm:pt>
    <dgm:pt modelId="{81B69EB9-2653-474E-A6D3-1BBF7A571B38}" type="pres">
      <dgm:prSet presAssocID="{E536B3EA-CBF1-4DFA-BF40-01351F2FBFC3}" presName="wedge3" presStyleLbl="node1" presStyleIdx="2" presStyleCnt="4"/>
      <dgm:spPr/>
      <dgm:t>
        <a:bodyPr/>
        <a:lstStyle/>
        <a:p>
          <a:endParaRPr lang="en-US"/>
        </a:p>
      </dgm:t>
    </dgm:pt>
    <dgm:pt modelId="{42E3077F-4324-453B-8D81-2EDF53CCBE3C}" type="pres">
      <dgm:prSet presAssocID="{E536B3EA-CBF1-4DFA-BF40-01351F2FBFC3}" presName="dummy3a" presStyleCnt="0"/>
      <dgm:spPr/>
    </dgm:pt>
    <dgm:pt modelId="{755F2757-6292-4516-AE84-63D2CFEC36EF}" type="pres">
      <dgm:prSet presAssocID="{E536B3EA-CBF1-4DFA-BF40-01351F2FBFC3}" presName="dummy3b" presStyleCnt="0"/>
      <dgm:spPr/>
    </dgm:pt>
    <dgm:pt modelId="{6E4DAB14-AC06-4460-86BF-E1723E6BA69A}" type="pres">
      <dgm:prSet presAssocID="{E536B3EA-CBF1-4DFA-BF40-01351F2FBFC3}" presName="wedge3Tx" presStyleLbl="node1" presStyleIdx="2" presStyleCnt="4">
        <dgm:presLayoutVars>
          <dgm:chMax val="0"/>
          <dgm:chPref val="0"/>
          <dgm:bulletEnabled val="1"/>
        </dgm:presLayoutVars>
      </dgm:prSet>
      <dgm:spPr/>
      <dgm:t>
        <a:bodyPr/>
        <a:lstStyle/>
        <a:p>
          <a:endParaRPr lang="en-US"/>
        </a:p>
      </dgm:t>
    </dgm:pt>
    <dgm:pt modelId="{38651B34-4216-4D99-8B73-8035A65CED51}" type="pres">
      <dgm:prSet presAssocID="{E536B3EA-CBF1-4DFA-BF40-01351F2FBFC3}" presName="wedge4" presStyleLbl="node1" presStyleIdx="3" presStyleCnt="4"/>
      <dgm:spPr/>
      <dgm:t>
        <a:bodyPr/>
        <a:lstStyle/>
        <a:p>
          <a:endParaRPr lang="en-US"/>
        </a:p>
      </dgm:t>
    </dgm:pt>
    <dgm:pt modelId="{E1B67147-D912-43E1-BDFC-04DAD85FEB67}" type="pres">
      <dgm:prSet presAssocID="{E536B3EA-CBF1-4DFA-BF40-01351F2FBFC3}" presName="dummy4a" presStyleCnt="0"/>
      <dgm:spPr/>
    </dgm:pt>
    <dgm:pt modelId="{187FEAEF-8901-4080-8539-23D58988A52E}" type="pres">
      <dgm:prSet presAssocID="{E536B3EA-CBF1-4DFA-BF40-01351F2FBFC3}" presName="dummy4b" presStyleCnt="0"/>
      <dgm:spPr/>
    </dgm:pt>
    <dgm:pt modelId="{6ECC6B03-8963-4BDA-8CDF-81B76719CED4}" type="pres">
      <dgm:prSet presAssocID="{E536B3EA-CBF1-4DFA-BF40-01351F2FBFC3}" presName="wedge4Tx" presStyleLbl="node1" presStyleIdx="3" presStyleCnt="4">
        <dgm:presLayoutVars>
          <dgm:chMax val="0"/>
          <dgm:chPref val="0"/>
          <dgm:bulletEnabled val="1"/>
        </dgm:presLayoutVars>
      </dgm:prSet>
      <dgm:spPr/>
      <dgm:t>
        <a:bodyPr/>
        <a:lstStyle/>
        <a:p>
          <a:endParaRPr lang="en-US"/>
        </a:p>
      </dgm:t>
    </dgm:pt>
    <dgm:pt modelId="{0D7FC387-00B3-4B74-8936-DDFA832503FF}" type="pres">
      <dgm:prSet presAssocID="{188CB2AC-C1AD-46E2-A3D4-5356497D6B76}" presName="arrowWedge1" presStyleLbl="fgSibTrans2D1" presStyleIdx="0" presStyleCnt="4"/>
      <dgm:spPr/>
    </dgm:pt>
    <dgm:pt modelId="{C53E415C-D748-4A16-BF2E-C49BE6DFE21B}" type="pres">
      <dgm:prSet presAssocID="{C93E4D69-79AB-4111-B148-BAF6DFE58555}" presName="arrowWedge2" presStyleLbl="fgSibTrans2D1" presStyleIdx="1" presStyleCnt="4"/>
      <dgm:spPr/>
    </dgm:pt>
    <dgm:pt modelId="{B51C6F60-106F-419D-A99E-5F6545E925B5}" type="pres">
      <dgm:prSet presAssocID="{B8177FFA-7D6B-4004-9E5F-BB556B4541C4}" presName="arrowWedge3" presStyleLbl="fgSibTrans2D1" presStyleIdx="2" presStyleCnt="4"/>
      <dgm:spPr/>
    </dgm:pt>
    <dgm:pt modelId="{01044F35-E0DC-4C83-8F59-457EA41F5EE2}" type="pres">
      <dgm:prSet presAssocID="{55B9CF2B-6BB9-4056-A50C-FDE4E21180EF}" presName="arrowWedge4" presStyleLbl="fgSibTrans2D1" presStyleIdx="3" presStyleCnt="4"/>
      <dgm:spPr/>
    </dgm:pt>
  </dgm:ptLst>
  <dgm:cxnLst>
    <dgm:cxn modelId="{12435F42-C768-443E-A2BC-E1F15985B380}" type="presOf" srcId="{C25EAB13-F841-45A0-A3CB-AD58CADCB241}" destId="{50187692-45DD-43A3-9861-E8E5EE52CDE0}" srcOrd="0" destOrd="0" presId="urn:microsoft.com/office/officeart/2005/8/layout/cycle8"/>
    <dgm:cxn modelId="{64E287D1-A08F-40FC-93CF-CB1F5B2D1D18}" type="presOf" srcId="{C25EAB13-F841-45A0-A3CB-AD58CADCB241}" destId="{98C381A5-4CA4-4386-94BB-F36B69D384C7}" srcOrd="1" destOrd="0" presId="urn:microsoft.com/office/officeart/2005/8/layout/cycle8"/>
    <dgm:cxn modelId="{0852C0D9-1244-45BF-8E28-639780E51EAE}" type="presOf" srcId="{7119785B-8303-4B94-A0C4-C592D2ED3981}" destId="{6E4DAB14-AC06-4460-86BF-E1723E6BA69A}" srcOrd="1" destOrd="0" presId="urn:microsoft.com/office/officeart/2005/8/layout/cycle8"/>
    <dgm:cxn modelId="{1ACBB8D1-3D02-4507-8CBB-3770C23B9123}" srcId="{E536B3EA-CBF1-4DFA-BF40-01351F2FBFC3}" destId="{C25EAB13-F841-45A0-A3CB-AD58CADCB241}" srcOrd="1" destOrd="0" parTransId="{53B64695-2A5F-4698-93B4-B9AF55B7A3BC}" sibTransId="{C93E4D69-79AB-4111-B148-BAF6DFE58555}"/>
    <dgm:cxn modelId="{E0C229FF-D7CC-4FC1-98DA-1B504B3C8C3A}" type="presOf" srcId="{F22AB2F3-9F5C-4759-987F-C2652FADEE00}" destId="{6ECC6B03-8963-4BDA-8CDF-81B76719CED4}" srcOrd="1" destOrd="0" presId="urn:microsoft.com/office/officeart/2005/8/layout/cycle8"/>
    <dgm:cxn modelId="{6C1A868F-B8E9-4DA9-9AF1-9C805CECBB31}" type="presOf" srcId="{7119785B-8303-4B94-A0C4-C592D2ED3981}" destId="{81B69EB9-2653-474E-A6D3-1BBF7A571B38}" srcOrd="0" destOrd="0" presId="urn:microsoft.com/office/officeart/2005/8/layout/cycle8"/>
    <dgm:cxn modelId="{6DC136B9-BCFB-4036-A7E0-B40C5431EE5C}" srcId="{E536B3EA-CBF1-4DFA-BF40-01351F2FBFC3}" destId="{117C8978-D3E0-4AAC-A206-A8AA332B496E}" srcOrd="0" destOrd="0" parTransId="{57E9E249-981B-47F5-B770-517F7B3DD147}" sibTransId="{188CB2AC-C1AD-46E2-A3D4-5356497D6B76}"/>
    <dgm:cxn modelId="{68D85BAB-09CE-4F38-AB9F-01A0151EBC19}" type="presOf" srcId="{117C8978-D3E0-4AAC-A206-A8AA332B496E}" destId="{6BD415FC-8DEE-43A2-9A63-81A9804CE2C0}" srcOrd="1" destOrd="0" presId="urn:microsoft.com/office/officeart/2005/8/layout/cycle8"/>
    <dgm:cxn modelId="{C8A49B48-639B-4495-B450-CD88DB7A01DB}" type="presOf" srcId="{117C8978-D3E0-4AAC-A206-A8AA332B496E}" destId="{DCB3854E-818D-4AEF-ACE6-8BDB46CC9B33}" srcOrd="0" destOrd="0" presId="urn:microsoft.com/office/officeart/2005/8/layout/cycle8"/>
    <dgm:cxn modelId="{456CFB2A-E262-4FB2-A9BE-01218DC03681}" type="presOf" srcId="{E536B3EA-CBF1-4DFA-BF40-01351F2FBFC3}" destId="{C5054067-6CED-49A0-AD51-A48F0B2DD75B}" srcOrd="0" destOrd="0" presId="urn:microsoft.com/office/officeart/2005/8/layout/cycle8"/>
    <dgm:cxn modelId="{BB3C81D4-04D5-4460-96E8-4A4BECAA8759}" srcId="{E536B3EA-CBF1-4DFA-BF40-01351F2FBFC3}" destId="{7119785B-8303-4B94-A0C4-C592D2ED3981}" srcOrd="2" destOrd="0" parTransId="{F32AE8F2-3F31-4304-92F5-DE6226FBEC69}" sibTransId="{B8177FFA-7D6B-4004-9E5F-BB556B4541C4}"/>
    <dgm:cxn modelId="{98CA145F-83BC-4F32-8AB0-E10ABED7F967}" type="presOf" srcId="{F22AB2F3-9F5C-4759-987F-C2652FADEE00}" destId="{38651B34-4216-4D99-8B73-8035A65CED51}" srcOrd="0" destOrd="0" presId="urn:microsoft.com/office/officeart/2005/8/layout/cycle8"/>
    <dgm:cxn modelId="{DB08FD47-3281-4279-AC88-5A0010F03C11}" srcId="{E536B3EA-CBF1-4DFA-BF40-01351F2FBFC3}" destId="{F22AB2F3-9F5C-4759-987F-C2652FADEE00}" srcOrd="3" destOrd="0" parTransId="{6514C859-A8DF-46F2-B423-907D2B344303}" sibTransId="{55B9CF2B-6BB9-4056-A50C-FDE4E21180EF}"/>
    <dgm:cxn modelId="{1E1BD96C-2636-42A8-AEA2-C2B6AD680362}" type="presParOf" srcId="{C5054067-6CED-49A0-AD51-A48F0B2DD75B}" destId="{DCB3854E-818D-4AEF-ACE6-8BDB46CC9B33}" srcOrd="0" destOrd="0" presId="urn:microsoft.com/office/officeart/2005/8/layout/cycle8"/>
    <dgm:cxn modelId="{781F4F8B-8629-4DD0-A3D9-12BF565B1715}" type="presParOf" srcId="{C5054067-6CED-49A0-AD51-A48F0B2DD75B}" destId="{1A9C458D-13C8-40C9-ACF6-6D085F2A0569}" srcOrd="1" destOrd="0" presId="urn:microsoft.com/office/officeart/2005/8/layout/cycle8"/>
    <dgm:cxn modelId="{84413D9C-FDFF-45EE-BC7E-0781A0E9FCD6}" type="presParOf" srcId="{C5054067-6CED-49A0-AD51-A48F0B2DD75B}" destId="{037A483A-2747-47EC-9D86-67344A486CD2}" srcOrd="2" destOrd="0" presId="urn:microsoft.com/office/officeart/2005/8/layout/cycle8"/>
    <dgm:cxn modelId="{C5F7CBBE-3F56-42E3-B97E-02BEA25BA83E}" type="presParOf" srcId="{C5054067-6CED-49A0-AD51-A48F0B2DD75B}" destId="{6BD415FC-8DEE-43A2-9A63-81A9804CE2C0}" srcOrd="3" destOrd="0" presId="urn:microsoft.com/office/officeart/2005/8/layout/cycle8"/>
    <dgm:cxn modelId="{94E2AF18-F027-4A5E-BB4B-DEAEDF01A5DF}" type="presParOf" srcId="{C5054067-6CED-49A0-AD51-A48F0B2DD75B}" destId="{50187692-45DD-43A3-9861-E8E5EE52CDE0}" srcOrd="4" destOrd="0" presId="urn:microsoft.com/office/officeart/2005/8/layout/cycle8"/>
    <dgm:cxn modelId="{9C201164-E527-4F3B-AC44-9D7E04CDEBD9}" type="presParOf" srcId="{C5054067-6CED-49A0-AD51-A48F0B2DD75B}" destId="{43DE5F64-969E-4890-B0DF-2EE31389CD48}" srcOrd="5" destOrd="0" presId="urn:microsoft.com/office/officeart/2005/8/layout/cycle8"/>
    <dgm:cxn modelId="{09357BFB-B3BC-4F49-9A1C-13A987E881E7}" type="presParOf" srcId="{C5054067-6CED-49A0-AD51-A48F0B2DD75B}" destId="{7B78DE09-F706-4FAE-97C7-04CD5F43CE68}" srcOrd="6" destOrd="0" presId="urn:microsoft.com/office/officeart/2005/8/layout/cycle8"/>
    <dgm:cxn modelId="{139352CE-9A38-4FEA-9C7E-CC0D40CADB14}" type="presParOf" srcId="{C5054067-6CED-49A0-AD51-A48F0B2DD75B}" destId="{98C381A5-4CA4-4386-94BB-F36B69D384C7}" srcOrd="7" destOrd="0" presId="urn:microsoft.com/office/officeart/2005/8/layout/cycle8"/>
    <dgm:cxn modelId="{96381A1D-5154-4CE0-996A-7A79B6FBBCA7}" type="presParOf" srcId="{C5054067-6CED-49A0-AD51-A48F0B2DD75B}" destId="{81B69EB9-2653-474E-A6D3-1BBF7A571B38}" srcOrd="8" destOrd="0" presId="urn:microsoft.com/office/officeart/2005/8/layout/cycle8"/>
    <dgm:cxn modelId="{FE069BE4-20C3-472C-BC90-BDB3A4B22304}" type="presParOf" srcId="{C5054067-6CED-49A0-AD51-A48F0B2DD75B}" destId="{42E3077F-4324-453B-8D81-2EDF53CCBE3C}" srcOrd="9" destOrd="0" presId="urn:microsoft.com/office/officeart/2005/8/layout/cycle8"/>
    <dgm:cxn modelId="{A9C2C79D-F6CF-43CF-B4CE-9A3B7A4C48AD}" type="presParOf" srcId="{C5054067-6CED-49A0-AD51-A48F0B2DD75B}" destId="{755F2757-6292-4516-AE84-63D2CFEC36EF}" srcOrd="10" destOrd="0" presId="urn:microsoft.com/office/officeart/2005/8/layout/cycle8"/>
    <dgm:cxn modelId="{223ACB8D-7911-430D-BF88-6BD8FAE351F2}" type="presParOf" srcId="{C5054067-6CED-49A0-AD51-A48F0B2DD75B}" destId="{6E4DAB14-AC06-4460-86BF-E1723E6BA69A}" srcOrd="11" destOrd="0" presId="urn:microsoft.com/office/officeart/2005/8/layout/cycle8"/>
    <dgm:cxn modelId="{28F5ADD0-31B8-40A8-9CAB-15E5B27DC615}" type="presParOf" srcId="{C5054067-6CED-49A0-AD51-A48F0B2DD75B}" destId="{38651B34-4216-4D99-8B73-8035A65CED51}" srcOrd="12" destOrd="0" presId="urn:microsoft.com/office/officeart/2005/8/layout/cycle8"/>
    <dgm:cxn modelId="{08C872C5-E227-4D26-A7E2-B622635BB66A}" type="presParOf" srcId="{C5054067-6CED-49A0-AD51-A48F0B2DD75B}" destId="{E1B67147-D912-43E1-BDFC-04DAD85FEB67}" srcOrd="13" destOrd="0" presId="urn:microsoft.com/office/officeart/2005/8/layout/cycle8"/>
    <dgm:cxn modelId="{D1443980-5720-436C-A62F-09FFF7067C39}" type="presParOf" srcId="{C5054067-6CED-49A0-AD51-A48F0B2DD75B}" destId="{187FEAEF-8901-4080-8539-23D58988A52E}" srcOrd="14" destOrd="0" presId="urn:microsoft.com/office/officeart/2005/8/layout/cycle8"/>
    <dgm:cxn modelId="{22BBC512-1825-4F52-A84A-B714D128B0ED}" type="presParOf" srcId="{C5054067-6CED-49A0-AD51-A48F0B2DD75B}" destId="{6ECC6B03-8963-4BDA-8CDF-81B76719CED4}" srcOrd="15" destOrd="0" presId="urn:microsoft.com/office/officeart/2005/8/layout/cycle8"/>
    <dgm:cxn modelId="{0A0DA157-58F1-4FC8-B74C-0E9B742C8008}" type="presParOf" srcId="{C5054067-6CED-49A0-AD51-A48F0B2DD75B}" destId="{0D7FC387-00B3-4B74-8936-DDFA832503FF}" srcOrd="16" destOrd="0" presId="urn:microsoft.com/office/officeart/2005/8/layout/cycle8"/>
    <dgm:cxn modelId="{1F77710A-8F64-458B-A66D-3677004550AE}" type="presParOf" srcId="{C5054067-6CED-49A0-AD51-A48F0B2DD75B}" destId="{C53E415C-D748-4A16-BF2E-C49BE6DFE21B}" srcOrd="17" destOrd="0" presId="urn:microsoft.com/office/officeart/2005/8/layout/cycle8"/>
    <dgm:cxn modelId="{82CA2A73-E775-432F-9864-46F30A51C877}" type="presParOf" srcId="{C5054067-6CED-49A0-AD51-A48F0B2DD75B}" destId="{B51C6F60-106F-419D-A99E-5F6545E925B5}" srcOrd="18" destOrd="0" presId="urn:microsoft.com/office/officeart/2005/8/layout/cycle8"/>
    <dgm:cxn modelId="{B2910E53-8EB0-4279-98D5-0EF7DE56B96D}" type="presParOf" srcId="{C5054067-6CED-49A0-AD51-A48F0B2DD75B}" destId="{01044F35-E0DC-4C83-8F59-457EA41F5EE2}"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A7DC6A-9FCA-4664-8338-7C2878A65F95}" type="doc">
      <dgm:prSet loTypeId="urn:microsoft.com/office/officeart/2005/8/layout/venn1" loCatId="relationship" qsTypeId="urn:microsoft.com/office/officeart/2005/8/quickstyle/3d2" qsCatId="3D" csTypeId="urn:microsoft.com/office/officeart/2005/8/colors/accent2_2" csCatId="accent2" phldr="1"/>
      <dgm:spPr/>
    </dgm:pt>
    <dgm:pt modelId="{1EC61466-5793-408E-8118-6CA9FCDBBECA}">
      <dgm:prSet phldrT="[Tekst]"/>
      <dgm:spPr/>
      <dgm:t>
        <a:bodyPr/>
        <a:lstStyle/>
        <a:p>
          <a:r>
            <a:rPr lang="en-US" noProof="0" dirty="0" smtClean="0"/>
            <a:t>Quality &amp; Sustainability</a:t>
          </a:r>
          <a:endParaRPr lang="en-US" noProof="0" dirty="0"/>
        </a:p>
      </dgm:t>
    </dgm:pt>
    <dgm:pt modelId="{F1D51B56-ED1E-4F6C-95CF-6B0D2CD0E7D7}" type="parTrans" cxnId="{865E4007-F503-440B-AC16-B0C05C713DDF}">
      <dgm:prSet/>
      <dgm:spPr/>
      <dgm:t>
        <a:bodyPr/>
        <a:lstStyle/>
        <a:p>
          <a:endParaRPr lang="en-US"/>
        </a:p>
      </dgm:t>
    </dgm:pt>
    <dgm:pt modelId="{EACA5F3C-2D2F-4EF1-921D-3DA6B5BF5DC6}" type="sibTrans" cxnId="{865E4007-F503-440B-AC16-B0C05C713DDF}">
      <dgm:prSet/>
      <dgm:spPr/>
      <dgm:t>
        <a:bodyPr/>
        <a:lstStyle/>
        <a:p>
          <a:endParaRPr lang="en-US"/>
        </a:p>
      </dgm:t>
    </dgm:pt>
    <dgm:pt modelId="{F618F307-8557-4500-953F-60F037DF9669}">
      <dgm:prSet phldrT="[Tekst]"/>
      <dgm:spPr/>
      <dgm:t>
        <a:bodyPr/>
        <a:lstStyle/>
        <a:p>
          <a:r>
            <a:rPr lang="en-US" dirty="0" smtClean="0"/>
            <a:t>Safety</a:t>
          </a:r>
          <a:endParaRPr lang="en-US" noProof="0" dirty="0"/>
        </a:p>
      </dgm:t>
    </dgm:pt>
    <dgm:pt modelId="{DC294689-610B-4554-B697-C8D1C3F3EC6A}" type="parTrans" cxnId="{FBF01154-0D90-4578-9154-E72F53B92D10}">
      <dgm:prSet/>
      <dgm:spPr/>
      <dgm:t>
        <a:bodyPr/>
        <a:lstStyle/>
        <a:p>
          <a:endParaRPr lang="en-US"/>
        </a:p>
      </dgm:t>
    </dgm:pt>
    <dgm:pt modelId="{62A21A07-C4E4-4FAD-A155-28B13A1C5889}" type="sibTrans" cxnId="{FBF01154-0D90-4578-9154-E72F53B92D10}">
      <dgm:prSet/>
      <dgm:spPr/>
      <dgm:t>
        <a:bodyPr/>
        <a:lstStyle/>
        <a:p>
          <a:endParaRPr lang="en-US"/>
        </a:p>
      </dgm:t>
    </dgm:pt>
    <dgm:pt modelId="{E4133144-AEE0-4E54-97E7-980485D46250}">
      <dgm:prSet phldrT="[Tekst]"/>
      <dgm:spPr/>
      <dgm:t>
        <a:bodyPr/>
        <a:lstStyle/>
        <a:p>
          <a:r>
            <a:rPr lang="en-US" noProof="0" dirty="0" smtClean="0"/>
            <a:t>Regulatory Compliance</a:t>
          </a:r>
          <a:endParaRPr lang="en-US" noProof="0" dirty="0"/>
        </a:p>
      </dgm:t>
    </dgm:pt>
    <dgm:pt modelId="{12714ECE-178C-4837-9DBD-74374FF8DAE0}" type="parTrans" cxnId="{695DA916-7170-42F2-8CB7-95971C09FA2B}">
      <dgm:prSet/>
      <dgm:spPr/>
      <dgm:t>
        <a:bodyPr/>
        <a:lstStyle/>
        <a:p>
          <a:endParaRPr lang="en-US"/>
        </a:p>
      </dgm:t>
    </dgm:pt>
    <dgm:pt modelId="{FA110BE1-CEB1-41EE-B72C-3A076A61F66C}" type="sibTrans" cxnId="{695DA916-7170-42F2-8CB7-95971C09FA2B}">
      <dgm:prSet/>
      <dgm:spPr/>
      <dgm:t>
        <a:bodyPr/>
        <a:lstStyle/>
        <a:p>
          <a:endParaRPr lang="en-US"/>
        </a:p>
      </dgm:t>
    </dgm:pt>
    <dgm:pt modelId="{3BD299F1-7D1E-43E8-BFBA-33B5609726C9}">
      <dgm:prSet phldrT="[Tekst]"/>
      <dgm:spPr/>
      <dgm:t>
        <a:bodyPr/>
        <a:lstStyle/>
        <a:p>
          <a:r>
            <a:rPr lang="en-US" noProof="0" dirty="0" smtClean="0"/>
            <a:t>Product Integrity</a:t>
          </a:r>
          <a:endParaRPr lang="en-US" noProof="0" dirty="0"/>
        </a:p>
      </dgm:t>
    </dgm:pt>
    <dgm:pt modelId="{4FF27333-6DAB-490D-8733-AFDBBCF5E96E}" type="parTrans" cxnId="{110D67FC-8EBF-4663-B54F-236DE2FAED26}">
      <dgm:prSet/>
      <dgm:spPr/>
      <dgm:t>
        <a:bodyPr/>
        <a:lstStyle/>
        <a:p>
          <a:endParaRPr lang="en-US"/>
        </a:p>
      </dgm:t>
    </dgm:pt>
    <dgm:pt modelId="{203B9F00-6BA5-41EC-BB05-33E4186B1CF6}" type="sibTrans" cxnId="{110D67FC-8EBF-4663-B54F-236DE2FAED26}">
      <dgm:prSet/>
      <dgm:spPr/>
      <dgm:t>
        <a:bodyPr/>
        <a:lstStyle/>
        <a:p>
          <a:endParaRPr lang="en-US"/>
        </a:p>
      </dgm:t>
    </dgm:pt>
    <dgm:pt modelId="{50081259-0E44-4174-93F4-69453B8621C0}">
      <dgm:prSet phldrT="[Tekst]"/>
      <dgm:spPr/>
      <dgm:t>
        <a:bodyPr/>
        <a:lstStyle/>
        <a:p>
          <a:r>
            <a:rPr lang="en-US" noProof="0" dirty="0" smtClean="0"/>
            <a:t>Containment &amp; Confinement</a:t>
          </a:r>
          <a:endParaRPr lang="en-US" noProof="0" dirty="0"/>
        </a:p>
      </dgm:t>
    </dgm:pt>
    <dgm:pt modelId="{8A62F433-4AA3-4576-B8BD-C655863BFA7A}" type="parTrans" cxnId="{8849DC90-60A2-4F4C-A7F3-1B0DFA8FCDD3}">
      <dgm:prSet/>
      <dgm:spPr/>
      <dgm:t>
        <a:bodyPr/>
        <a:lstStyle/>
        <a:p>
          <a:endParaRPr lang="en-US"/>
        </a:p>
      </dgm:t>
    </dgm:pt>
    <dgm:pt modelId="{71396BD4-85A6-496C-82FE-FB867E22B50F}" type="sibTrans" cxnId="{8849DC90-60A2-4F4C-A7F3-1B0DFA8FCDD3}">
      <dgm:prSet/>
      <dgm:spPr/>
      <dgm:t>
        <a:bodyPr/>
        <a:lstStyle/>
        <a:p>
          <a:endParaRPr lang="en-US"/>
        </a:p>
      </dgm:t>
    </dgm:pt>
    <dgm:pt modelId="{98A67A69-A4DA-4457-B096-BF12AC53491E}" type="pres">
      <dgm:prSet presAssocID="{0AA7DC6A-9FCA-4664-8338-7C2878A65F95}" presName="compositeShape" presStyleCnt="0">
        <dgm:presLayoutVars>
          <dgm:chMax val="7"/>
          <dgm:dir/>
          <dgm:resizeHandles val="exact"/>
        </dgm:presLayoutVars>
      </dgm:prSet>
      <dgm:spPr/>
    </dgm:pt>
    <dgm:pt modelId="{F9142A87-2513-406E-A9C9-63144295F811}" type="pres">
      <dgm:prSet presAssocID="{F618F307-8557-4500-953F-60F037DF9669}" presName="circ1" presStyleLbl="vennNode1" presStyleIdx="0" presStyleCnt="5"/>
      <dgm:spPr/>
    </dgm:pt>
    <dgm:pt modelId="{C640C492-2D3E-4B2A-AB1C-81FC7D56F2A5}" type="pres">
      <dgm:prSet presAssocID="{F618F307-8557-4500-953F-60F037DF9669}" presName="circ1Tx" presStyleLbl="revTx" presStyleIdx="0" presStyleCnt="0">
        <dgm:presLayoutVars>
          <dgm:chMax val="0"/>
          <dgm:chPref val="0"/>
          <dgm:bulletEnabled val="1"/>
        </dgm:presLayoutVars>
      </dgm:prSet>
      <dgm:spPr/>
      <dgm:t>
        <a:bodyPr/>
        <a:lstStyle/>
        <a:p>
          <a:endParaRPr lang="en-US"/>
        </a:p>
      </dgm:t>
    </dgm:pt>
    <dgm:pt modelId="{7BF58B45-202F-4EA8-8A15-93B01B3A082C}" type="pres">
      <dgm:prSet presAssocID="{E4133144-AEE0-4E54-97E7-980485D46250}" presName="circ2" presStyleLbl="vennNode1" presStyleIdx="1" presStyleCnt="5"/>
      <dgm:spPr/>
      <dgm:t>
        <a:bodyPr/>
        <a:lstStyle/>
        <a:p>
          <a:endParaRPr lang="en-US"/>
        </a:p>
      </dgm:t>
    </dgm:pt>
    <dgm:pt modelId="{CCD0C2CF-5FC9-4C64-9D57-8589A437247A}" type="pres">
      <dgm:prSet presAssocID="{E4133144-AEE0-4E54-97E7-980485D46250}" presName="circ2Tx" presStyleLbl="revTx" presStyleIdx="0" presStyleCnt="0">
        <dgm:presLayoutVars>
          <dgm:chMax val="0"/>
          <dgm:chPref val="0"/>
          <dgm:bulletEnabled val="1"/>
        </dgm:presLayoutVars>
      </dgm:prSet>
      <dgm:spPr/>
      <dgm:t>
        <a:bodyPr/>
        <a:lstStyle/>
        <a:p>
          <a:endParaRPr lang="en-US"/>
        </a:p>
      </dgm:t>
    </dgm:pt>
    <dgm:pt modelId="{35B5B66C-0EA9-4F68-BA7F-1ED20F64B55E}" type="pres">
      <dgm:prSet presAssocID="{50081259-0E44-4174-93F4-69453B8621C0}" presName="circ3" presStyleLbl="vennNode1" presStyleIdx="2" presStyleCnt="5"/>
      <dgm:spPr/>
    </dgm:pt>
    <dgm:pt modelId="{8F9B47E5-564B-4E89-8E46-E2CA0E6DDFE5}" type="pres">
      <dgm:prSet presAssocID="{50081259-0E44-4174-93F4-69453B8621C0}" presName="circ3Tx" presStyleLbl="revTx" presStyleIdx="0" presStyleCnt="0">
        <dgm:presLayoutVars>
          <dgm:chMax val="0"/>
          <dgm:chPref val="0"/>
          <dgm:bulletEnabled val="1"/>
        </dgm:presLayoutVars>
      </dgm:prSet>
      <dgm:spPr/>
      <dgm:t>
        <a:bodyPr/>
        <a:lstStyle/>
        <a:p>
          <a:endParaRPr lang="en-US"/>
        </a:p>
      </dgm:t>
    </dgm:pt>
    <dgm:pt modelId="{D64F534A-7638-49E2-8E57-D4BE45BC6738}" type="pres">
      <dgm:prSet presAssocID="{3BD299F1-7D1E-43E8-BFBA-33B5609726C9}" presName="circ4" presStyleLbl="vennNode1" presStyleIdx="3" presStyleCnt="5"/>
      <dgm:spPr/>
    </dgm:pt>
    <dgm:pt modelId="{5E079E55-F664-436F-8575-0AB1FB497DA9}" type="pres">
      <dgm:prSet presAssocID="{3BD299F1-7D1E-43E8-BFBA-33B5609726C9}" presName="circ4Tx" presStyleLbl="revTx" presStyleIdx="0" presStyleCnt="0">
        <dgm:presLayoutVars>
          <dgm:chMax val="0"/>
          <dgm:chPref val="0"/>
          <dgm:bulletEnabled val="1"/>
        </dgm:presLayoutVars>
      </dgm:prSet>
      <dgm:spPr/>
      <dgm:t>
        <a:bodyPr/>
        <a:lstStyle/>
        <a:p>
          <a:endParaRPr lang="en-US"/>
        </a:p>
      </dgm:t>
    </dgm:pt>
    <dgm:pt modelId="{558CF81F-FEB5-4D75-AF52-8AF9FBEB4AF5}" type="pres">
      <dgm:prSet presAssocID="{1EC61466-5793-408E-8118-6CA9FCDBBECA}" presName="circ5" presStyleLbl="vennNode1" presStyleIdx="4" presStyleCnt="5"/>
      <dgm:spPr/>
    </dgm:pt>
    <dgm:pt modelId="{D6E71A86-4726-4BF9-98AB-FF843A4A0122}" type="pres">
      <dgm:prSet presAssocID="{1EC61466-5793-408E-8118-6CA9FCDBBECA}" presName="circ5Tx" presStyleLbl="revTx" presStyleIdx="0" presStyleCnt="0">
        <dgm:presLayoutVars>
          <dgm:chMax val="0"/>
          <dgm:chPref val="0"/>
          <dgm:bulletEnabled val="1"/>
        </dgm:presLayoutVars>
      </dgm:prSet>
      <dgm:spPr/>
      <dgm:t>
        <a:bodyPr/>
        <a:lstStyle/>
        <a:p>
          <a:endParaRPr lang="en-US"/>
        </a:p>
      </dgm:t>
    </dgm:pt>
  </dgm:ptLst>
  <dgm:cxnLst>
    <dgm:cxn modelId="{865E4007-F503-440B-AC16-B0C05C713DDF}" srcId="{0AA7DC6A-9FCA-4664-8338-7C2878A65F95}" destId="{1EC61466-5793-408E-8118-6CA9FCDBBECA}" srcOrd="4" destOrd="0" parTransId="{F1D51B56-ED1E-4F6C-95CF-6B0D2CD0E7D7}" sibTransId="{EACA5F3C-2D2F-4EF1-921D-3DA6B5BF5DC6}"/>
    <dgm:cxn modelId="{110D67FC-8EBF-4663-B54F-236DE2FAED26}" srcId="{0AA7DC6A-9FCA-4664-8338-7C2878A65F95}" destId="{3BD299F1-7D1E-43E8-BFBA-33B5609726C9}" srcOrd="3" destOrd="0" parTransId="{4FF27333-6DAB-490D-8733-AFDBBCF5E96E}" sibTransId="{203B9F00-6BA5-41EC-BB05-33E4186B1CF6}"/>
    <dgm:cxn modelId="{ED279ED8-12A4-4962-8F59-EF5AC2767DE5}" type="presOf" srcId="{F618F307-8557-4500-953F-60F037DF9669}" destId="{C640C492-2D3E-4B2A-AB1C-81FC7D56F2A5}" srcOrd="0" destOrd="0" presId="urn:microsoft.com/office/officeart/2005/8/layout/venn1"/>
    <dgm:cxn modelId="{8C880F66-79D1-4936-AA46-97A7837CFD64}" type="presOf" srcId="{0AA7DC6A-9FCA-4664-8338-7C2878A65F95}" destId="{98A67A69-A4DA-4457-B096-BF12AC53491E}" srcOrd="0" destOrd="0" presId="urn:microsoft.com/office/officeart/2005/8/layout/venn1"/>
    <dgm:cxn modelId="{65E75CDB-D4FF-47B9-9C35-FC452C6B4AF3}" type="presOf" srcId="{50081259-0E44-4174-93F4-69453B8621C0}" destId="{8F9B47E5-564B-4E89-8E46-E2CA0E6DDFE5}" srcOrd="0" destOrd="0" presId="urn:microsoft.com/office/officeart/2005/8/layout/venn1"/>
    <dgm:cxn modelId="{B76DD63E-0626-4557-A595-4AAC1BBC3D30}" type="presOf" srcId="{3BD299F1-7D1E-43E8-BFBA-33B5609726C9}" destId="{5E079E55-F664-436F-8575-0AB1FB497DA9}" srcOrd="0" destOrd="0" presId="urn:microsoft.com/office/officeart/2005/8/layout/venn1"/>
    <dgm:cxn modelId="{8849DC90-60A2-4F4C-A7F3-1B0DFA8FCDD3}" srcId="{0AA7DC6A-9FCA-4664-8338-7C2878A65F95}" destId="{50081259-0E44-4174-93F4-69453B8621C0}" srcOrd="2" destOrd="0" parTransId="{8A62F433-4AA3-4576-B8BD-C655863BFA7A}" sibTransId="{71396BD4-85A6-496C-82FE-FB867E22B50F}"/>
    <dgm:cxn modelId="{695DA916-7170-42F2-8CB7-95971C09FA2B}" srcId="{0AA7DC6A-9FCA-4664-8338-7C2878A65F95}" destId="{E4133144-AEE0-4E54-97E7-980485D46250}" srcOrd="1" destOrd="0" parTransId="{12714ECE-178C-4837-9DBD-74374FF8DAE0}" sibTransId="{FA110BE1-CEB1-41EE-B72C-3A076A61F66C}"/>
    <dgm:cxn modelId="{CAF86988-4830-451F-B32F-3F27816F01CD}" type="presOf" srcId="{E4133144-AEE0-4E54-97E7-980485D46250}" destId="{CCD0C2CF-5FC9-4C64-9D57-8589A437247A}" srcOrd="0" destOrd="0" presId="urn:microsoft.com/office/officeart/2005/8/layout/venn1"/>
    <dgm:cxn modelId="{FBF01154-0D90-4578-9154-E72F53B92D10}" srcId="{0AA7DC6A-9FCA-4664-8338-7C2878A65F95}" destId="{F618F307-8557-4500-953F-60F037DF9669}" srcOrd="0" destOrd="0" parTransId="{DC294689-610B-4554-B697-C8D1C3F3EC6A}" sibTransId="{62A21A07-C4E4-4FAD-A155-28B13A1C5889}"/>
    <dgm:cxn modelId="{D6BFE949-F1F3-4CDA-B5DF-EFCF9DB98C67}" type="presOf" srcId="{1EC61466-5793-408E-8118-6CA9FCDBBECA}" destId="{D6E71A86-4726-4BF9-98AB-FF843A4A0122}" srcOrd="0" destOrd="0" presId="urn:microsoft.com/office/officeart/2005/8/layout/venn1"/>
    <dgm:cxn modelId="{8F6846FF-2A8A-4942-A962-7AB13D857ED8}" type="presParOf" srcId="{98A67A69-A4DA-4457-B096-BF12AC53491E}" destId="{F9142A87-2513-406E-A9C9-63144295F811}" srcOrd="0" destOrd="0" presId="urn:microsoft.com/office/officeart/2005/8/layout/venn1"/>
    <dgm:cxn modelId="{19D56E18-74B0-4F04-9EEF-4788FAD1DBCD}" type="presParOf" srcId="{98A67A69-A4DA-4457-B096-BF12AC53491E}" destId="{C640C492-2D3E-4B2A-AB1C-81FC7D56F2A5}" srcOrd="1" destOrd="0" presId="urn:microsoft.com/office/officeart/2005/8/layout/venn1"/>
    <dgm:cxn modelId="{478DA5B8-D5B0-4D32-8CE6-0A8448EAD608}" type="presParOf" srcId="{98A67A69-A4DA-4457-B096-BF12AC53491E}" destId="{7BF58B45-202F-4EA8-8A15-93B01B3A082C}" srcOrd="2" destOrd="0" presId="urn:microsoft.com/office/officeart/2005/8/layout/venn1"/>
    <dgm:cxn modelId="{E2D6294C-CDBE-40A0-9404-D22D83A65017}" type="presParOf" srcId="{98A67A69-A4DA-4457-B096-BF12AC53491E}" destId="{CCD0C2CF-5FC9-4C64-9D57-8589A437247A}" srcOrd="3" destOrd="0" presId="urn:microsoft.com/office/officeart/2005/8/layout/venn1"/>
    <dgm:cxn modelId="{E06E1D78-33E9-4A55-9EFA-5FE8A968EE1E}" type="presParOf" srcId="{98A67A69-A4DA-4457-B096-BF12AC53491E}" destId="{35B5B66C-0EA9-4F68-BA7F-1ED20F64B55E}" srcOrd="4" destOrd="0" presId="urn:microsoft.com/office/officeart/2005/8/layout/venn1"/>
    <dgm:cxn modelId="{C388C776-D708-40E0-904E-33AF07B69385}" type="presParOf" srcId="{98A67A69-A4DA-4457-B096-BF12AC53491E}" destId="{8F9B47E5-564B-4E89-8E46-E2CA0E6DDFE5}" srcOrd="5" destOrd="0" presId="urn:microsoft.com/office/officeart/2005/8/layout/venn1"/>
    <dgm:cxn modelId="{6E482325-1423-4395-BFA6-7253DA342646}" type="presParOf" srcId="{98A67A69-A4DA-4457-B096-BF12AC53491E}" destId="{D64F534A-7638-49E2-8E57-D4BE45BC6738}" srcOrd="6" destOrd="0" presId="urn:microsoft.com/office/officeart/2005/8/layout/venn1"/>
    <dgm:cxn modelId="{99806782-8B96-445A-BCAB-8DFA107FC592}" type="presParOf" srcId="{98A67A69-A4DA-4457-B096-BF12AC53491E}" destId="{5E079E55-F664-436F-8575-0AB1FB497DA9}" srcOrd="7" destOrd="0" presId="urn:microsoft.com/office/officeart/2005/8/layout/venn1"/>
    <dgm:cxn modelId="{FBBBB579-3CA0-4108-994A-0FB757207C44}" type="presParOf" srcId="{98A67A69-A4DA-4457-B096-BF12AC53491E}" destId="{558CF81F-FEB5-4D75-AF52-8AF9FBEB4AF5}" srcOrd="8" destOrd="0" presId="urn:microsoft.com/office/officeart/2005/8/layout/venn1"/>
    <dgm:cxn modelId="{1A7B1EBE-7464-47D0-8AF2-4F9D4C14699F}" type="presParOf" srcId="{98A67A69-A4DA-4457-B096-BF12AC53491E}" destId="{D6E71A86-4726-4BF9-98AB-FF843A4A0122}"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63000E-839B-4C83-A975-7D5F986F3AC1}" type="doc">
      <dgm:prSet loTypeId="urn:microsoft.com/office/officeart/2005/8/layout/hList1" loCatId="list" qsTypeId="urn:microsoft.com/office/officeart/2005/8/quickstyle/simple5" qsCatId="simple" csTypeId="urn:microsoft.com/office/officeart/2005/8/colors/accent6_2" csCatId="accent6" phldr="1"/>
      <dgm:spPr/>
      <dgm:t>
        <a:bodyPr/>
        <a:lstStyle/>
        <a:p>
          <a:endParaRPr lang="en-US"/>
        </a:p>
      </dgm:t>
    </dgm:pt>
    <dgm:pt modelId="{6856A4BA-16AF-4AC5-9F14-4CC2C1490BD3}">
      <dgm:prSet phldrT="[Tekst]"/>
      <dgm:spPr/>
      <dgm:t>
        <a:bodyPr/>
        <a:lstStyle/>
        <a:p>
          <a:r>
            <a:rPr lang="en-US" dirty="0" smtClean="0"/>
            <a:t>Plant Product Identity</a:t>
          </a:r>
          <a:endParaRPr lang="en-US" dirty="0"/>
        </a:p>
      </dgm:t>
    </dgm:pt>
    <dgm:pt modelId="{27EB3631-83A7-4DB1-94F6-DB91CAEC7F71}" type="parTrans" cxnId="{42F7AB14-3BB5-4956-895B-63D1C7C0EBD7}">
      <dgm:prSet/>
      <dgm:spPr/>
      <dgm:t>
        <a:bodyPr/>
        <a:lstStyle/>
        <a:p>
          <a:endParaRPr lang="en-US"/>
        </a:p>
      </dgm:t>
    </dgm:pt>
    <dgm:pt modelId="{CF0F3C01-A4AE-4E16-9C55-7CE4B49A690C}" type="sibTrans" cxnId="{42F7AB14-3BB5-4956-895B-63D1C7C0EBD7}">
      <dgm:prSet/>
      <dgm:spPr/>
      <dgm:t>
        <a:bodyPr/>
        <a:lstStyle/>
        <a:p>
          <a:endParaRPr lang="en-US"/>
        </a:p>
      </dgm:t>
    </dgm:pt>
    <dgm:pt modelId="{28F1DA98-73F3-4288-B8E1-C850B5C213DD}">
      <dgm:prSet phldrT="[Tekst]"/>
      <dgm:spPr/>
      <dgm:t>
        <a:bodyPr/>
        <a:lstStyle/>
        <a:p>
          <a:pPr rtl="0"/>
          <a:r>
            <a:rPr kumimoji="0" lang="en-GB" b="0" i="0" u="none" strike="noStrike" cap="none" spc="0" normalizeH="0" baseline="0" noProof="0" dirty="0" smtClean="0">
              <a:ln/>
              <a:effectLst/>
              <a:uLnTx/>
              <a:uFillTx/>
              <a:latin typeface="+mn-lt"/>
              <a:ea typeface="+mn-ea"/>
              <a:cs typeface="+mn-cs"/>
            </a:rPr>
            <a:t>Avoid adventitious presence of unintended traits</a:t>
          </a:r>
          <a:endParaRPr lang="en-US" dirty="0"/>
        </a:p>
      </dgm:t>
    </dgm:pt>
    <dgm:pt modelId="{7D163688-68C5-4234-AF72-7CF8FBCECCAA}" type="parTrans" cxnId="{E5DF1823-85BA-4C49-9A58-F47B43580EA3}">
      <dgm:prSet/>
      <dgm:spPr/>
      <dgm:t>
        <a:bodyPr/>
        <a:lstStyle/>
        <a:p>
          <a:endParaRPr lang="en-US"/>
        </a:p>
      </dgm:t>
    </dgm:pt>
    <dgm:pt modelId="{CFD54476-9903-4C28-81B1-973443D7F496}" type="sibTrans" cxnId="{E5DF1823-85BA-4C49-9A58-F47B43580EA3}">
      <dgm:prSet/>
      <dgm:spPr/>
      <dgm:t>
        <a:bodyPr/>
        <a:lstStyle/>
        <a:p>
          <a:endParaRPr lang="en-US"/>
        </a:p>
      </dgm:t>
    </dgm:pt>
    <dgm:pt modelId="{781589F2-EE5C-4CF9-B5A9-7F95E6BC3369}">
      <dgm:prSet phldrT="[Tekst]"/>
      <dgm:spPr/>
      <dgm:t>
        <a:bodyPr/>
        <a:lstStyle/>
        <a:p>
          <a:r>
            <a:rPr lang="en-US" dirty="0" smtClean="0"/>
            <a:t>Containment &amp; Confinement</a:t>
          </a:r>
          <a:endParaRPr lang="en-US" dirty="0"/>
        </a:p>
      </dgm:t>
    </dgm:pt>
    <dgm:pt modelId="{CD9AC3ED-6C09-4302-835E-5B43D42782BC}" type="parTrans" cxnId="{DD214AAE-A5E4-47A6-B7CF-30867D829815}">
      <dgm:prSet/>
      <dgm:spPr/>
      <dgm:t>
        <a:bodyPr/>
        <a:lstStyle/>
        <a:p>
          <a:endParaRPr lang="en-US"/>
        </a:p>
      </dgm:t>
    </dgm:pt>
    <dgm:pt modelId="{7763865F-93DC-4045-93B4-E384342737A3}" type="sibTrans" cxnId="{DD214AAE-A5E4-47A6-B7CF-30867D829815}">
      <dgm:prSet/>
      <dgm:spPr/>
      <dgm:t>
        <a:bodyPr/>
        <a:lstStyle/>
        <a:p>
          <a:endParaRPr lang="en-US"/>
        </a:p>
      </dgm:t>
    </dgm:pt>
    <dgm:pt modelId="{6988C3AC-30DE-4480-85DA-73ABE7BE4DFC}">
      <dgm:prSet phldrT="[Tekst]"/>
      <dgm:spPr/>
      <dgm:t>
        <a:bodyPr/>
        <a:lstStyle/>
        <a:p>
          <a:r>
            <a:rPr kumimoji="0" lang="en-GB" b="0" i="0" u="none" strike="noStrike" cap="none" spc="0" normalizeH="0" baseline="0" noProof="0" dirty="0" smtClean="0">
              <a:ln/>
              <a:effectLst/>
              <a:uLnTx/>
              <a:uFillTx/>
              <a:latin typeface="+mn-lt"/>
              <a:ea typeface="+mn-ea"/>
              <a:cs typeface="+mn-cs"/>
            </a:rPr>
            <a:t>Avoid creating a source of adventitious presence</a:t>
          </a:r>
          <a:endParaRPr lang="en-US" dirty="0"/>
        </a:p>
      </dgm:t>
    </dgm:pt>
    <dgm:pt modelId="{CF0EBB7C-591B-4B7B-B4B9-5563B6AA08C8}" type="parTrans" cxnId="{51D035E0-68DA-4C64-B7F4-261B147C077C}">
      <dgm:prSet/>
      <dgm:spPr/>
      <dgm:t>
        <a:bodyPr/>
        <a:lstStyle/>
        <a:p>
          <a:endParaRPr lang="en-US"/>
        </a:p>
      </dgm:t>
    </dgm:pt>
    <dgm:pt modelId="{AAF30FD2-5EA5-4FF8-B5B5-E720B981C7E4}" type="sibTrans" cxnId="{51D035E0-68DA-4C64-B7F4-261B147C077C}">
      <dgm:prSet/>
      <dgm:spPr/>
      <dgm:t>
        <a:bodyPr/>
        <a:lstStyle/>
        <a:p>
          <a:endParaRPr lang="en-US"/>
        </a:p>
      </dgm:t>
    </dgm:pt>
    <dgm:pt modelId="{E80929C7-0A9A-4B9D-96C3-C4EA313B2D85}">
      <dgm:prSet/>
      <dgm:spPr/>
      <dgm:t>
        <a:bodyPr/>
        <a:lstStyle/>
        <a:p>
          <a:pPr rtl="0"/>
          <a:r>
            <a:rPr kumimoji="0" lang="en-GB" b="0" i="0" u="none" strike="noStrike" cap="none" spc="0" normalizeH="0" baseline="0" noProof="0" smtClean="0">
              <a:ln/>
              <a:effectLst/>
              <a:uLnTx/>
              <a:uFillTx/>
              <a:latin typeface="+mn-lt"/>
              <a:ea typeface="+mn-ea"/>
              <a:cs typeface="+mn-cs"/>
            </a:rPr>
            <a:t>Conform to performance criteria</a:t>
          </a:r>
          <a:endParaRPr kumimoji="0" lang="en-GB" b="0" i="0" u="none" strike="noStrike" cap="none" spc="0" normalizeH="0" baseline="0" noProof="0" dirty="0" smtClean="0">
            <a:ln/>
            <a:effectLst/>
            <a:uLnTx/>
            <a:uFillTx/>
            <a:latin typeface="+mn-lt"/>
            <a:ea typeface="+mn-ea"/>
            <a:cs typeface="+mn-cs"/>
          </a:endParaRPr>
        </a:p>
      </dgm:t>
    </dgm:pt>
    <dgm:pt modelId="{2C442DA2-D683-40A7-AB73-F9DB6D75AAAD}" type="parTrans" cxnId="{91257326-8085-4C45-9C8F-0D59990D173C}">
      <dgm:prSet/>
      <dgm:spPr/>
      <dgm:t>
        <a:bodyPr/>
        <a:lstStyle/>
        <a:p>
          <a:endParaRPr lang="en-US"/>
        </a:p>
      </dgm:t>
    </dgm:pt>
    <dgm:pt modelId="{10EA809C-326A-41AF-B93D-118E54D9ACF9}" type="sibTrans" cxnId="{91257326-8085-4C45-9C8F-0D59990D173C}">
      <dgm:prSet/>
      <dgm:spPr/>
      <dgm:t>
        <a:bodyPr/>
        <a:lstStyle/>
        <a:p>
          <a:endParaRPr lang="en-US"/>
        </a:p>
      </dgm:t>
    </dgm:pt>
    <dgm:pt modelId="{ED7C3278-CDF2-46C2-88BB-C0BFBDDE21C0}" type="pres">
      <dgm:prSet presAssocID="{4763000E-839B-4C83-A975-7D5F986F3AC1}" presName="Name0" presStyleCnt="0">
        <dgm:presLayoutVars>
          <dgm:dir/>
          <dgm:animLvl val="lvl"/>
          <dgm:resizeHandles val="exact"/>
        </dgm:presLayoutVars>
      </dgm:prSet>
      <dgm:spPr/>
      <dgm:t>
        <a:bodyPr/>
        <a:lstStyle/>
        <a:p>
          <a:endParaRPr lang="en-US"/>
        </a:p>
      </dgm:t>
    </dgm:pt>
    <dgm:pt modelId="{8E18E71B-1FFA-4290-900D-81B786A77F87}" type="pres">
      <dgm:prSet presAssocID="{6856A4BA-16AF-4AC5-9F14-4CC2C1490BD3}" presName="composite" presStyleCnt="0"/>
      <dgm:spPr/>
    </dgm:pt>
    <dgm:pt modelId="{BB90AB9B-F80D-436E-86AB-9ED3162A76B8}" type="pres">
      <dgm:prSet presAssocID="{6856A4BA-16AF-4AC5-9F14-4CC2C1490BD3}" presName="parTx" presStyleLbl="alignNode1" presStyleIdx="0" presStyleCnt="2">
        <dgm:presLayoutVars>
          <dgm:chMax val="0"/>
          <dgm:chPref val="0"/>
          <dgm:bulletEnabled val="1"/>
        </dgm:presLayoutVars>
      </dgm:prSet>
      <dgm:spPr/>
      <dgm:t>
        <a:bodyPr/>
        <a:lstStyle/>
        <a:p>
          <a:endParaRPr lang="en-US"/>
        </a:p>
      </dgm:t>
    </dgm:pt>
    <dgm:pt modelId="{D808EDC0-E782-431B-9E90-EBB20C77F930}" type="pres">
      <dgm:prSet presAssocID="{6856A4BA-16AF-4AC5-9F14-4CC2C1490BD3}" presName="desTx" presStyleLbl="alignAccFollowNode1" presStyleIdx="0" presStyleCnt="2">
        <dgm:presLayoutVars>
          <dgm:bulletEnabled val="1"/>
        </dgm:presLayoutVars>
      </dgm:prSet>
      <dgm:spPr/>
      <dgm:t>
        <a:bodyPr/>
        <a:lstStyle/>
        <a:p>
          <a:endParaRPr lang="en-US"/>
        </a:p>
      </dgm:t>
    </dgm:pt>
    <dgm:pt modelId="{D32FFBD5-2CE8-4D0A-9F7C-7B707B3BB2F6}" type="pres">
      <dgm:prSet presAssocID="{CF0F3C01-A4AE-4E16-9C55-7CE4B49A690C}" presName="space" presStyleCnt="0"/>
      <dgm:spPr/>
    </dgm:pt>
    <dgm:pt modelId="{0D0CE64A-8A49-4E0F-BFBD-ECE3F9F9C0C1}" type="pres">
      <dgm:prSet presAssocID="{781589F2-EE5C-4CF9-B5A9-7F95E6BC3369}" presName="composite" presStyleCnt="0"/>
      <dgm:spPr/>
    </dgm:pt>
    <dgm:pt modelId="{F1CCADC2-B95A-4A63-8849-9720C40C1B0A}" type="pres">
      <dgm:prSet presAssocID="{781589F2-EE5C-4CF9-B5A9-7F95E6BC3369}" presName="parTx" presStyleLbl="alignNode1" presStyleIdx="1" presStyleCnt="2">
        <dgm:presLayoutVars>
          <dgm:chMax val="0"/>
          <dgm:chPref val="0"/>
          <dgm:bulletEnabled val="1"/>
        </dgm:presLayoutVars>
      </dgm:prSet>
      <dgm:spPr/>
      <dgm:t>
        <a:bodyPr/>
        <a:lstStyle/>
        <a:p>
          <a:endParaRPr lang="en-US"/>
        </a:p>
      </dgm:t>
    </dgm:pt>
    <dgm:pt modelId="{10C81FC7-39EA-41C3-BC0C-4384E9AA5015}" type="pres">
      <dgm:prSet presAssocID="{781589F2-EE5C-4CF9-B5A9-7F95E6BC3369}" presName="desTx" presStyleLbl="alignAccFollowNode1" presStyleIdx="1" presStyleCnt="2">
        <dgm:presLayoutVars>
          <dgm:bulletEnabled val="1"/>
        </dgm:presLayoutVars>
      </dgm:prSet>
      <dgm:spPr/>
      <dgm:t>
        <a:bodyPr/>
        <a:lstStyle/>
        <a:p>
          <a:endParaRPr lang="en-US"/>
        </a:p>
      </dgm:t>
    </dgm:pt>
  </dgm:ptLst>
  <dgm:cxnLst>
    <dgm:cxn modelId="{91257326-8085-4C45-9C8F-0D59990D173C}" srcId="{6856A4BA-16AF-4AC5-9F14-4CC2C1490BD3}" destId="{E80929C7-0A9A-4B9D-96C3-C4EA313B2D85}" srcOrd="1" destOrd="0" parTransId="{2C442DA2-D683-40A7-AB73-F9DB6D75AAAD}" sibTransId="{10EA809C-326A-41AF-B93D-118E54D9ACF9}"/>
    <dgm:cxn modelId="{51D035E0-68DA-4C64-B7F4-261B147C077C}" srcId="{781589F2-EE5C-4CF9-B5A9-7F95E6BC3369}" destId="{6988C3AC-30DE-4480-85DA-73ABE7BE4DFC}" srcOrd="0" destOrd="0" parTransId="{CF0EBB7C-591B-4B7B-B4B9-5563B6AA08C8}" sibTransId="{AAF30FD2-5EA5-4FF8-B5B5-E720B981C7E4}"/>
    <dgm:cxn modelId="{42F7AB14-3BB5-4956-895B-63D1C7C0EBD7}" srcId="{4763000E-839B-4C83-A975-7D5F986F3AC1}" destId="{6856A4BA-16AF-4AC5-9F14-4CC2C1490BD3}" srcOrd="0" destOrd="0" parTransId="{27EB3631-83A7-4DB1-94F6-DB91CAEC7F71}" sibTransId="{CF0F3C01-A4AE-4E16-9C55-7CE4B49A690C}"/>
    <dgm:cxn modelId="{B06BA198-12E3-4484-8C4E-09D372DB4C03}" type="presOf" srcId="{6856A4BA-16AF-4AC5-9F14-4CC2C1490BD3}" destId="{BB90AB9B-F80D-436E-86AB-9ED3162A76B8}" srcOrd="0" destOrd="0" presId="urn:microsoft.com/office/officeart/2005/8/layout/hList1"/>
    <dgm:cxn modelId="{A44C29F9-506F-49D2-AB04-1AE55C3643F1}" type="presOf" srcId="{781589F2-EE5C-4CF9-B5A9-7F95E6BC3369}" destId="{F1CCADC2-B95A-4A63-8849-9720C40C1B0A}" srcOrd="0" destOrd="0" presId="urn:microsoft.com/office/officeart/2005/8/layout/hList1"/>
    <dgm:cxn modelId="{A41BA90E-5A07-4464-B942-00E12EE0A8A7}" type="presOf" srcId="{E80929C7-0A9A-4B9D-96C3-C4EA313B2D85}" destId="{D808EDC0-E782-431B-9E90-EBB20C77F930}" srcOrd="0" destOrd="1" presId="urn:microsoft.com/office/officeart/2005/8/layout/hList1"/>
    <dgm:cxn modelId="{DD214AAE-A5E4-47A6-B7CF-30867D829815}" srcId="{4763000E-839B-4C83-A975-7D5F986F3AC1}" destId="{781589F2-EE5C-4CF9-B5A9-7F95E6BC3369}" srcOrd="1" destOrd="0" parTransId="{CD9AC3ED-6C09-4302-835E-5B43D42782BC}" sibTransId="{7763865F-93DC-4045-93B4-E384342737A3}"/>
    <dgm:cxn modelId="{AE8800B8-498D-481F-9CA2-66C54E471DC3}" type="presOf" srcId="{6988C3AC-30DE-4480-85DA-73ABE7BE4DFC}" destId="{10C81FC7-39EA-41C3-BC0C-4384E9AA5015}" srcOrd="0" destOrd="0" presId="urn:microsoft.com/office/officeart/2005/8/layout/hList1"/>
    <dgm:cxn modelId="{E5DF1823-85BA-4C49-9A58-F47B43580EA3}" srcId="{6856A4BA-16AF-4AC5-9F14-4CC2C1490BD3}" destId="{28F1DA98-73F3-4288-B8E1-C850B5C213DD}" srcOrd="0" destOrd="0" parTransId="{7D163688-68C5-4234-AF72-7CF8FBCECCAA}" sibTransId="{CFD54476-9903-4C28-81B1-973443D7F496}"/>
    <dgm:cxn modelId="{9ADE28A0-F49E-4CAD-8C4F-FBCAEA6725E3}" type="presOf" srcId="{4763000E-839B-4C83-A975-7D5F986F3AC1}" destId="{ED7C3278-CDF2-46C2-88BB-C0BFBDDE21C0}" srcOrd="0" destOrd="0" presId="urn:microsoft.com/office/officeart/2005/8/layout/hList1"/>
    <dgm:cxn modelId="{27313D15-0A38-4030-A969-F5D33D9B1AED}" type="presOf" srcId="{28F1DA98-73F3-4288-B8E1-C850B5C213DD}" destId="{D808EDC0-E782-431B-9E90-EBB20C77F930}" srcOrd="0" destOrd="0" presId="urn:microsoft.com/office/officeart/2005/8/layout/hList1"/>
    <dgm:cxn modelId="{89FDD728-59B4-4619-B4D6-20F0DD8910B5}" type="presParOf" srcId="{ED7C3278-CDF2-46C2-88BB-C0BFBDDE21C0}" destId="{8E18E71B-1FFA-4290-900D-81B786A77F87}" srcOrd="0" destOrd="0" presId="urn:microsoft.com/office/officeart/2005/8/layout/hList1"/>
    <dgm:cxn modelId="{4ED405E7-49C5-4F59-8DDB-6237B3641BFC}" type="presParOf" srcId="{8E18E71B-1FFA-4290-900D-81B786A77F87}" destId="{BB90AB9B-F80D-436E-86AB-9ED3162A76B8}" srcOrd="0" destOrd="0" presId="urn:microsoft.com/office/officeart/2005/8/layout/hList1"/>
    <dgm:cxn modelId="{5E095654-0A1C-4C73-883F-A0CC94C5BFBA}" type="presParOf" srcId="{8E18E71B-1FFA-4290-900D-81B786A77F87}" destId="{D808EDC0-E782-431B-9E90-EBB20C77F930}" srcOrd="1" destOrd="0" presId="urn:microsoft.com/office/officeart/2005/8/layout/hList1"/>
    <dgm:cxn modelId="{7FF1D730-0D0F-4BFE-AF92-F96D6A3049BD}" type="presParOf" srcId="{ED7C3278-CDF2-46C2-88BB-C0BFBDDE21C0}" destId="{D32FFBD5-2CE8-4D0A-9F7C-7B707B3BB2F6}" srcOrd="1" destOrd="0" presId="urn:microsoft.com/office/officeart/2005/8/layout/hList1"/>
    <dgm:cxn modelId="{12390E3B-1C30-4308-9420-F1FD7E35919C}" type="presParOf" srcId="{ED7C3278-CDF2-46C2-88BB-C0BFBDDE21C0}" destId="{0D0CE64A-8A49-4E0F-BFBD-ECE3F9F9C0C1}" srcOrd="2" destOrd="0" presId="urn:microsoft.com/office/officeart/2005/8/layout/hList1"/>
    <dgm:cxn modelId="{2429C467-BF6D-4DD8-8174-B889827ACE16}" type="presParOf" srcId="{0D0CE64A-8A49-4E0F-BFBD-ECE3F9F9C0C1}" destId="{F1CCADC2-B95A-4A63-8849-9720C40C1B0A}" srcOrd="0" destOrd="0" presId="urn:microsoft.com/office/officeart/2005/8/layout/hList1"/>
    <dgm:cxn modelId="{6D1EE505-C5B4-4796-9740-DA501064606F}" type="presParOf" srcId="{0D0CE64A-8A49-4E0F-BFBD-ECE3F9F9C0C1}" destId="{10C81FC7-39EA-41C3-BC0C-4384E9AA50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A7DC6A-9FCA-4664-8338-7C2878A65F95}" type="doc">
      <dgm:prSet loTypeId="urn:microsoft.com/office/officeart/2005/8/layout/venn1" loCatId="relationship" qsTypeId="urn:microsoft.com/office/officeart/2005/8/quickstyle/3d2" qsCatId="3D" csTypeId="urn:microsoft.com/office/officeart/2005/8/colors/accent2_2" csCatId="accent2" phldr="1"/>
      <dgm:spPr/>
    </dgm:pt>
    <dgm:pt modelId="{1EC61466-5793-408E-8118-6CA9FCDBBECA}">
      <dgm:prSet phldrT="[Tekst]"/>
      <dgm:spPr/>
      <dgm:t>
        <a:bodyPr/>
        <a:lstStyle/>
        <a:p>
          <a:r>
            <a:rPr lang="en-US" noProof="0" dirty="0" smtClean="0"/>
            <a:t>Quality &amp; Sustainability</a:t>
          </a:r>
          <a:endParaRPr lang="en-US" noProof="0" dirty="0"/>
        </a:p>
      </dgm:t>
    </dgm:pt>
    <dgm:pt modelId="{F1D51B56-ED1E-4F6C-95CF-6B0D2CD0E7D7}" type="parTrans" cxnId="{865E4007-F503-440B-AC16-B0C05C713DDF}">
      <dgm:prSet/>
      <dgm:spPr/>
      <dgm:t>
        <a:bodyPr/>
        <a:lstStyle/>
        <a:p>
          <a:endParaRPr lang="en-US"/>
        </a:p>
      </dgm:t>
    </dgm:pt>
    <dgm:pt modelId="{EACA5F3C-2D2F-4EF1-921D-3DA6B5BF5DC6}" type="sibTrans" cxnId="{865E4007-F503-440B-AC16-B0C05C713DDF}">
      <dgm:prSet/>
      <dgm:spPr/>
      <dgm:t>
        <a:bodyPr/>
        <a:lstStyle/>
        <a:p>
          <a:endParaRPr lang="en-US"/>
        </a:p>
      </dgm:t>
    </dgm:pt>
    <dgm:pt modelId="{F618F307-8557-4500-953F-60F037DF9669}">
      <dgm:prSet phldrT="[Tekst]"/>
      <dgm:spPr/>
      <dgm:t>
        <a:bodyPr/>
        <a:lstStyle/>
        <a:p>
          <a:r>
            <a:rPr lang="en-US" dirty="0" smtClean="0"/>
            <a:t>Safety</a:t>
          </a:r>
          <a:endParaRPr lang="en-US" noProof="0" dirty="0"/>
        </a:p>
      </dgm:t>
    </dgm:pt>
    <dgm:pt modelId="{DC294689-610B-4554-B697-C8D1C3F3EC6A}" type="parTrans" cxnId="{FBF01154-0D90-4578-9154-E72F53B92D10}">
      <dgm:prSet/>
      <dgm:spPr/>
      <dgm:t>
        <a:bodyPr/>
        <a:lstStyle/>
        <a:p>
          <a:endParaRPr lang="en-US"/>
        </a:p>
      </dgm:t>
    </dgm:pt>
    <dgm:pt modelId="{62A21A07-C4E4-4FAD-A155-28B13A1C5889}" type="sibTrans" cxnId="{FBF01154-0D90-4578-9154-E72F53B92D10}">
      <dgm:prSet/>
      <dgm:spPr/>
      <dgm:t>
        <a:bodyPr/>
        <a:lstStyle/>
        <a:p>
          <a:endParaRPr lang="en-US"/>
        </a:p>
      </dgm:t>
    </dgm:pt>
    <dgm:pt modelId="{E4133144-AEE0-4E54-97E7-980485D46250}">
      <dgm:prSet phldrT="[Tekst]"/>
      <dgm:spPr/>
      <dgm:t>
        <a:bodyPr/>
        <a:lstStyle/>
        <a:p>
          <a:r>
            <a:rPr lang="en-US" noProof="0" dirty="0" smtClean="0"/>
            <a:t>Regulatory Compliance</a:t>
          </a:r>
          <a:endParaRPr lang="en-US" noProof="0" dirty="0"/>
        </a:p>
      </dgm:t>
    </dgm:pt>
    <dgm:pt modelId="{12714ECE-178C-4837-9DBD-74374FF8DAE0}" type="parTrans" cxnId="{695DA916-7170-42F2-8CB7-95971C09FA2B}">
      <dgm:prSet/>
      <dgm:spPr/>
      <dgm:t>
        <a:bodyPr/>
        <a:lstStyle/>
        <a:p>
          <a:endParaRPr lang="en-US"/>
        </a:p>
      </dgm:t>
    </dgm:pt>
    <dgm:pt modelId="{FA110BE1-CEB1-41EE-B72C-3A076A61F66C}" type="sibTrans" cxnId="{695DA916-7170-42F2-8CB7-95971C09FA2B}">
      <dgm:prSet/>
      <dgm:spPr/>
      <dgm:t>
        <a:bodyPr/>
        <a:lstStyle/>
        <a:p>
          <a:endParaRPr lang="en-US"/>
        </a:p>
      </dgm:t>
    </dgm:pt>
    <dgm:pt modelId="{3BD299F1-7D1E-43E8-BFBA-33B5609726C9}">
      <dgm:prSet phldrT="[Tekst]"/>
      <dgm:spPr/>
      <dgm:t>
        <a:bodyPr/>
        <a:lstStyle/>
        <a:p>
          <a:r>
            <a:rPr lang="en-US" noProof="0" dirty="0" smtClean="0"/>
            <a:t>Product Integrity</a:t>
          </a:r>
          <a:endParaRPr lang="en-US" noProof="0" dirty="0"/>
        </a:p>
      </dgm:t>
    </dgm:pt>
    <dgm:pt modelId="{4FF27333-6DAB-490D-8733-AFDBBCF5E96E}" type="parTrans" cxnId="{110D67FC-8EBF-4663-B54F-236DE2FAED26}">
      <dgm:prSet/>
      <dgm:spPr/>
      <dgm:t>
        <a:bodyPr/>
        <a:lstStyle/>
        <a:p>
          <a:endParaRPr lang="en-US"/>
        </a:p>
      </dgm:t>
    </dgm:pt>
    <dgm:pt modelId="{203B9F00-6BA5-41EC-BB05-33E4186B1CF6}" type="sibTrans" cxnId="{110D67FC-8EBF-4663-B54F-236DE2FAED26}">
      <dgm:prSet/>
      <dgm:spPr/>
      <dgm:t>
        <a:bodyPr/>
        <a:lstStyle/>
        <a:p>
          <a:endParaRPr lang="en-US"/>
        </a:p>
      </dgm:t>
    </dgm:pt>
    <dgm:pt modelId="{50081259-0E44-4174-93F4-69453B8621C0}">
      <dgm:prSet phldrT="[Tekst]"/>
      <dgm:spPr/>
      <dgm:t>
        <a:bodyPr/>
        <a:lstStyle/>
        <a:p>
          <a:r>
            <a:rPr lang="en-US" noProof="0" dirty="0" smtClean="0"/>
            <a:t>Containment &amp; Confinement</a:t>
          </a:r>
          <a:endParaRPr lang="en-US" noProof="0" dirty="0"/>
        </a:p>
      </dgm:t>
    </dgm:pt>
    <dgm:pt modelId="{8A62F433-4AA3-4576-B8BD-C655863BFA7A}" type="parTrans" cxnId="{8849DC90-60A2-4F4C-A7F3-1B0DFA8FCDD3}">
      <dgm:prSet/>
      <dgm:spPr/>
      <dgm:t>
        <a:bodyPr/>
        <a:lstStyle/>
        <a:p>
          <a:endParaRPr lang="en-US"/>
        </a:p>
      </dgm:t>
    </dgm:pt>
    <dgm:pt modelId="{71396BD4-85A6-496C-82FE-FB867E22B50F}" type="sibTrans" cxnId="{8849DC90-60A2-4F4C-A7F3-1B0DFA8FCDD3}">
      <dgm:prSet/>
      <dgm:spPr/>
      <dgm:t>
        <a:bodyPr/>
        <a:lstStyle/>
        <a:p>
          <a:endParaRPr lang="en-US"/>
        </a:p>
      </dgm:t>
    </dgm:pt>
    <dgm:pt modelId="{98A67A69-A4DA-4457-B096-BF12AC53491E}" type="pres">
      <dgm:prSet presAssocID="{0AA7DC6A-9FCA-4664-8338-7C2878A65F95}" presName="compositeShape" presStyleCnt="0">
        <dgm:presLayoutVars>
          <dgm:chMax val="7"/>
          <dgm:dir/>
          <dgm:resizeHandles val="exact"/>
        </dgm:presLayoutVars>
      </dgm:prSet>
      <dgm:spPr/>
    </dgm:pt>
    <dgm:pt modelId="{F9142A87-2513-406E-A9C9-63144295F811}" type="pres">
      <dgm:prSet presAssocID="{F618F307-8557-4500-953F-60F037DF9669}" presName="circ1" presStyleLbl="vennNode1" presStyleIdx="0" presStyleCnt="5"/>
      <dgm:spPr/>
    </dgm:pt>
    <dgm:pt modelId="{C640C492-2D3E-4B2A-AB1C-81FC7D56F2A5}" type="pres">
      <dgm:prSet presAssocID="{F618F307-8557-4500-953F-60F037DF9669}" presName="circ1Tx" presStyleLbl="revTx" presStyleIdx="0" presStyleCnt="0">
        <dgm:presLayoutVars>
          <dgm:chMax val="0"/>
          <dgm:chPref val="0"/>
          <dgm:bulletEnabled val="1"/>
        </dgm:presLayoutVars>
      </dgm:prSet>
      <dgm:spPr/>
      <dgm:t>
        <a:bodyPr/>
        <a:lstStyle/>
        <a:p>
          <a:endParaRPr lang="en-US"/>
        </a:p>
      </dgm:t>
    </dgm:pt>
    <dgm:pt modelId="{7BF58B45-202F-4EA8-8A15-93B01B3A082C}" type="pres">
      <dgm:prSet presAssocID="{E4133144-AEE0-4E54-97E7-980485D46250}" presName="circ2" presStyleLbl="vennNode1" presStyleIdx="1" presStyleCnt="5"/>
      <dgm:spPr/>
      <dgm:t>
        <a:bodyPr/>
        <a:lstStyle/>
        <a:p>
          <a:endParaRPr lang="en-US"/>
        </a:p>
      </dgm:t>
    </dgm:pt>
    <dgm:pt modelId="{CCD0C2CF-5FC9-4C64-9D57-8589A437247A}" type="pres">
      <dgm:prSet presAssocID="{E4133144-AEE0-4E54-97E7-980485D46250}" presName="circ2Tx" presStyleLbl="revTx" presStyleIdx="0" presStyleCnt="0">
        <dgm:presLayoutVars>
          <dgm:chMax val="0"/>
          <dgm:chPref val="0"/>
          <dgm:bulletEnabled val="1"/>
        </dgm:presLayoutVars>
      </dgm:prSet>
      <dgm:spPr/>
      <dgm:t>
        <a:bodyPr/>
        <a:lstStyle/>
        <a:p>
          <a:endParaRPr lang="en-US"/>
        </a:p>
      </dgm:t>
    </dgm:pt>
    <dgm:pt modelId="{35B5B66C-0EA9-4F68-BA7F-1ED20F64B55E}" type="pres">
      <dgm:prSet presAssocID="{50081259-0E44-4174-93F4-69453B8621C0}" presName="circ3" presStyleLbl="vennNode1" presStyleIdx="2" presStyleCnt="5"/>
      <dgm:spPr/>
    </dgm:pt>
    <dgm:pt modelId="{8F9B47E5-564B-4E89-8E46-E2CA0E6DDFE5}" type="pres">
      <dgm:prSet presAssocID="{50081259-0E44-4174-93F4-69453B8621C0}" presName="circ3Tx" presStyleLbl="revTx" presStyleIdx="0" presStyleCnt="0">
        <dgm:presLayoutVars>
          <dgm:chMax val="0"/>
          <dgm:chPref val="0"/>
          <dgm:bulletEnabled val="1"/>
        </dgm:presLayoutVars>
      </dgm:prSet>
      <dgm:spPr/>
      <dgm:t>
        <a:bodyPr/>
        <a:lstStyle/>
        <a:p>
          <a:endParaRPr lang="en-US"/>
        </a:p>
      </dgm:t>
    </dgm:pt>
    <dgm:pt modelId="{D64F534A-7638-49E2-8E57-D4BE45BC6738}" type="pres">
      <dgm:prSet presAssocID="{3BD299F1-7D1E-43E8-BFBA-33B5609726C9}" presName="circ4" presStyleLbl="vennNode1" presStyleIdx="3" presStyleCnt="5"/>
      <dgm:spPr/>
    </dgm:pt>
    <dgm:pt modelId="{5E079E55-F664-436F-8575-0AB1FB497DA9}" type="pres">
      <dgm:prSet presAssocID="{3BD299F1-7D1E-43E8-BFBA-33B5609726C9}" presName="circ4Tx" presStyleLbl="revTx" presStyleIdx="0" presStyleCnt="0">
        <dgm:presLayoutVars>
          <dgm:chMax val="0"/>
          <dgm:chPref val="0"/>
          <dgm:bulletEnabled val="1"/>
        </dgm:presLayoutVars>
      </dgm:prSet>
      <dgm:spPr/>
      <dgm:t>
        <a:bodyPr/>
        <a:lstStyle/>
        <a:p>
          <a:endParaRPr lang="en-US"/>
        </a:p>
      </dgm:t>
    </dgm:pt>
    <dgm:pt modelId="{558CF81F-FEB5-4D75-AF52-8AF9FBEB4AF5}" type="pres">
      <dgm:prSet presAssocID="{1EC61466-5793-408E-8118-6CA9FCDBBECA}" presName="circ5" presStyleLbl="vennNode1" presStyleIdx="4" presStyleCnt="5"/>
      <dgm:spPr/>
    </dgm:pt>
    <dgm:pt modelId="{D6E71A86-4726-4BF9-98AB-FF843A4A0122}" type="pres">
      <dgm:prSet presAssocID="{1EC61466-5793-408E-8118-6CA9FCDBBECA}" presName="circ5Tx" presStyleLbl="revTx" presStyleIdx="0" presStyleCnt="0">
        <dgm:presLayoutVars>
          <dgm:chMax val="0"/>
          <dgm:chPref val="0"/>
          <dgm:bulletEnabled val="1"/>
        </dgm:presLayoutVars>
      </dgm:prSet>
      <dgm:spPr/>
      <dgm:t>
        <a:bodyPr/>
        <a:lstStyle/>
        <a:p>
          <a:endParaRPr lang="en-US"/>
        </a:p>
      </dgm:t>
    </dgm:pt>
  </dgm:ptLst>
  <dgm:cxnLst>
    <dgm:cxn modelId="{865E4007-F503-440B-AC16-B0C05C713DDF}" srcId="{0AA7DC6A-9FCA-4664-8338-7C2878A65F95}" destId="{1EC61466-5793-408E-8118-6CA9FCDBBECA}" srcOrd="4" destOrd="0" parTransId="{F1D51B56-ED1E-4F6C-95CF-6B0D2CD0E7D7}" sibTransId="{EACA5F3C-2D2F-4EF1-921D-3DA6B5BF5DC6}"/>
    <dgm:cxn modelId="{9EF4872C-07CB-4E3A-A29F-F5C7C9A5D94D}" type="presOf" srcId="{E4133144-AEE0-4E54-97E7-980485D46250}" destId="{CCD0C2CF-5FC9-4C64-9D57-8589A437247A}" srcOrd="0" destOrd="0" presId="urn:microsoft.com/office/officeart/2005/8/layout/venn1"/>
    <dgm:cxn modelId="{6D3EC5CC-5A88-4A8D-BFDE-84791DFDBAB9}" type="presOf" srcId="{F618F307-8557-4500-953F-60F037DF9669}" destId="{C640C492-2D3E-4B2A-AB1C-81FC7D56F2A5}" srcOrd="0" destOrd="0" presId="urn:microsoft.com/office/officeart/2005/8/layout/venn1"/>
    <dgm:cxn modelId="{17F5B831-C938-430F-8F96-A3A02C9C0204}" type="presOf" srcId="{50081259-0E44-4174-93F4-69453B8621C0}" destId="{8F9B47E5-564B-4E89-8E46-E2CA0E6DDFE5}" srcOrd="0" destOrd="0" presId="urn:microsoft.com/office/officeart/2005/8/layout/venn1"/>
    <dgm:cxn modelId="{110D67FC-8EBF-4663-B54F-236DE2FAED26}" srcId="{0AA7DC6A-9FCA-4664-8338-7C2878A65F95}" destId="{3BD299F1-7D1E-43E8-BFBA-33B5609726C9}" srcOrd="3" destOrd="0" parTransId="{4FF27333-6DAB-490D-8733-AFDBBCF5E96E}" sibTransId="{203B9F00-6BA5-41EC-BB05-33E4186B1CF6}"/>
    <dgm:cxn modelId="{50CA1A18-342C-4A23-9A0E-4343CC7C847E}" type="presOf" srcId="{0AA7DC6A-9FCA-4664-8338-7C2878A65F95}" destId="{98A67A69-A4DA-4457-B096-BF12AC53491E}" srcOrd="0" destOrd="0" presId="urn:microsoft.com/office/officeart/2005/8/layout/venn1"/>
    <dgm:cxn modelId="{8849DC90-60A2-4F4C-A7F3-1B0DFA8FCDD3}" srcId="{0AA7DC6A-9FCA-4664-8338-7C2878A65F95}" destId="{50081259-0E44-4174-93F4-69453B8621C0}" srcOrd="2" destOrd="0" parTransId="{8A62F433-4AA3-4576-B8BD-C655863BFA7A}" sibTransId="{71396BD4-85A6-496C-82FE-FB867E22B50F}"/>
    <dgm:cxn modelId="{04E6310F-0FE1-4F08-9ACE-8CD12297E8AC}" type="presOf" srcId="{1EC61466-5793-408E-8118-6CA9FCDBBECA}" destId="{D6E71A86-4726-4BF9-98AB-FF843A4A0122}" srcOrd="0" destOrd="0" presId="urn:microsoft.com/office/officeart/2005/8/layout/venn1"/>
    <dgm:cxn modelId="{695DA916-7170-42F2-8CB7-95971C09FA2B}" srcId="{0AA7DC6A-9FCA-4664-8338-7C2878A65F95}" destId="{E4133144-AEE0-4E54-97E7-980485D46250}" srcOrd="1" destOrd="0" parTransId="{12714ECE-178C-4837-9DBD-74374FF8DAE0}" sibTransId="{FA110BE1-CEB1-41EE-B72C-3A076A61F66C}"/>
    <dgm:cxn modelId="{FBF01154-0D90-4578-9154-E72F53B92D10}" srcId="{0AA7DC6A-9FCA-4664-8338-7C2878A65F95}" destId="{F618F307-8557-4500-953F-60F037DF9669}" srcOrd="0" destOrd="0" parTransId="{DC294689-610B-4554-B697-C8D1C3F3EC6A}" sibTransId="{62A21A07-C4E4-4FAD-A155-28B13A1C5889}"/>
    <dgm:cxn modelId="{6FACE537-68B4-4BD2-8FB5-5D4E983EAC82}" type="presOf" srcId="{3BD299F1-7D1E-43E8-BFBA-33B5609726C9}" destId="{5E079E55-F664-436F-8575-0AB1FB497DA9}" srcOrd="0" destOrd="0" presId="urn:microsoft.com/office/officeart/2005/8/layout/venn1"/>
    <dgm:cxn modelId="{F25B8867-1D33-49A1-AAEC-3C87639236DD}" type="presParOf" srcId="{98A67A69-A4DA-4457-B096-BF12AC53491E}" destId="{F9142A87-2513-406E-A9C9-63144295F811}" srcOrd="0" destOrd="0" presId="urn:microsoft.com/office/officeart/2005/8/layout/venn1"/>
    <dgm:cxn modelId="{BAF14FB4-F20D-4A09-9CD2-22E44247B27C}" type="presParOf" srcId="{98A67A69-A4DA-4457-B096-BF12AC53491E}" destId="{C640C492-2D3E-4B2A-AB1C-81FC7D56F2A5}" srcOrd="1" destOrd="0" presId="urn:microsoft.com/office/officeart/2005/8/layout/venn1"/>
    <dgm:cxn modelId="{B90ED817-18EB-4BA4-8A7D-97E662B2391C}" type="presParOf" srcId="{98A67A69-A4DA-4457-B096-BF12AC53491E}" destId="{7BF58B45-202F-4EA8-8A15-93B01B3A082C}" srcOrd="2" destOrd="0" presId="urn:microsoft.com/office/officeart/2005/8/layout/venn1"/>
    <dgm:cxn modelId="{A1335595-9541-4E2D-92C4-0D49A87E8101}" type="presParOf" srcId="{98A67A69-A4DA-4457-B096-BF12AC53491E}" destId="{CCD0C2CF-5FC9-4C64-9D57-8589A437247A}" srcOrd="3" destOrd="0" presId="urn:microsoft.com/office/officeart/2005/8/layout/venn1"/>
    <dgm:cxn modelId="{DDF978B4-B8BF-40E9-8D47-9935F0EC6BC4}" type="presParOf" srcId="{98A67A69-A4DA-4457-B096-BF12AC53491E}" destId="{35B5B66C-0EA9-4F68-BA7F-1ED20F64B55E}" srcOrd="4" destOrd="0" presId="urn:microsoft.com/office/officeart/2005/8/layout/venn1"/>
    <dgm:cxn modelId="{0AFCBC99-5C4C-47ED-96CC-D5FFB2768E0D}" type="presParOf" srcId="{98A67A69-A4DA-4457-B096-BF12AC53491E}" destId="{8F9B47E5-564B-4E89-8E46-E2CA0E6DDFE5}" srcOrd="5" destOrd="0" presId="urn:microsoft.com/office/officeart/2005/8/layout/venn1"/>
    <dgm:cxn modelId="{1734DC93-8347-4BF6-92B8-670D09E3DDC3}" type="presParOf" srcId="{98A67A69-A4DA-4457-B096-BF12AC53491E}" destId="{D64F534A-7638-49E2-8E57-D4BE45BC6738}" srcOrd="6" destOrd="0" presId="urn:microsoft.com/office/officeart/2005/8/layout/venn1"/>
    <dgm:cxn modelId="{AF0A85BA-F193-4C5F-B9F3-DD447ED81462}" type="presParOf" srcId="{98A67A69-A4DA-4457-B096-BF12AC53491E}" destId="{5E079E55-F664-436F-8575-0AB1FB497DA9}" srcOrd="7" destOrd="0" presId="urn:microsoft.com/office/officeart/2005/8/layout/venn1"/>
    <dgm:cxn modelId="{7459247E-37E2-406D-9CBC-77D4EC6F4821}" type="presParOf" srcId="{98A67A69-A4DA-4457-B096-BF12AC53491E}" destId="{558CF81F-FEB5-4D75-AF52-8AF9FBEB4AF5}" srcOrd="8" destOrd="0" presId="urn:microsoft.com/office/officeart/2005/8/layout/venn1"/>
    <dgm:cxn modelId="{D06BB0C1-0CCF-4DB5-A2D4-1A1FBD7857B8}" type="presParOf" srcId="{98A67A69-A4DA-4457-B096-BF12AC53491E}" destId="{D6E71A86-4726-4BF9-98AB-FF843A4A0122}"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8667CA-D518-4D3E-AC41-3722D78E9ED4}" type="doc">
      <dgm:prSet loTypeId="urn:microsoft.com/office/officeart/2005/8/layout/hList1" loCatId="list" qsTypeId="urn:microsoft.com/office/officeart/2005/8/quickstyle/simple5" qsCatId="simple" csTypeId="urn:microsoft.com/office/officeart/2005/8/colors/accent6_2" csCatId="accent6" phldr="1"/>
      <dgm:spPr/>
      <dgm:t>
        <a:bodyPr/>
        <a:lstStyle/>
        <a:p>
          <a:endParaRPr lang="en-US"/>
        </a:p>
      </dgm:t>
    </dgm:pt>
    <dgm:pt modelId="{C17F9FEA-1251-4853-A936-3B4C866463A3}">
      <dgm:prSet phldrT="[Tekst]"/>
      <dgm:spPr/>
      <dgm:t>
        <a:bodyPr/>
        <a:lstStyle/>
        <a:p>
          <a:r>
            <a:rPr lang="en-US" dirty="0" smtClean="0"/>
            <a:t>Top Management</a:t>
          </a:r>
          <a:endParaRPr lang="en-US" dirty="0"/>
        </a:p>
      </dgm:t>
    </dgm:pt>
    <dgm:pt modelId="{6CD32DB1-E1C0-4A43-ADF1-C89493644506}" type="parTrans" cxnId="{0A8E9531-D31A-4DF5-8023-247271511AAA}">
      <dgm:prSet/>
      <dgm:spPr/>
      <dgm:t>
        <a:bodyPr/>
        <a:lstStyle/>
        <a:p>
          <a:endParaRPr lang="en-US"/>
        </a:p>
      </dgm:t>
    </dgm:pt>
    <dgm:pt modelId="{1F08890A-61D2-4B4B-8614-F8C00DB32C7F}" type="sibTrans" cxnId="{0A8E9531-D31A-4DF5-8023-247271511AAA}">
      <dgm:prSet/>
      <dgm:spPr/>
      <dgm:t>
        <a:bodyPr/>
        <a:lstStyle/>
        <a:p>
          <a:endParaRPr lang="en-US"/>
        </a:p>
      </dgm:t>
    </dgm:pt>
    <dgm:pt modelId="{C28C6B43-B7C5-4AAD-9DF6-8B3FB8C48149}">
      <dgm:prSet phldrT="[Tekst]"/>
      <dgm:spPr/>
      <dgm:t>
        <a:bodyPr/>
        <a:lstStyle/>
        <a:p>
          <a:r>
            <a:rPr lang="en-GB" dirty="0" smtClean="0"/>
            <a:t>Endorse Product Stewardship</a:t>
          </a:r>
          <a:endParaRPr lang="en-US" dirty="0"/>
        </a:p>
      </dgm:t>
    </dgm:pt>
    <dgm:pt modelId="{90F59AB7-67A1-471A-A332-768D6DB07FB2}" type="parTrans" cxnId="{8DC294C2-40F8-4CDA-9597-539234E67496}">
      <dgm:prSet/>
      <dgm:spPr/>
      <dgm:t>
        <a:bodyPr/>
        <a:lstStyle/>
        <a:p>
          <a:endParaRPr lang="en-US"/>
        </a:p>
      </dgm:t>
    </dgm:pt>
    <dgm:pt modelId="{D91DCF6B-4DAB-4F85-92A0-4ADF58BBB947}" type="sibTrans" cxnId="{8DC294C2-40F8-4CDA-9597-539234E67496}">
      <dgm:prSet/>
      <dgm:spPr/>
      <dgm:t>
        <a:bodyPr/>
        <a:lstStyle/>
        <a:p>
          <a:endParaRPr lang="en-US"/>
        </a:p>
      </dgm:t>
    </dgm:pt>
    <dgm:pt modelId="{472D5251-3D83-4B18-927D-06452A515A4B}">
      <dgm:prSet phldrT="[Tekst]"/>
      <dgm:spPr/>
      <dgm:t>
        <a:bodyPr/>
        <a:lstStyle/>
        <a:p>
          <a:r>
            <a:rPr lang="en-GB" dirty="0" smtClean="0"/>
            <a:t>Trained and mandated by their management to steer the implementation of Product Stewardship in their organisation</a:t>
          </a:r>
          <a:endParaRPr lang="en-US" dirty="0"/>
        </a:p>
      </dgm:t>
    </dgm:pt>
    <dgm:pt modelId="{2C2F6050-3A06-4AF5-9D54-9168A87CA065}" type="parTrans" cxnId="{480EF54E-CA35-47C1-9C4F-737BCBBB7242}">
      <dgm:prSet/>
      <dgm:spPr/>
      <dgm:t>
        <a:bodyPr/>
        <a:lstStyle/>
        <a:p>
          <a:endParaRPr lang="en-US"/>
        </a:p>
      </dgm:t>
    </dgm:pt>
    <dgm:pt modelId="{61A911DE-A8BC-4829-BE36-3B509A733A32}" type="sibTrans" cxnId="{480EF54E-CA35-47C1-9C4F-737BCBBB7242}">
      <dgm:prSet/>
      <dgm:spPr/>
      <dgm:t>
        <a:bodyPr/>
        <a:lstStyle/>
        <a:p>
          <a:endParaRPr lang="en-US"/>
        </a:p>
      </dgm:t>
    </dgm:pt>
    <dgm:pt modelId="{D2FA3904-D9E5-47B7-BFB7-83EF107BF961}">
      <dgm:prSet phldrT="[Tekst]"/>
      <dgm:spPr/>
      <dgm:t>
        <a:bodyPr/>
        <a:lstStyle/>
        <a:p>
          <a:r>
            <a:rPr lang="en-US" dirty="0" smtClean="0"/>
            <a:t>Functional Responsible</a:t>
          </a:r>
          <a:endParaRPr lang="en-US" dirty="0"/>
        </a:p>
      </dgm:t>
    </dgm:pt>
    <dgm:pt modelId="{339C54F1-EB1B-4FFD-8974-5155B5E9B5B0}" type="parTrans" cxnId="{B611D397-B7FE-465B-BECA-CF00BEA93AB7}">
      <dgm:prSet/>
      <dgm:spPr/>
      <dgm:t>
        <a:bodyPr/>
        <a:lstStyle/>
        <a:p>
          <a:endParaRPr lang="en-US"/>
        </a:p>
      </dgm:t>
    </dgm:pt>
    <dgm:pt modelId="{EC2F1B2C-F530-45A4-9C55-7772A6509FCC}" type="sibTrans" cxnId="{B611D397-B7FE-465B-BECA-CF00BEA93AB7}">
      <dgm:prSet/>
      <dgm:spPr/>
      <dgm:t>
        <a:bodyPr/>
        <a:lstStyle/>
        <a:p>
          <a:endParaRPr lang="en-US"/>
        </a:p>
      </dgm:t>
    </dgm:pt>
    <dgm:pt modelId="{BA43EE92-D130-4EA8-97C5-D8815A28EFE4}">
      <dgm:prSet phldrT="[Tekst]"/>
      <dgm:spPr/>
      <dgm:t>
        <a:bodyPr/>
        <a:lstStyle/>
        <a:p>
          <a:r>
            <a:rPr lang="en-GB" dirty="0" smtClean="0"/>
            <a:t>Involved in daily operations and are key in communication with the involved personnel and in the implementation of the proper practices</a:t>
          </a:r>
          <a:endParaRPr lang="en-US" dirty="0"/>
        </a:p>
      </dgm:t>
    </dgm:pt>
    <dgm:pt modelId="{00708504-83D1-4F90-ACAE-9A84E2F0DD3E}" type="parTrans" cxnId="{2B88EB48-8ABB-4CE2-9CF5-682699E9ED58}">
      <dgm:prSet/>
      <dgm:spPr/>
      <dgm:t>
        <a:bodyPr/>
        <a:lstStyle/>
        <a:p>
          <a:endParaRPr lang="en-US"/>
        </a:p>
      </dgm:t>
    </dgm:pt>
    <dgm:pt modelId="{BCAEB11A-0FB8-46BE-9AF2-DF30979F39C5}" type="sibTrans" cxnId="{2B88EB48-8ABB-4CE2-9CF5-682699E9ED58}">
      <dgm:prSet/>
      <dgm:spPr/>
      <dgm:t>
        <a:bodyPr/>
        <a:lstStyle/>
        <a:p>
          <a:endParaRPr lang="en-US"/>
        </a:p>
      </dgm:t>
    </dgm:pt>
    <dgm:pt modelId="{021E349A-8B5E-4D43-A63A-41B00A3AB167}">
      <dgm:prSet phldrT="[Tekst]"/>
      <dgm:spPr/>
      <dgm:t>
        <a:bodyPr/>
        <a:lstStyle/>
        <a:p>
          <a:r>
            <a:rPr lang="en-GB" dirty="0" smtClean="0"/>
            <a:t>Set the objectives</a:t>
          </a:r>
          <a:endParaRPr lang="en-US" dirty="0"/>
        </a:p>
      </dgm:t>
    </dgm:pt>
    <dgm:pt modelId="{E5C06968-FECB-465F-A991-B5103EE5255A}" type="parTrans" cxnId="{720CE865-9C69-4ACF-BEC7-C3EF328CF877}">
      <dgm:prSet/>
      <dgm:spPr/>
      <dgm:t>
        <a:bodyPr/>
        <a:lstStyle/>
        <a:p>
          <a:endParaRPr lang="en-US"/>
        </a:p>
      </dgm:t>
    </dgm:pt>
    <dgm:pt modelId="{E3A7572A-E8A2-4282-8A06-CE504220CC5B}" type="sibTrans" cxnId="{720CE865-9C69-4ACF-BEC7-C3EF328CF877}">
      <dgm:prSet/>
      <dgm:spPr/>
      <dgm:t>
        <a:bodyPr/>
        <a:lstStyle/>
        <a:p>
          <a:endParaRPr lang="en-US"/>
        </a:p>
      </dgm:t>
    </dgm:pt>
    <dgm:pt modelId="{E21BCB53-CA88-49BA-BC07-D35DAA39BA02}">
      <dgm:prSet phldrT="[Tekst]"/>
      <dgm:spPr/>
      <dgm:t>
        <a:bodyPr/>
        <a:lstStyle/>
        <a:p>
          <a:r>
            <a:rPr lang="en-GB" dirty="0" smtClean="0"/>
            <a:t>Identify necessary resources</a:t>
          </a:r>
          <a:endParaRPr lang="en-US" dirty="0"/>
        </a:p>
      </dgm:t>
    </dgm:pt>
    <dgm:pt modelId="{B5B94B13-CE56-4A27-8D4D-C461C4754F7C}" type="parTrans" cxnId="{9008E861-3CCB-4C31-83F2-429FB3C82CB8}">
      <dgm:prSet/>
      <dgm:spPr/>
      <dgm:t>
        <a:bodyPr/>
        <a:lstStyle/>
        <a:p>
          <a:endParaRPr lang="en-US"/>
        </a:p>
      </dgm:t>
    </dgm:pt>
    <dgm:pt modelId="{771B1FE5-0951-48B5-A41B-50BE826D2AB8}" type="sibTrans" cxnId="{9008E861-3CCB-4C31-83F2-429FB3C82CB8}">
      <dgm:prSet/>
      <dgm:spPr/>
      <dgm:t>
        <a:bodyPr/>
        <a:lstStyle/>
        <a:p>
          <a:endParaRPr lang="en-US"/>
        </a:p>
      </dgm:t>
    </dgm:pt>
    <dgm:pt modelId="{9D0559F6-7DB8-4282-ADF4-0C1963F8B31A}">
      <dgm:prSet phldrT="[Tekst]"/>
      <dgm:spPr/>
      <dgm:t>
        <a:bodyPr/>
        <a:lstStyle/>
        <a:p>
          <a:r>
            <a:rPr lang="en-GB" dirty="0" smtClean="0"/>
            <a:t>Take note of the regular reports</a:t>
          </a:r>
          <a:endParaRPr lang="en-US" dirty="0"/>
        </a:p>
      </dgm:t>
    </dgm:pt>
    <dgm:pt modelId="{8547A6B8-59CF-4401-97C4-E605AE55082D}" type="parTrans" cxnId="{74C2FDF9-76B3-4879-8C6E-C2030B801316}">
      <dgm:prSet/>
      <dgm:spPr/>
      <dgm:t>
        <a:bodyPr/>
        <a:lstStyle/>
        <a:p>
          <a:endParaRPr lang="en-US"/>
        </a:p>
      </dgm:t>
    </dgm:pt>
    <dgm:pt modelId="{8DDCCBA1-0690-4DE2-A701-D89B28C1843C}" type="sibTrans" cxnId="{74C2FDF9-76B3-4879-8C6E-C2030B801316}">
      <dgm:prSet/>
      <dgm:spPr/>
      <dgm:t>
        <a:bodyPr/>
        <a:lstStyle/>
        <a:p>
          <a:endParaRPr lang="en-US"/>
        </a:p>
      </dgm:t>
    </dgm:pt>
    <dgm:pt modelId="{C59163E2-7950-4032-A655-F00B34716876}">
      <dgm:prSet phldrT="[Tekst]"/>
      <dgm:spPr/>
      <dgm:t>
        <a:bodyPr/>
        <a:lstStyle/>
        <a:p>
          <a:r>
            <a:rPr lang="en-GB" dirty="0" smtClean="0"/>
            <a:t>Communicate</a:t>
          </a:r>
          <a:endParaRPr lang="en-US" dirty="0"/>
        </a:p>
      </dgm:t>
    </dgm:pt>
    <dgm:pt modelId="{63108055-7734-4D26-9C90-BFC02BED91F4}" type="parTrans" cxnId="{B0B29E7A-2029-40F4-9F14-AECD09A4D461}">
      <dgm:prSet/>
      <dgm:spPr/>
      <dgm:t>
        <a:bodyPr/>
        <a:lstStyle/>
        <a:p>
          <a:endParaRPr lang="en-US"/>
        </a:p>
      </dgm:t>
    </dgm:pt>
    <dgm:pt modelId="{90F2BC6B-7EBE-4DB4-BBCB-D3B7AA5C3607}" type="sibTrans" cxnId="{B0B29E7A-2029-40F4-9F14-AECD09A4D461}">
      <dgm:prSet/>
      <dgm:spPr/>
      <dgm:t>
        <a:bodyPr/>
        <a:lstStyle/>
        <a:p>
          <a:endParaRPr lang="en-US"/>
        </a:p>
      </dgm:t>
    </dgm:pt>
    <dgm:pt modelId="{2C9041B0-5094-45C8-B8DF-FF21E1698B97}">
      <dgm:prSet phldrT="[Tekst]"/>
      <dgm:spPr/>
      <dgm:t>
        <a:bodyPr/>
        <a:lstStyle/>
        <a:p>
          <a:r>
            <a:rPr lang="en-US" dirty="0" smtClean="0"/>
            <a:t>Stewardship Leaders</a:t>
          </a:r>
          <a:endParaRPr lang="en-US" dirty="0"/>
        </a:p>
      </dgm:t>
    </dgm:pt>
    <dgm:pt modelId="{8AB3B836-9AE0-4FC0-BA83-CBF0AB3545F7}" type="parTrans" cxnId="{1296322B-FD42-4E90-9182-10480B7B7614}">
      <dgm:prSet/>
      <dgm:spPr/>
      <dgm:t>
        <a:bodyPr/>
        <a:lstStyle/>
        <a:p>
          <a:endParaRPr lang="en-US"/>
        </a:p>
      </dgm:t>
    </dgm:pt>
    <dgm:pt modelId="{CF1F9F43-7C4B-4A1E-AA18-F03850EEBF29}" type="sibTrans" cxnId="{1296322B-FD42-4E90-9182-10480B7B7614}">
      <dgm:prSet/>
      <dgm:spPr/>
      <dgm:t>
        <a:bodyPr/>
        <a:lstStyle/>
        <a:p>
          <a:endParaRPr lang="en-US"/>
        </a:p>
      </dgm:t>
    </dgm:pt>
    <dgm:pt modelId="{0A555FA4-1978-4667-B102-1DBB0A46772C}" type="pres">
      <dgm:prSet presAssocID="{218667CA-D518-4D3E-AC41-3722D78E9ED4}" presName="Name0" presStyleCnt="0">
        <dgm:presLayoutVars>
          <dgm:dir/>
          <dgm:animLvl val="lvl"/>
          <dgm:resizeHandles val="exact"/>
        </dgm:presLayoutVars>
      </dgm:prSet>
      <dgm:spPr/>
      <dgm:t>
        <a:bodyPr/>
        <a:lstStyle/>
        <a:p>
          <a:endParaRPr lang="en-US"/>
        </a:p>
      </dgm:t>
    </dgm:pt>
    <dgm:pt modelId="{0C9ED803-BBDF-4321-8B59-D8099FD47715}" type="pres">
      <dgm:prSet presAssocID="{C17F9FEA-1251-4853-A936-3B4C866463A3}" presName="composite" presStyleCnt="0"/>
      <dgm:spPr/>
    </dgm:pt>
    <dgm:pt modelId="{0864ABE0-AFE8-4AEB-BB0B-B3E15355F41A}" type="pres">
      <dgm:prSet presAssocID="{C17F9FEA-1251-4853-A936-3B4C866463A3}" presName="parTx" presStyleLbl="alignNode1" presStyleIdx="0" presStyleCnt="3">
        <dgm:presLayoutVars>
          <dgm:chMax val="0"/>
          <dgm:chPref val="0"/>
          <dgm:bulletEnabled val="1"/>
        </dgm:presLayoutVars>
      </dgm:prSet>
      <dgm:spPr/>
      <dgm:t>
        <a:bodyPr/>
        <a:lstStyle/>
        <a:p>
          <a:endParaRPr lang="en-US"/>
        </a:p>
      </dgm:t>
    </dgm:pt>
    <dgm:pt modelId="{76FDB751-029D-4425-B7C3-2A363E929E42}" type="pres">
      <dgm:prSet presAssocID="{C17F9FEA-1251-4853-A936-3B4C866463A3}" presName="desTx" presStyleLbl="alignAccFollowNode1" presStyleIdx="0" presStyleCnt="3">
        <dgm:presLayoutVars>
          <dgm:bulletEnabled val="1"/>
        </dgm:presLayoutVars>
      </dgm:prSet>
      <dgm:spPr/>
      <dgm:t>
        <a:bodyPr/>
        <a:lstStyle/>
        <a:p>
          <a:endParaRPr lang="en-US"/>
        </a:p>
      </dgm:t>
    </dgm:pt>
    <dgm:pt modelId="{C2D0CB4C-40F3-4C31-AD7A-6C31F1B4385D}" type="pres">
      <dgm:prSet presAssocID="{1F08890A-61D2-4B4B-8614-F8C00DB32C7F}" presName="space" presStyleCnt="0"/>
      <dgm:spPr/>
    </dgm:pt>
    <dgm:pt modelId="{5EA02C4E-11ED-4758-B32F-4FB33E008A23}" type="pres">
      <dgm:prSet presAssocID="{2C9041B0-5094-45C8-B8DF-FF21E1698B97}" presName="composite" presStyleCnt="0"/>
      <dgm:spPr/>
    </dgm:pt>
    <dgm:pt modelId="{7279590C-3F1F-487A-951D-D9A17AFA6C64}" type="pres">
      <dgm:prSet presAssocID="{2C9041B0-5094-45C8-B8DF-FF21E1698B97}" presName="parTx" presStyleLbl="alignNode1" presStyleIdx="1" presStyleCnt="3">
        <dgm:presLayoutVars>
          <dgm:chMax val="0"/>
          <dgm:chPref val="0"/>
          <dgm:bulletEnabled val="1"/>
        </dgm:presLayoutVars>
      </dgm:prSet>
      <dgm:spPr/>
      <dgm:t>
        <a:bodyPr/>
        <a:lstStyle/>
        <a:p>
          <a:endParaRPr lang="en-US"/>
        </a:p>
      </dgm:t>
    </dgm:pt>
    <dgm:pt modelId="{F753B88E-0F0A-4E8B-A6BC-93253D39C8D8}" type="pres">
      <dgm:prSet presAssocID="{2C9041B0-5094-45C8-B8DF-FF21E1698B97}" presName="desTx" presStyleLbl="alignAccFollowNode1" presStyleIdx="1" presStyleCnt="3">
        <dgm:presLayoutVars>
          <dgm:bulletEnabled val="1"/>
        </dgm:presLayoutVars>
      </dgm:prSet>
      <dgm:spPr/>
      <dgm:t>
        <a:bodyPr/>
        <a:lstStyle/>
        <a:p>
          <a:endParaRPr lang="en-US"/>
        </a:p>
      </dgm:t>
    </dgm:pt>
    <dgm:pt modelId="{1A1FF171-2E8D-44FD-AA3C-F0036CDC2730}" type="pres">
      <dgm:prSet presAssocID="{CF1F9F43-7C4B-4A1E-AA18-F03850EEBF29}" presName="space" presStyleCnt="0"/>
      <dgm:spPr/>
    </dgm:pt>
    <dgm:pt modelId="{8D0E2EAB-0219-4C48-AC72-47F54B23140D}" type="pres">
      <dgm:prSet presAssocID="{D2FA3904-D9E5-47B7-BFB7-83EF107BF961}" presName="composite" presStyleCnt="0"/>
      <dgm:spPr/>
    </dgm:pt>
    <dgm:pt modelId="{4F66782A-09C0-4AC8-840F-EB64C3CF508D}" type="pres">
      <dgm:prSet presAssocID="{D2FA3904-D9E5-47B7-BFB7-83EF107BF961}" presName="parTx" presStyleLbl="alignNode1" presStyleIdx="2" presStyleCnt="3">
        <dgm:presLayoutVars>
          <dgm:chMax val="0"/>
          <dgm:chPref val="0"/>
          <dgm:bulletEnabled val="1"/>
        </dgm:presLayoutVars>
      </dgm:prSet>
      <dgm:spPr/>
      <dgm:t>
        <a:bodyPr/>
        <a:lstStyle/>
        <a:p>
          <a:endParaRPr lang="en-US"/>
        </a:p>
      </dgm:t>
    </dgm:pt>
    <dgm:pt modelId="{0F43070D-2AD6-4042-9BB7-F69FB1E121AA}" type="pres">
      <dgm:prSet presAssocID="{D2FA3904-D9E5-47B7-BFB7-83EF107BF961}" presName="desTx" presStyleLbl="alignAccFollowNode1" presStyleIdx="2" presStyleCnt="3">
        <dgm:presLayoutVars>
          <dgm:bulletEnabled val="1"/>
        </dgm:presLayoutVars>
      </dgm:prSet>
      <dgm:spPr/>
      <dgm:t>
        <a:bodyPr/>
        <a:lstStyle/>
        <a:p>
          <a:endParaRPr lang="en-US"/>
        </a:p>
      </dgm:t>
    </dgm:pt>
  </dgm:ptLst>
  <dgm:cxnLst>
    <dgm:cxn modelId="{9FBF39F2-4647-47F8-B752-4D16EC712261}" type="presOf" srcId="{218667CA-D518-4D3E-AC41-3722D78E9ED4}" destId="{0A555FA4-1978-4667-B102-1DBB0A46772C}" srcOrd="0" destOrd="0" presId="urn:microsoft.com/office/officeart/2005/8/layout/hList1"/>
    <dgm:cxn modelId="{70839B85-247A-4245-A96A-7B676C965787}" type="presOf" srcId="{C59163E2-7950-4032-A655-F00B34716876}" destId="{76FDB751-029D-4425-B7C3-2A363E929E42}" srcOrd="0" destOrd="4" presId="urn:microsoft.com/office/officeart/2005/8/layout/hList1"/>
    <dgm:cxn modelId="{AB0C4B68-A19F-4312-8EFE-9799FCABA2B5}" type="presOf" srcId="{C17F9FEA-1251-4853-A936-3B4C866463A3}" destId="{0864ABE0-AFE8-4AEB-BB0B-B3E15355F41A}" srcOrd="0" destOrd="0" presId="urn:microsoft.com/office/officeart/2005/8/layout/hList1"/>
    <dgm:cxn modelId="{C92658B4-457D-4A68-92ED-6BB946AFFB2D}" type="presOf" srcId="{9D0559F6-7DB8-4282-ADF4-0C1963F8B31A}" destId="{76FDB751-029D-4425-B7C3-2A363E929E42}" srcOrd="0" destOrd="3" presId="urn:microsoft.com/office/officeart/2005/8/layout/hList1"/>
    <dgm:cxn modelId="{1296322B-FD42-4E90-9182-10480B7B7614}" srcId="{218667CA-D518-4D3E-AC41-3722D78E9ED4}" destId="{2C9041B0-5094-45C8-B8DF-FF21E1698B97}" srcOrd="1" destOrd="0" parTransId="{8AB3B836-9AE0-4FC0-BA83-CBF0AB3545F7}" sibTransId="{CF1F9F43-7C4B-4A1E-AA18-F03850EEBF29}"/>
    <dgm:cxn modelId="{49CC0C95-A2F3-4F1D-8337-EAFE4F51D8B7}" type="presOf" srcId="{2C9041B0-5094-45C8-B8DF-FF21E1698B97}" destId="{7279590C-3F1F-487A-951D-D9A17AFA6C64}" srcOrd="0" destOrd="0" presId="urn:microsoft.com/office/officeart/2005/8/layout/hList1"/>
    <dgm:cxn modelId="{B0B29E7A-2029-40F4-9F14-AECD09A4D461}" srcId="{C17F9FEA-1251-4853-A936-3B4C866463A3}" destId="{C59163E2-7950-4032-A655-F00B34716876}" srcOrd="4" destOrd="0" parTransId="{63108055-7734-4D26-9C90-BFC02BED91F4}" sibTransId="{90F2BC6B-7EBE-4DB4-BBCB-D3B7AA5C3607}"/>
    <dgm:cxn modelId="{480EF54E-CA35-47C1-9C4F-737BCBBB7242}" srcId="{2C9041B0-5094-45C8-B8DF-FF21E1698B97}" destId="{472D5251-3D83-4B18-927D-06452A515A4B}" srcOrd="0" destOrd="0" parTransId="{2C2F6050-3A06-4AF5-9D54-9168A87CA065}" sibTransId="{61A911DE-A8BC-4829-BE36-3B509A733A32}"/>
    <dgm:cxn modelId="{2B88EB48-8ABB-4CE2-9CF5-682699E9ED58}" srcId="{D2FA3904-D9E5-47B7-BFB7-83EF107BF961}" destId="{BA43EE92-D130-4EA8-97C5-D8815A28EFE4}" srcOrd="0" destOrd="0" parTransId="{00708504-83D1-4F90-ACAE-9A84E2F0DD3E}" sibTransId="{BCAEB11A-0FB8-46BE-9AF2-DF30979F39C5}"/>
    <dgm:cxn modelId="{B611D397-B7FE-465B-BECA-CF00BEA93AB7}" srcId="{218667CA-D518-4D3E-AC41-3722D78E9ED4}" destId="{D2FA3904-D9E5-47B7-BFB7-83EF107BF961}" srcOrd="2" destOrd="0" parTransId="{339C54F1-EB1B-4FFD-8974-5155B5E9B5B0}" sibTransId="{EC2F1B2C-F530-45A4-9C55-7772A6509FCC}"/>
    <dgm:cxn modelId="{9008E861-3CCB-4C31-83F2-429FB3C82CB8}" srcId="{C17F9FEA-1251-4853-A936-3B4C866463A3}" destId="{E21BCB53-CA88-49BA-BC07-D35DAA39BA02}" srcOrd="2" destOrd="0" parTransId="{B5B94B13-CE56-4A27-8D4D-C461C4754F7C}" sibTransId="{771B1FE5-0951-48B5-A41B-50BE826D2AB8}"/>
    <dgm:cxn modelId="{429B4973-8355-442B-B3DF-EC0BADFC7DB9}" type="presOf" srcId="{D2FA3904-D9E5-47B7-BFB7-83EF107BF961}" destId="{4F66782A-09C0-4AC8-840F-EB64C3CF508D}" srcOrd="0" destOrd="0" presId="urn:microsoft.com/office/officeart/2005/8/layout/hList1"/>
    <dgm:cxn modelId="{8DC294C2-40F8-4CDA-9597-539234E67496}" srcId="{C17F9FEA-1251-4853-A936-3B4C866463A3}" destId="{C28C6B43-B7C5-4AAD-9DF6-8B3FB8C48149}" srcOrd="0" destOrd="0" parTransId="{90F59AB7-67A1-471A-A332-768D6DB07FB2}" sibTransId="{D91DCF6B-4DAB-4F85-92A0-4ADF58BBB947}"/>
    <dgm:cxn modelId="{9503F0AE-7990-4698-A0BE-1853C44B43EB}" type="presOf" srcId="{BA43EE92-D130-4EA8-97C5-D8815A28EFE4}" destId="{0F43070D-2AD6-4042-9BB7-F69FB1E121AA}" srcOrd="0" destOrd="0" presId="urn:microsoft.com/office/officeart/2005/8/layout/hList1"/>
    <dgm:cxn modelId="{720CE865-9C69-4ACF-BEC7-C3EF328CF877}" srcId="{C17F9FEA-1251-4853-A936-3B4C866463A3}" destId="{021E349A-8B5E-4D43-A63A-41B00A3AB167}" srcOrd="1" destOrd="0" parTransId="{E5C06968-FECB-465F-A991-B5103EE5255A}" sibTransId="{E3A7572A-E8A2-4282-8A06-CE504220CC5B}"/>
    <dgm:cxn modelId="{85E3AC04-FCA2-40D5-8FA5-5C9832CFDDD9}" type="presOf" srcId="{472D5251-3D83-4B18-927D-06452A515A4B}" destId="{F753B88E-0F0A-4E8B-A6BC-93253D39C8D8}" srcOrd="0" destOrd="0" presId="urn:microsoft.com/office/officeart/2005/8/layout/hList1"/>
    <dgm:cxn modelId="{04901C86-8074-4FB3-8C28-AFFE90F7E525}" type="presOf" srcId="{C28C6B43-B7C5-4AAD-9DF6-8B3FB8C48149}" destId="{76FDB751-029D-4425-B7C3-2A363E929E42}" srcOrd="0" destOrd="0" presId="urn:microsoft.com/office/officeart/2005/8/layout/hList1"/>
    <dgm:cxn modelId="{74C2FDF9-76B3-4879-8C6E-C2030B801316}" srcId="{C17F9FEA-1251-4853-A936-3B4C866463A3}" destId="{9D0559F6-7DB8-4282-ADF4-0C1963F8B31A}" srcOrd="3" destOrd="0" parTransId="{8547A6B8-59CF-4401-97C4-E605AE55082D}" sibTransId="{8DDCCBA1-0690-4DE2-A701-D89B28C1843C}"/>
    <dgm:cxn modelId="{0A8E9531-D31A-4DF5-8023-247271511AAA}" srcId="{218667CA-D518-4D3E-AC41-3722D78E9ED4}" destId="{C17F9FEA-1251-4853-A936-3B4C866463A3}" srcOrd="0" destOrd="0" parTransId="{6CD32DB1-E1C0-4A43-ADF1-C89493644506}" sibTransId="{1F08890A-61D2-4B4B-8614-F8C00DB32C7F}"/>
    <dgm:cxn modelId="{318BADFF-73FB-4B56-9B2B-C28EEF621D7F}" type="presOf" srcId="{E21BCB53-CA88-49BA-BC07-D35DAA39BA02}" destId="{76FDB751-029D-4425-B7C3-2A363E929E42}" srcOrd="0" destOrd="2" presId="urn:microsoft.com/office/officeart/2005/8/layout/hList1"/>
    <dgm:cxn modelId="{E019A54D-8895-40F4-89C3-942B99F5254B}" type="presOf" srcId="{021E349A-8B5E-4D43-A63A-41B00A3AB167}" destId="{76FDB751-029D-4425-B7C3-2A363E929E42}" srcOrd="0" destOrd="1" presId="urn:microsoft.com/office/officeart/2005/8/layout/hList1"/>
    <dgm:cxn modelId="{7C339FF6-A7CC-4B4F-AD3E-05A7B3E3A355}" type="presParOf" srcId="{0A555FA4-1978-4667-B102-1DBB0A46772C}" destId="{0C9ED803-BBDF-4321-8B59-D8099FD47715}" srcOrd="0" destOrd="0" presId="urn:microsoft.com/office/officeart/2005/8/layout/hList1"/>
    <dgm:cxn modelId="{1DA2EBE4-B4DF-4DA6-B4E3-F22E10046161}" type="presParOf" srcId="{0C9ED803-BBDF-4321-8B59-D8099FD47715}" destId="{0864ABE0-AFE8-4AEB-BB0B-B3E15355F41A}" srcOrd="0" destOrd="0" presId="urn:microsoft.com/office/officeart/2005/8/layout/hList1"/>
    <dgm:cxn modelId="{59ED9055-5A2A-4CEF-8F77-9BC3EC158272}" type="presParOf" srcId="{0C9ED803-BBDF-4321-8B59-D8099FD47715}" destId="{76FDB751-029D-4425-B7C3-2A363E929E42}" srcOrd="1" destOrd="0" presId="urn:microsoft.com/office/officeart/2005/8/layout/hList1"/>
    <dgm:cxn modelId="{E5E2B94E-3728-4D2A-940F-4EF76AF9710B}" type="presParOf" srcId="{0A555FA4-1978-4667-B102-1DBB0A46772C}" destId="{C2D0CB4C-40F3-4C31-AD7A-6C31F1B4385D}" srcOrd="1" destOrd="0" presId="urn:microsoft.com/office/officeart/2005/8/layout/hList1"/>
    <dgm:cxn modelId="{32BA3D72-A9F4-4AAA-9DF7-1301E0F25E72}" type="presParOf" srcId="{0A555FA4-1978-4667-B102-1DBB0A46772C}" destId="{5EA02C4E-11ED-4758-B32F-4FB33E008A23}" srcOrd="2" destOrd="0" presId="urn:microsoft.com/office/officeart/2005/8/layout/hList1"/>
    <dgm:cxn modelId="{BF56777D-9167-4C6E-8B0E-50D6A79100B7}" type="presParOf" srcId="{5EA02C4E-11ED-4758-B32F-4FB33E008A23}" destId="{7279590C-3F1F-487A-951D-D9A17AFA6C64}" srcOrd="0" destOrd="0" presId="urn:microsoft.com/office/officeart/2005/8/layout/hList1"/>
    <dgm:cxn modelId="{A602BFD7-8966-4331-8065-A096350F0A19}" type="presParOf" srcId="{5EA02C4E-11ED-4758-B32F-4FB33E008A23}" destId="{F753B88E-0F0A-4E8B-A6BC-93253D39C8D8}" srcOrd="1" destOrd="0" presId="urn:microsoft.com/office/officeart/2005/8/layout/hList1"/>
    <dgm:cxn modelId="{519720DB-8FE2-4ADA-816B-522AB4C03202}" type="presParOf" srcId="{0A555FA4-1978-4667-B102-1DBB0A46772C}" destId="{1A1FF171-2E8D-44FD-AA3C-F0036CDC2730}" srcOrd="3" destOrd="0" presId="urn:microsoft.com/office/officeart/2005/8/layout/hList1"/>
    <dgm:cxn modelId="{FCF9F59A-8C24-4261-8061-4BB62D1DB868}" type="presParOf" srcId="{0A555FA4-1978-4667-B102-1DBB0A46772C}" destId="{8D0E2EAB-0219-4C48-AC72-47F54B23140D}" srcOrd="4" destOrd="0" presId="urn:microsoft.com/office/officeart/2005/8/layout/hList1"/>
    <dgm:cxn modelId="{278A897E-693B-4DE9-8636-9D4EC135ADFD}" type="presParOf" srcId="{8D0E2EAB-0219-4C48-AC72-47F54B23140D}" destId="{4F66782A-09C0-4AC8-840F-EB64C3CF508D}" srcOrd="0" destOrd="0" presId="urn:microsoft.com/office/officeart/2005/8/layout/hList1"/>
    <dgm:cxn modelId="{58BC6E6E-742D-4EF7-896E-93808FB75E15}" type="presParOf" srcId="{8D0E2EAB-0219-4C48-AC72-47F54B23140D}" destId="{0F43070D-2AD6-4042-9BB7-F69FB1E121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A7DC6A-9FCA-4664-8338-7C2878A65F95}" type="doc">
      <dgm:prSet loTypeId="urn:microsoft.com/office/officeart/2005/8/layout/venn1" loCatId="relationship" qsTypeId="urn:microsoft.com/office/officeart/2005/8/quickstyle/3d2" qsCatId="3D" csTypeId="urn:microsoft.com/office/officeart/2005/8/colors/accent2_2" csCatId="accent2" phldr="1"/>
      <dgm:spPr/>
    </dgm:pt>
    <dgm:pt modelId="{1EC61466-5793-408E-8118-6CA9FCDBBECA}">
      <dgm:prSet phldrT="[Tekst]"/>
      <dgm:spPr/>
      <dgm:t>
        <a:bodyPr/>
        <a:lstStyle/>
        <a:p>
          <a:r>
            <a:rPr lang="en-US" noProof="0" dirty="0" smtClean="0"/>
            <a:t>Quality &amp; Sustainability</a:t>
          </a:r>
          <a:endParaRPr lang="en-US" noProof="0" dirty="0"/>
        </a:p>
      </dgm:t>
    </dgm:pt>
    <dgm:pt modelId="{F1D51B56-ED1E-4F6C-95CF-6B0D2CD0E7D7}" type="parTrans" cxnId="{865E4007-F503-440B-AC16-B0C05C713DDF}">
      <dgm:prSet/>
      <dgm:spPr/>
      <dgm:t>
        <a:bodyPr/>
        <a:lstStyle/>
        <a:p>
          <a:endParaRPr lang="en-US"/>
        </a:p>
      </dgm:t>
    </dgm:pt>
    <dgm:pt modelId="{EACA5F3C-2D2F-4EF1-921D-3DA6B5BF5DC6}" type="sibTrans" cxnId="{865E4007-F503-440B-AC16-B0C05C713DDF}">
      <dgm:prSet/>
      <dgm:spPr/>
      <dgm:t>
        <a:bodyPr/>
        <a:lstStyle/>
        <a:p>
          <a:endParaRPr lang="en-US"/>
        </a:p>
      </dgm:t>
    </dgm:pt>
    <dgm:pt modelId="{F618F307-8557-4500-953F-60F037DF9669}">
      <dgm:prSet phldrT="[Tekst]"/>
      <dgm:spPr/>
      <dgm:t>
        <a:bodyPr/>
        <a:lstStyle/>
        <a:p>
          <a:r>
            <a:rPr lang="en-US" dirty="0" smtClean="0"/>
            <a:t>Safety</a:t>
          </a:r>
          <a:endParaRPr lang="en-US" noProof="0" dirty="0"/>
        </a:p>
      </dgm:t>
    </dgm:pt>
    <dgm:pt modelId="{DC294689-610B-4554-B697-C8D1C3F3EC6A}" type="parTrans" cxnId="{FBF01154-0D90-4578-9154-E72F53B92D10}">
      <dgm:prSet/>
      <dgm:spPr/>
      <dgm:t>
        <a:bodyPr/>
        <a:lstStyle/>
        <a:p>
          <a:endParaRPr lang="en-US"/>
        </a:p>
      </dgm:t>
    </dgm:pt>
    <dgm:pt modelId="{62A21A07-C4E4-4FAD-A155-28B13A1C5889}" type="sibTrans" cxnId="{FBF01154-0D90-4578-9154-E72F53B92D10}">
      <dgm:prSet/>
      <dgm:spPr/>
      <dgm:t>
        <a:bodyPr/>
        <a:lstStyle/>
        <a:p>
          <a:endParaRPr lang="en-US"/>
        </a:p>
      </dgm:t>
    </dgm:pt>
    <dgm:pt modelId="{E4133144-AEE0-4E54-97E7-980485D46250}">
      <dgm:prSet phldrT="[Tekst]"/>
      <dgm:spPr/>
      <dgm:t>
        <a:bodyPr/>
        <a:lstStyle/>
        <a:p>
          <a:r>
            <a:rPr lang="en-US" noProof="0" dirty="0" smtClean="0"/>
            <a:t>Regulatory Compliance</a:t>
          </a:r>
          <a:endParaRPr lang="en-US" noProof="0" dirty="0"/>
        </a:p>
      </dgm:t>
    </dgm:pt>
    <dgm:pt modelId="{12714ECE-178C-4837-9DBD-74374FF8DAE0}" type="parTrans" cxnId="{695DA916-7170-42F2-8CB7-95971C09FA2B}">
      <dgm:prSet/>
      <dgm:spPr/>
      <dgm:t>
        <a:bodyPr/>
        <a:lstStyle/>
        <a:p>
          <a:endParaRPr lang="en-US"/>
        </a:p>
      </dgm:t>
    </dgm:pt>
    <dgm:pt modelId="{FA110BE1-CEB1-41EE-B72C-3A076A61F66C}" type="sibTrans" cxnId="{695DA916-7170-42F2-8CB7-95971C09FA2B}">
      <dgm:prSet/>
      <dgm:spPr/>
      <dgm:t>
        <a:bodyPr/>
        <a:lstStyle/>
        <a:p>
          <a:endParaRPr lang="en-US"/>
        </a:p>
      </dgm:t>
    </dgm:pt>
    <dgm:pt modelId="{3BD299F1-7D1E-43E8-BFBA-33B5609726C9}">
      <dgm:prSet phldrT="[Tekst]"/>
      <dgm:spPr/>
      <dgm:t>
        <a:bodyPr/>
        <a:lstStyle/>
        <a:p>
          <a:r>
            <a:rPr lang="en-US" noProof="0" dirty="0" smtClean="0"/>
            <a:t>Product Integrity</a:t>
          </a:r>
          <a:endParaRPr lang="en-US" noProof="0" dirty="0"/>
        </a:p>
      </dgm:t>
    </dgm:pt>
    <dgm:pt modelId="{4FF27333-6DAB-490D-8733-AFDBBCF5E96E}" type="parTrans" cxnId="{110D67FC-8EBF-4663-B54F-236DE2FAED26}">
      <dgm:prSet/>
      <dgm:spPr/>
      <dgm:t>
        <a:bodyPr/>
        <a:lstStyle/>
        <a:p>
          <a:endParaRPr lang="en-US"/>
        </a:p>
      </dgm:t>
    </dgm:pt>
    <dgm:pt modelId="{203B9F00-6BA5-41EC-BB05-33E4186B1CF6}" type="sibTrans" cxnId="{110D67FC-8EBF-4663-B54F-236DE2FAED26}">
      <dgm:prSet/>
      <dgm:spPr/>
      <dgm:t>
        <a:bodyPr/>
        <a:lstStyle/>
        <a:p>
          <a:endParaRPr lang="en-US"/>
        </a:p>
      </dgm:t>
    </dgm:pt>
    <dgm:pt modelId="{50081259-0E44-4174-93F4-69453B8621C0}">
      <dgm:prSet phldrT="[Tekst]"/>
      <dgm:spPr/>
      <dgm:t>
        <a:bodyPr/>
        <a:lstStyle/>
        <a:p>
          <a:r>
            <a:rPr lang="en-US" noProof="0" dirty="0" smtClean="0"/>
            <a:t>Containment &amp; Confinement</a:t>
          </a:r>
          <a:endParaRPr lang="en-US" noProof="0" dirty="0"/>
        </a:p>
      </dgm:t>
    </dgm:pt>
    <dgm:pt modelId="{8A62F433-4AA3-4576-B8BD-C655863BFA7A}" type="parTrans" cxnId="{8849DC90-60A2-4F4C-A7F3-1B0DFA8FCDD3}">
      <dgm:prSet/>
      <dgm:spPr/>
      <dgm:t>
        <a:bodyPr/>
        <a:lstStyle/>
        <a:p>
          <a:endParaRPr lang="en-US"/>
        </a:p>
      </dgm:t>
    </dgm:pt>
    <dgm:pt modelId="{71396BD4-85A6-496C-82FE-FB867E22B50F}" type="sibTrans" cxnId="{8849DC90-60A2-4F4C-A7F3-1B0DFA8FCDD3}">
      <dgm:prSet/>
      <dgm:spPr/>
      <dgm:t>
        <a:bodyPr/>
        <a:lstStyle/>
        <a:p>
          <a:endParaRPr lang="en-US"/>
        </a:p>
      </dgm:t>
    </dgm:pt>
    <dgm:pt modelId="{98A67A69-A4DA-4457-B096-BF12AC53491E}" type="pres">
      <dgm:prSet presAssocID="{0AA7DC6A-9FCA-4664-8338-7C2878A65F95}" presName="compositeShape" presStyleCnt="0">
        <dgm:presLayoutVars>
          <dgm:chMax val="7"/>
          <dgm:dir/>
          <dgm:resizeHandles val="exact"/>
        </dgm:presLayoutVars>
      </dgm:prSet>
      <dgm:spPr/>
    </dgm:pt>
    <dgm:pt modelId="{F9142A87-2513-406E-A9C9-63144295F811}" type="pres">
      <dgm:prSet presAssocID="{F618F307-8557-4500-953F-60F037DF9669}" presName="circ1" presStyleLbl="vennNode1" presStyleIdx="0" presStyleCnt="5"/>
      <dgm:spPr/>
    </dgm:pt>
    <dgm:pt modelId="{C640C492-2D3E-4B2A-AB1C-81FC7D56F2A5}" type="pres">
      <dgm:prSet presAssocID="{F618F307-8557-4500-953F-60F037DF9669}" presName="circ1Tx" presStyleLbl="revTx" presStyleIdx="0" presStyleCnt="0">
        <dgm:presLayoutVars>
          <dgm:chMax val="0"/>
          <dgm:chPref val="0"/>
          <dgm:bulletEnabled val="1"/>
        </dgm:presLayoutVars>
      </dgm:prSet>
      <dgm:spPr/>
      <dgm:t>
        <a:bodyPr/>
        <a:lstStyle/>
        <a:p>
          <a:endParaRPr lang="en-US"/>
        </a:p>
      </dgm:t>
    </dgm:pt>
    <dgm:pt modelId="{7BF58B45-202F-4EA8-8A15-93B01B3A082C}" type="pres">
      <dgm:prSet presAssocID="{E4133144-AEE0-4E54-97E7-980485D46250}" presName="circ2" presStyleLbl="vennNode1" presStyleIdx="1" presStyleCnt="5"/>
      <dgm:spPr/>
      <dgm:t>
        <a:bodyPr/>
        <a:lstStyle/>
        <a:p>
          <a:endParaRPr lang="en-US"/>
        </a:p>
      </dgm:t>
    </dgm:pt>
    <dgm:pt modelId="{CCD0C2CF-5FC9-4C64-9D57-8589A437247A}" type="pres">
      <dgm:prSet presAssocID="{E4133144-AEE0-4E54-97E7-980485D46250}" presName="circ2Tx" presStyleLbl="revTx" presStyleIdx="0" presStyleCnt="0">
        <dgm:presLayoutVars>
          <dgm:chMax val="0"/>
          <dgm:chPref val="0"/>
          <dgm:bulletEnabled val="1"/>
        </dgm:presLayoutVars>
      </dgm:prSet>
      <dgm:spPr/>
      <dgm:t>
        <a:bodyPr/>
        <a:lstStyle/>
        <a:p>
          <a:endParaRPr lang="en-US"/>
        </a:p>
      </dgm:t>
    </dgm:pt>
    <dgm:pt modelId="{35B5B66C-0EA9-4F68-BA7F-1ED20F64B55E}" type="pres">
      <dgm:prSet presAssocID="{50081259-0E44-4174-93F4-69453B8621C0}" presName="circ3" presStyleLbl="vennNode1" presStyleIdx="2" presStyleCnt="5"/>
      <dgm:spPr/>
    </dgm:pt>
    <dgm:pt modelId="{8F9B47E5-564B-4E89-8E46-E2CA0E6DDFE5}" type="pres">
      <dgm:prSet presAssocID="{50081259-0E44-4174-93F4-69453B8621C0}" presName="circ3Tx" presStyleLbl="revTx" presStyleIdx="0" presStyleCnt="0">
        <dgm:presLayoutVars>
          <dgm:chMax val="0"/>
          <dgm:chPref val="0"/>
          <dgm:bulletEnabled val="1"/>
        </dgm:presLayoutVars>
      </dgm:prSet>
      <dgm:spPr/>
      <dgm:t>
        <a:bodyPr/>
        <a:lstStyle/>
        <a:p>
          <a:endParaRPr lang="en-US"/>
        </a:p>
      </dgm:t>
    </dgm:pt>
    <dgm:pt modelId="{D64F534A-7638-49E2-8E57-D4BE45BC6738}" type="pres">
      <dgm:prSet presAssocID="{3BD299F1-7D1E-43E8-BFBA-33B5609726C9}" presName="circ4" presStyleLbl="vennNode1" presStyleIdx="3" presStyleCnt="5"/>
      <dgm:spPr/>
    </dgm:pt>
    <dgm:pt modelId="{5E079E55-F664-436F-8575-0AB1FB497DA9}" type="pres">
      <dgm:prSet presAssocID="{3BD299F1-7D1E-43E8-BFBA-33B5609726C9}" presName="circ4Tx" presStyleLbl="revTx" presStyleIdx="0" presStyleCnt="0">
        <dgm:presLayoutVars>
          <dgm:chMax val="0"/>
          <dgm:chPref val="0"/>
          <dgm:bulletEnabled val="1"/>
        </dgm:presLayoutVars>
      </dgm:prSet>
      <dgm:spPr/>
      <dgm:t>
        <a:bodyPr/>
        <a:lstStyle/>
        <a:p>
          <a:endParaRPr lang="en-US"/>
        </a:p>
      </dgm:t>
    </dgm:pt>
    <dgm:pt modelId="{558CF81F-FEB5-4D75-AF52-8AF9FBEB4AF5}" type="pres">
      <dgm:prSet presAssocID="{1EC61466-5793-408E-8118-6CA9FCDBBECA}" presName="circ5" presStyleLbl="vennNode1" presStyleIdx="4" presStyleCnt="5"/>
      <dgm:spPr/>
    </dgm:pt>
    <dgm:pt modelId="{D6E71A86-4726-4BF9-98AB-FF843A4A0122}" type="pres">
      <dgm:prSet presAssocID="{1EC61466-5793-408E-8118-6CA9FCDBBECA}" presName="circ5Tx" presStyleLbl="revTx" presStyleIdx="0" presStyleCnt="0">
        <dgm:presLayoutVars>
          <dgm:chMax val="0"/>
          <dgm:chPref val="0"/>
          <dgm:bulletEnabled val="1"/>
        </dgm:presLayoutVars>
      </dgm:prSet>
      <dgm:spPr/>
      <dgm:t>
        <a:bodyPr/>
        <a:lstStyle/>
        <a:p>
          <a:endParaRPr lang="en-US"/>
        </a:p>
      </dgm:t>
    </dgm:pt>
  </dgm:ptLst>
  <dgm:cxnLst>
    <dgm:cxn modelId="{AD0A2151-1B0D-4DBB-831F-591F7CCF9CB4}" type="presOf" srcId="{F618F307-8557-4500-953F-60F037DF9669}" destId="{C640C492-2D3E-4B2A-AB1C-81FC7D56F2A5}" srcOrd="0" destOrd="0" presId="urn:microsoft.com/office/officeart/2005/8/layout/venn1"/>
    <dgm:cxn modelId="{DCD207F9-AC32-409E-B037-40C6A777831D}" type="presOf" srcId="{0AA7DC6A-9FCA-4664-8338-7C2878A65F95}" destId="{98A67A69-A4DA-4457-B096-BF12AC53491E}" srcOrd="0" destOrd="0" presId="urn:microsoft.com/office/officeart/2005/8/layout/venn1"/>
    <dgm:cxn modelId="{695DA916-7170-42F2-8CB7-95971C09FA2B}" srcId="{0AA7DC6A-9FCA-4664-8338-7C2878A65F95}" destId="{E4133144-AEE0-4E54-97E7-980485D46250}" srcOrd="1" destOrd="0" parTransId="{12714ECE-178C-4837-9DBD-74374FF8DAE0}" sibTransId="{FA110BE1-CEB1-41EE-B72C-3A076A61F66C}"/>
    <dgm:cxn modelId="{CB8A3A28-7212-4419-AA12-916638EA6AE4}" type="presOf" srcId="{50081259-0E44-4174-93F4-69453B8621C0}" destId="{8F9B47E5-564B-4E89-8E46-E2CA0E6DDFE5}" srcOrd="0" destOrd="0" presId="urn:microsoft.com/office/officeart/2005/8/layout/venn1"/>
    <dgm:cxn modelId="{A0A9C76A-F988-4753-913A-082916C2A6FA}" type="presOf" srcId="{3BD299F1-7D1E-43E8-BFBA-33B5609726C9}" destId="{5E079E55-F664-436F-8575-0AB1FB497DA9}" srcOrd="0" destOrd="0" presId="urn:microsoft.com/office/officeart/2005/8/layout/venn1"/>
    <dgm:cxn modelId="{BEB1267E-F6D3-4475-94CD-FB3357A0EE15}" type="presOf" srcId="{E4133144-AEE0-4E54-97E7-980485D46250}" destId="{CCD0C2CF-5FC9-4C64-9D57-8589A437247A}" srcOrd="0" destOrd="0" presId="urn:microsoft.com/office/officeart/2005/8/layout/venn1"/>
    <dgm:cxn modelId="{865E4007-F503-440B-AC16-B0C05C713DDF}" srcId="{0AA7DC6A-9FCA-4664-8338-7C2878A65F95}" destId="{1EC61466-5793-408E-8118-6CA9FCDBBECA}" srcOrd="4" destOrd="0" parTransId="{F1D51B56-ED1E-4F6C-95CF-6B0D2CD0E7D7}" sibTransId="{EACA5F3C-2D2F-4EF1-921D-3DA6B5BF5DC6}"/>
    <dgm:cxn modelId="{8849DC90-60A2-4F4C-A7F3-1B0DFA8FCDD3}" srcId="{0AA7DC6A-9FCA-4664-8338-7C2878A65F95}" destId="{50081259-0E44-4174-93F4-69453B8621C0}" srcOrd="2" destOrd="0" parTransId="{8A62F433-4AA3-4576-B8BD-C655863BFA7A}" sibTransId="{71396BD4-85A6-496C-82FE-FB867E22B50F}"/>
    <dgm:cxn modelId="{0924D1C0-9912-40E9-ABAE-1189A95695E2}" type="presOf" srcId="{1EC61466-5793-408E-8118-6CA9FCDBBECA}" destId="{D6E71A86-4726-4BF9-98AB-FF843A4A0122}" srcOrd="0" destOrd="0" presId="urn:microsoft.com/office/officeart/2005/8/layout/venn1"/>
    <dgm:cxn modelId="{110D67FC-8EBF-4663-B54F-236DE2FAED26}" srcId="{0AA7DC6A-9FCA-4664-8338-7C2878A65F95}" destId="{3BD299F1-7D1E-43E8-BFBA-33B5609726C9}" srcOrd="3" destOrd="0" parTransId="{4FF27333-6DAB-490D-8733-AFDBBCF5E96E}" sibTransId="{203B9F00-6BA5-41EC-BB05-33E4186B1CF6}"/>
    <dgm:cxn modelId="{FBF01154-0D90-4578-9154-E72F53B92D10}" srcId="{0AA7DC6A-9FCA-4664-8338-7C2878A65F95}" destId="{F618F307-8557-4500-953F-60F037DF9669}" srcOrd="0" destOrd="0" parTransId="{DC294689-610B-4554-B697-C8D1C3F3EC6A}" sibTransId="{62A21A07-C4E4-4FAD-A155-28B13A1C5889}"/>
    <dgm:cxn modelId="{1E2A6C39-CFD3-4C9D-8168-C5CB90F3DD38}" type="presParOf" srcId="{98A67A69-A4DA-4457-B096-BF12AC53491E}" destId="{F9142A87-2513-406E-A9C9-63144295F811}" srcOrd="0" destOrd="0" presId="urn:microsoft.com/office/officeart/2005/8/layout/venn1"/>
    <dgm:cxn modelId="{95633AD0-8DA9-472A-B3AE-DE5D3BE43CCC}" type="presParOf" srcId="{98A67A69-A4DA-4457-B096-BF12AC53491E}" destId="{C640C492-2D3E-4B2A-AB1C-81FC7D56F2A5}" srcOrd="1" destOrd="0" presId="urn:microsoft.com/office/officeart/2005/8/layout/venn1"/>
    <dgm:cxn modelId="{5D2DE2F8-05A9-49F6-856E-187A339ECA2E}" type="presParOf" srcId="{98A67A69-A4DA-4457-B096-BF12AC53491E}" destId="{7BF58B45-202F-4EA8-8A15-93B01B3A082C}" srcOrd="2" destOrd="0" presId="urn:microsoft.com/office/officeart/2005/8/layout/venn1"/>
    <dgm:cxn modelId="{D8A724D8-0F1E-41B1-B320-8E2C4B98DE58}" type="presParOf" srcId="{98A67A69-A4DA-4457-B096-BF12AC53491E}" destId="{CCD0C2CF-5FC9-4C64-9D57-8589A437247A}" srcOrd="3" destOrd="0" presId="urn:microsoft.com/office/officeart/2005/8/layout/venn1"/>
    <dgm:cxn modelId="{914589E2-BBAB-4124-A5BA-F3CEE797FD8C}" type="presParOf" srcId="{98A67A69-A4DA-4457-B096-BF12AC53491E}" destId="{35B5B66C-0EA9-4F68-BA7F-1ED20F64B55E}" srcOrd="4" destOrd="0" presId="urn:microsoft.com/office/officeart/2005/8/layout/venn1"/>
    <dgm:cxn modelId="{2C4A4C29-2B48-48DD-9B86-9C9EE5B4312F}" type="presParOf" srcId="{98A67A69-A4DA-4457-B096-BF12AC53491E}" destId="{8F9B47E5-564B-4E89-8E46-E2CA0E6DDFE5}" srcOrd="5" destOrd="0" presId="urn:microsoft.com/office/officeart/2005/8/layout/venn1"/>
    <dgm:cxn modelId="{EA802C2B-18B1-4098-B298-0B7A840566CF}" type="presParOf" srcId="{98A67A69-A4DA-4457-B096-BF12AC53491E}" destId="{D64F534A-7638-49E2-8E57-D4BE45BC6738}" srcOrd="6" destOrd="0" presId="urn:microsoft.com/office/officeart/2005/8/layout/venn1"/>
    <dgm:cxn modelId="{02E199A6-FB00-41B1-8263-730DFA23A2EB}" type="presParOf" srcId="{98A67A69-A4DA-4457-B096-BF12AC53491E}" destId="{5E079E55-F664-436F-8575-0AB1FB497DA9}" srcOrd="7" destOrd="0" presId="urn:microsoft.com/office/officeart/2005/8/layout/venn1"/>
    <dgm:cxn modelId="{A3130A4B-0B90-436D-9981-AE485FD09F2F}" type="presParOf" srcId="{98A67A69-A4DA-4457-B096-BF12AC53491E}" destId="{558CF81F-FEB5-4D75-AF52-8AF9FBEB4AF5}" srcOrd="8" destOrd="0" presId="urn:microsoft.com/office/officeart/2005/8/layout/venn1"/>
    <dgm:cxn modelId="{BD54F44E-4352-4C83-8594-B84D1AC05B17}" type="presParOf" srcId="{98A67A69-A4DA-4457-B096-BF12AC53491E}" destId="{D6E71A86-4726-4BF9-98AB-FF843A4A0122}"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46124-79A9-44BF-A8D2-ED71D9B16F64}">
      <dsp:nvSpPr>
        <dsp:cNvPr id="0" name=""/>
        <dsp:cNvSpPr/>
      </dsp:nvSpPr>
      <dsp:spPr>
        <a:xfrm>
          <a:off x="5558" y="2672"/>
          <a:ext cx="5334128" cy="13197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dirty="0" smtClean="0">
              <a:solidFill>
                <a:srgbClr val="002060"/>
              </a:solidFill>
            </a:rPr>
            <a:t>Non-GMO</a:t>
          </a:r>
          <a:endParaRPr lang="en-US" sz="5700" kern="1200" dirty="0">
            <a:solidFill>
              <a:srgbClr val="002060"/>
            </a:solidFill>
          </a:endParaRPr>
        </a:p>
      </dsp:txBody>
      <dsp:txXfrm>
        <a:off x="44211" y="41325"/>
        <a:ext cx="5256822" cy="1242402"/>
      </dsp:txXfrm>
    </dsp:sp>
    <dsp:sp modelId="{A0F53900-59ED-4E8A-85C6-6D7F301B2862}">
      <dsp:nvSpPr>
        <dsp:cNvPr id="0" name=""/>
        <dsp:cNvSpPr/>
      </dsp:nvSpPr>
      <dsp:spPr>
        <a:xfrm>
          <a:off x="5558" y="1464959"/>
          <a:ext cx="1267013" cy="13197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No GMO</a:t>
          </a:r>
        </a:p>
      </dsp:txBody>
      <dsp:txXfrm>
        <a:off x="42668" y="1502069"/>
        <a:ext cx="1192793" cy="1245488"/>
      </dsp:txXfrm>
    </dsp:sp>
    <dsp:sp modelId="{C1CC50E8-084F-46D2-A6BC-4C271FAF3C6D}">
      <dsp:nvSpPr>
        <dsp:cNvPr id="0" name=""/>
        <dsp:cNvSpPr/>
      </dsp:nvSpPr>
      <dsp:spPr>
        <a:xfrm>
          <a:off x="5558" y="2927245"/>
          <a:ext cx="1267013" cy="13197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No label</a:t>
          </a:r>
        </a:p>
      </dsp:txBody>
      <dsp:txXfrm>
        <a:off x="42668" y="2964355"/>
        <a:ext cx="1192793" cy="1245488"/>
      </dsp:txXfrm>
    </dsp:sp>
    <dsp:sp modelId="{62C03E5E-86E6-4914-A2F1-FA47EAA494C1}">
      <dsp:nvSpPr>
        <dsp:cNvPr id="0" name=""/>
        <dsp:cNvSpPr/>
      </dsp:nvSpPr>
      <dsp:spPr>
        <a:xfrm>
          <a:off x="1379001" y="1464959"/>
          <a:ext cx="2587242" cy="1319708"/>
        </a:xfrm>
        <a:prstGeom prst="roundRect">
          <a:avLst>
            <a:gd name="adj" fmla="val 10000"/>
          </a:avLst>
        </a:prstGeom>
        <a:solidFill>
          <a:srgbClr val="CDF3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Traces of approved GMO</a:t>
          </a:r>
        </a:p>
      </dsp:txBody>
      <dsp:txXfrm>
        <a:off x="1417654" y="1503612"/>
        <a:ext cx="2509936" cy="1242402"/>
      </dsp:txXfrm>
    </dsp:sp>
    <dsp:sp modelId="{B2563675-8809-4708-A943-E1CC72AFEEA5}">
      <dsp:nvSpPr>
        <dsp:cNvPr id="0" name=""/>
        <dsp:cNvSpPr/>
      </dsp:nvSpPr>
      <dsp:spPr>
        <a:xfrm>
          <a:off x="1379001" y="2927245"/>
          <a:ext cx="1267013" cy="1319708"/>
        </a:xfrm>
        <a:prstGeom prst="roundRect">
          <a:avLst>
            <a:gd name="adj" fmla="val 10000"/>
          </a:avLst>
        </a:prstGeom>
        <a:solidFill>
          <a:srgbClr val="CDF3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&lt; Threshold  No label </a:t>
          </a:r>
        </a:p>
      </dsp:txBody>
      <dsp:txXfrm>
        <a:off x="1416111" y="2964355"/>
        <a:ext cx="1192793" cy="1245488"/>
      </dsp:txXfrm>
    </dsp:sp>
    <dsp:sp modelId="{5D7F2B6A-A98E-40FE-9FC3-05D0ADE4BF5D}">
      <dsp:nvSpPr>
        <dsp:cNvPr id="0" name=""/>
        <dsp:cNvSpPr/>
      </dsp:nvSpPr>
      <dsp:spPr>
        <a:xfrm>
          <a:off x="2699230" y="2927245"/>
          <a:ext cx="1267013" cy="131970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&gt; Threshold GMO label </a:t>
          </a:r>
        </a:p>
      </dsp:txBody>
      <dsp:txXfrm>
        <a:off x="2736340" y="2964355"/>
        <a:ext cx="1192793" cy="1245488"/>
      </dsp:txXfrm>
    </dsp:sp>
    <dsp:sp modelId="{7CF70913-9C4C-4F9F-A915-EF0877FDFFD5}">
      <dsp:nvSpPr>
        <dsp:cNvPr id="0" name=""/>
        <dsp:cNvSpPr/>
      </dsp:nvSpPr>
      <dsp:spPr>
        <a:xfrm>
          <a:off x="4072673" y="1464959"/>
          <a:ext cx="1267013" cy="131970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Traces of  unapproved GMO</a:t>
          </a:r>
        </a:p>
      </dsp:txBody>
      <dsp:txXfrm>
        <a:off x="4109783" y="1502069"/>
        <a:ext cx="1192793" cy="1245488"/>
      </dsp:txXfrm>
    </dsp:sp>
    <dsp:sp modelId="{4D2B5499-6C7F-453E-823A-6F85DC930012}">
      <dsp:nvSpPr>
        <dsp:cNvPr id="0" name=""/>
        <dsp:cNvSpPr/>
      </dsp:nvSpPr>
      <dsp:spPr>
        <a:xfrm>
          <a:off x="5552545" y="2672"/>
          <a:ext cx="2640457" cy="131970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dirty="0" smtClean="0">
              <a:solidFill>
                <a:srgbClr val="002060"/>
              </a:solidFill>
            </a:rPr>
            <a:t>GMO</a:t>
          </a:r>
          <a:endParaRPr lang="en-US" sz="5700" kern="1200" dirty="0">
            <a:solidFill>
              <a:srgbClr val="002060"/>
            </a:solidFill>
          </a:endParaRPr>
        </a:p>
      </dsp:txBody>
      <dsp:txXfrm>
        <a:off x="5591198" y="41325"/>
        <a:ext cx="2563151" cy="1242402"/>
      </dsp:txXfrm>
    </dsp:sp>
    <dsp:sp modelId="{410C1B4E-6E9A-4A65-92CA-588BBE111DC2}">
      <dsp:nvSpPr>
        <dsp:cNvPr id="0" name=""/>
        <dsp:cNvSpPr/>
      </dsp:nvSpPr>
      <dsp:spPr>
        <a:xfrm>
          <a:off x="5552545" y="1464959"/>
          <a:ext cx="1267013" cy="1319708"/>
        </a:xfrm>
        <a:prstGeom prst="roundRect">
          <a:avLst>
            <a:gd name="adj" fmla="val 10000"/>
          </a:avLst>
        </a:prstGeom>
        <a:solidFill>
          <a:srgbClr val="CDF3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Approved</a:t>
          </a:r>
          <a:endParaRPr lang="en-US" sz="1600" kern="1200" dirty="0">
            <a:solidFill>
              <a:srgbClr val="002060"/>
            </a:solidFill>
          </a:endParaRPr>
        </a:p>
      </dsp:txBody>
      <dsp:txXfrm>
        <a:off x="5589655" y="1502069"/>
        <a:ext cx="1192793" cy="1245488"/>
      </dsp:txXfrm>
    </dsp:sp>
    <dsp:sp modelId="{01955D0E-EC98-4DBC-BF7F-9A35086CFCE6}">
      <dsp:nvSpPr>
        <dsp:cNvPr id="0" name=""/>
        <dsp:cNvSpPr/>
      </dsp:nvSpPr>
      <dsp:spPr>
        <a:xfrm>
          <a:off x="5552545" y="2927245"/>
          <a:ext cx="1267013" cy="131970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GMO label</a:t>
          </a:r>
          <a:endParaRPr lang="en-US" sz="1600" kern="1200" dirty="0">
            <a:solidFill>
              <a:srgbClr val="002060"/>
            </a:solidFill>
          </a:endParaRPr>
        </a:p>
      </dsp:txBody>
      <dsp:txXfrm>
        <a:off x="5589655" y="2964355"/>
        <a:ext cx="1192793" cy="1245488"/>
      </dsp:txXfrm>
    </dsp:sp>
    <dsp:sp modelId="{FB6DDCF0-358B-4D75-A781-175DA1338D11}">
      <dsp:nvSpPr>
        <dsp:cNvPr id="0" name=""/>
        <dsp:cNvSpPr/>
      </dsp:nvSpPr>
      <dsp:spPr>
        <a:xfrm>
          <a:off x="6925988" y="1464959"/>
          <a:ext cx="1267013" cy="131970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Unapproved</a:t>
          </a:r>
          <a:endParaRPr lang="en-US" sz="1600" kern="1200" dirty="0">
            <a:solidFill>
              <a:srgbClr val="002060"/>
            </a:solidFill>
          </a:endParaRPr>
        </a:p>
      </dsp:txBody>
      <dsp:txXfrm>
        <a:off x="6963098" y="1502069"/>
        <a:ext cx="1192793" cy="1245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42A87-2513-406E-A9C9-63144295F811}">
      <dsp:nvSpPr>
        <dsp:cNvPr id="0" name=""/>
        <dsp:cNvSpPr/>
      </dsp:nvSpPr>
      <dsp:spPr>
        <a:xfrm>
          <a:off x="2841799" y="1258112"/>
          <a:ext cx="1545050" cy="154505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C640C492-2D3E-4B2A-AB1C-81FC7D56F2A5}">
      <dsp:nvSpPr>
        <dsp:cNvPr id="0" name=""/>
        <dsp:cNvSpPr/>
      </dsp:nvSpPr>
      <dsp:spPr>
        <a:xfrm>
          <a:off x="2718195" y="0"/>
          <a:ext cx="1792258" cy="10373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Safety</a:t>
          </a:r>
          <a:endParaRPr lang="en-US" sz="2300" kern="1200" noProof="0" dirty="0"/>
        </a:p>
      </dsp:txBody>
      <dsp:txXfrm>
        <a:off x="2718195" y="0"/>
        <a:ext cx="1792258" cy="1037390"/>
      </dsp:txXfrm>
    </dsp:sp>
    <dsp:sp modelId="{7BF58B45-202F-4EA8-8A15-93B01B3A082C}">
      <dsp:nvSpPr>
        <dsp:cNvPr id="0" name=""/>
        <dsp:cNvSpPr/>
      </dsp:nvSpPr>
      <dsp:spPr>
        <a:xfrm>
          <a:off x="3429536" y="1684987"/>
          <a:ext cx="1545050" cy="154505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CCD0C2CF-5FC9-4C64-9D57-8589A437247A}">
      <dsp:nvSpPr>
        <dsp:cNvPr id="0" name=""/>
        <dsp:cNvSpPr/>
      </dsp:nvSpPr>
      <dsp:spPr>
        <a:xfrm>
          <a:off x="5097572" y="1368472"/>
          <a:ext cx="1606852" cy="11256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noProof="0" dirty="0" smtClean="0"/>
            <a:t>Regulatory Compliance</a:t>
          </a:r>
          <a:endParaRPr lang="en-US" sz="2300" kern="1200" noProof="0" dirty="0"/>
        </a:p>
      </dsp:txBody>
      <dsp:txXfrm>
        <a:off x="5097572" y="1368472"/>
        <a:ext cx="1606852" cy="1125679"/>
      </dsp:txXfrm>
    </dsp:sp>
    <dsp:sp modelId="{35B5B66C-0EA9-4F68-BA7F-1ED20F64B55E}">
      <dsp:nvSpPr>
        <dsp:cNvPr id="0" name=""/>
        <dsp:cNvSpPr/>
      </dsp:nvSpPr>
      <dsp:spPr>
        <a:xfrm>
          <a:off x="3205195" y="2376287"/>
          <a:ext cx="1545050" cy="154505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8F9B47E5-564B-4E89-8E46-E2CA0E6DDFE5}">
      <dsp:nvSpPr>
        <dsp:cNvPr id="0" name=""/>
        <dsp:cNvSpPr/>
      </dsp:nvSpPr>
      <dsp:spPr>
        <a:xfrm>
          <a:off x="4850364" y="3288749"/>
          <a:ext cx="1606852" cy="11256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noProof="0" dirty="0" smtClean="0"/>
            <a:t>Containment &amp; Confinement</a:t>
          </a:r>
          <a:endParaRPr lang="en-US" sz="2300" kern="1200" noProof="0" dirty="0"/>
        </a:p>
      </dsp:txBody>
      <dsp:txXfrm>
        <a:off x="4850364" y="3288749"/>
        <a:ext cx="1606852" cy="1125679"/>
      </dsp:txXfrm>
    </dsp:sp>
    <dsp:sp modelId="{D64F534A-7638-49E2-8E57-D4BE45BC6738}">
      <dsp:nvSpPr>
        <dsp:cNvPr id="0" name=""/>
        <dsp:cNvSpPr/>
      </dsp:nvSpPr>
      <dsp:spPr>
        <a:xfrm>
          <a:off x="2478403" y="2376287"/>
          <a:ext cx="1545050" cy="154505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5E079E55-F664-436F-8575-0AB1FB497DA9}">
      <dsp:nvSpPr>
        <dsp:cNvPr id="0" name=""/>
        <dsp:cNvSpPr/>
      </dsp:nvSpPr>
      <dsp:spPr>
        <a:xfrm>
          <a:off x="771432" y="3288749"/>
          <a:ext cx="1606852" cy="11256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noProof="0" dirty="0" smtClean="0"/>
            <a:t>Product Integrity</a:t>
          </a:r>
          <a:endParaRPr lang="en-US" sz="2300" kern="1200" noProof="0" dirty="0"/>
        </a:p>
      </dsp:txBody>
      <dsp:txXfrm>
        <a:off x="771432" y="3288749"/>
        <a:ext cx="1606852" cy="1125679"/>
      </dsp:txXfrm>
    </dsp:sp>
    <dsp:sp modelId="{558CF81F-FEB5-4D75-AF52-8AF9FBEB4AF5}">
      <dsp:nvSpPr>
        <dsp:cNvPr id="0" name=""/>
        <dsp:cNvSpPr/>
      </dsp:nvSpPr>
      <dsp:spPr>
        <a:xfrm>
          <a:off x="2254062" y="1684987"/>
          <a:ext cx="1545050" cy="154505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D6E71A86-4726-4BF9-98AB-FF843A4A0122}">
      <dsp:nvSpPr>
        <dsp:cNvPr id="0" name=""/>
        <dsp:cNvSpPr/>
      </dsp:nvSpPr>
      <dsp:spPr>
        <a:xfrm>
          <a:off x="524224" y="1368472"/>
          <a:ext cx="1606852" cy="11256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noProof="0" dirty="0" smtClean="0"/>
            <a:t>Quality &amp; Sustainability</a:t>
          </a:r>
          <a:endParaRPr lang="en-US" sz="2300" kern="1200" noProof="0" dirty="0"/>
        </a:p>
      </dsp:txBody>
      <dsp:txXfrm>
        <a:off x="524224" y="1368472"/>
        <a:ext cx="1606852" cy="11256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Arial" charset="0"/>
              </a:defRPr>
            </a:lvl1pPr>
          </a:lstStyle>
          <a:p>
            <a:pPr>
              <a:defRPr/>
            </a:pPr>
            <a:endParaRPr lang="en-US"/>
          </a:p>
        </p:txBody>
      </p:sp>
      <p:sp>
        <p:nvSpPr>
          <p:cNvPr id="18841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US"/>
          </a:p>
        </p:txBody>
      </p:sp>
      <p:sp>
        <p:nvSpPr>
          <p:cNvPr id="18842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charset="0"/>
              </a:defRPr>
            </a:lvl1pPr>
          </a:lstStyle>
          <a:p>
            <a:pPr>
              <a:defRPr/>
            </a:pPr>
            <a:endParaRPr lang="en-US"/>
          </a:p>
        </p:txBody>
      </p:sp>
      <p:sp>
        <p:nvSpPr>
          <p:cNvPr id="18842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charset="0"/>
              </a:defRPr>
            </a:lvl1pPr>
          </a:lstStyle>
          <a:p>
            <a:pPr>
              <a:defRPr/>
            </a:pPr>
            <a:fld id="{365B5218-25A0-43EE-A517-52625EE4D1AA}" type="slidenum">
              <a:rPr lang="en-US"/>
              <a:pPr>
                <a:defRPr/>
              </a:pPr>
              <a:t>‹#›</a:t>
            </a:fld>
            <a:endParaRPr lang="en-US"/>
          </a:p>
        </p:txBody>
      </p:sp>
    </p:spTree>
    <p:extLst>
      <p:ext uri="{BB962C8B-B14F-4D97-AF65-F5344CB8AC3E}">
        <p14:creationId xmlns:p14="http://schemas.microsoft.com/office/powerpoint/2010/main" val="3572726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defRPr sz="1300">
                <a:solidFill>
                  <a:schemeClr val="tx1"/>
                </a:solidFill>
                <a:latin typeface="Arial" charset="0"/>
              </a:defRPr>
            </a:lvl1pPr>
          </a:lstStyle>
          <a:p>
            <a:pPr>
              <a:defRPr/>
            </a:pPr>
            <a:endParaRPr lang="nl-NL"/>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a:solidFill>
                  <a:schemeClr val="tx1"/>
                </a:solidFill>
                <a:latin typeface="Arial" charset="0"/>
              </a:defRPr>
            </a:lvl1pPr>
          </a:lstStyle>
          <a:p>
            <a:pPr>
              <a:defRPr/>
            </a:pPr>
            <a:endParaRPr lang="nl-NL"/>
          </a:p>
        </p:txBody>
      </p:sp>
      <p:sp>
        <p:nvSpPr>
          <p:cNvPr id="1146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defRPr sz="1300">
                <a:solidFill>
                  <a:schemeClr val="tx1"/>
                </a:solidFill>
                <a:latin typeface="Arial" charset="0"/>
              </a:defRPr>
            </a:lvl1pPr>
          </a:lstStyle>
          <a:p>
            <a:pPr>
              <a:defRPr/>
            </a:pPr>
            <a:endParaRPr lang="nl-NL"/>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a:solidFill>
                  <a:schemeClr val="tx1"/>
                </a:solidFill>
                <a:latin typeface="Arial" charset="0"/>
              </a:defRPr>
            </a:lvl1pPr>
          </a:lstStyle>
          <a:p>
            <a:pPr>
              <a:defRPr/>
            </a:pPr>
            <a:fld id="{9205C18A-7EDC-49B2-BD94-FE49E0E277C9}" type="slidenum">
              <a:rPr lang="nl-NL"/>
              <a:pPr>
                <a:defRPr/>
              </a:pPr>
              <a:t>‹#›</a:t>
            </a:fld>
            <a:endParaRPr lang="nl-NL"/>
          </a:p>
        </p:txBody>
      </p:sp>
    </p:spTree>
    <p:extLst>
      <p:ext uri="{BB962C8B-B14F-4D97-AF65-F5344CB8AC3E}">
        <p14:creationId xmlns:p14="http://schemas.microsoft.com/office/powerpoint/2010/main" val="4230252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a:ln/>
        </p:spPr>
      </p:sp>
      <p:sp>
        <p:nvSpPr>
          <p:cNvPr id="115715" name="Tijdelijke aanduiding voor notities 2"/>
          <p:cNvSpPr>
            <a:spLocks noGrp="1"/>
          </p:cNvSpPr>
          <p:nvPr>
            <p:ph type="body" idx="1"/>
          </p:nvPr>
        </p:nvSpPr>
        <p:spPr>
          <a:noFill/>
          <a:ln/>
        </p:spPr>
        <p:txBody>
          <a:bodyPr/>
          <a:lstStyle/>
          <a:p>
            <a:pPr eaLnBrk="1" hangingPunct="1"/>
            <a:endParaRPr lang="en-US" smtClean="0"/>
          </a:p>
        </p:txBody>
      </p:sp>
      <p:sp>
        <p:nvSpPr>
          <p:cNvPr id="115716" name="Tijdelijke aanduiding voor dianummer 3"/>
          <p:cNvSpPr>
            <a:spLocks noGrp="1"/>
          </p:cNvSpPr>
          <p:nvPr>
            <p:ph type="sldNum" sz="quarter" idx="5"/>
          </p:nvPr>
        </p:nvSpPr>
        <p:spPr>
          <a:noFill/>
        </p:spPr>
        <p:txBody>
          <a:bodyPr/>
          <a:lstStyle/>
          <a:p>
            <a:fld id="{13AC28E3-7905-4883-A6D0-FD28E251B3A3}" type="slidenum">
              <a:rPr lang="nl-NL" smtClean="0"/>
              <a:pPr/>
              <a:t>1</a:t>
            </a:fld>
            <a:endParaRPr lang="nl-NL" smtClean="0"/>
          </a:p>
        </p:txBody>
      </p:sp>
    </p:spTree>
    <p:extLst>
      <p:ext uri="{BB962C8B-B14F-4D97-AF65-F5344CB8AC3E}">
        <p14:creationId xmlns:p14="http://schemas.microsoft.com/office/powerpoint/2010/main" val="43044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a:ln/>
        </p:spPr>
      </p:sp>
      <p:sp>
        <p:nvSpPr>
          <p:cNvPr id="124931" name="Tijdelijke aanduiding voor notities 2"/>
          <p:cNvSpPr>
            <a:spLocks noGrp="1"/>
          </p:cNvSpPr>
          <p:nvPr>
            <p:ph type="body" idx="1"/>
          </p:nvPr>
        </p:nvSpPr>
        <p:spPr>
          <a:noFill/>
          <a:ln/>
        </p:spPr>
        <p:txBody>
          <a:bodyPr/>
          <a:lstStyle/>
          <a:p>
            <a:endParaRPr lang="en-US" smtClean="0"/>
          </a:p>
        </p:txBody>
      </p:sp>
      <p:sp>
        <p:nvSpPr>
          <p:cNvPr id="124932" name="Tijdelijke aanduiding voor dianummer 3"/>
          <p:cNvSpPr>
            <a:spLocks noGrp="1"/>
          </p:cNvSpPr>
          <p:nvPr>
            <p:ph type="sldNum" sz="quarter" idx="5"/>
          </p:nvPr>
        </p:nvSpPr>
        <p:spPr>
          <a:noFill/>
        </p:spPr>
        <p:txBody>
          <a:bodyPr/>
          <a:lstStyle/>
          <a:p>
            <a:fld id="{B8FDD1A4-4D8B-49D2-825D-FF3DA6594BBE}" type="slidenum">
              <a:rPr lang="nl-NL" smtClean="0"/>
              <a:pPr/>
              <a:t>10</a:t>
            </a:fld>
            <a:endParaRPr lang="nl-NL" smtClean="0"/>
          </a:p>
        </p:txBody>
      </p:sp>
    </p:spTree>
    <p:extLst>
      <p:ext uri="{BB962C8B-B14F-4D97-AF65-F5344CB8AC3E}">
        <p14:creationId xmlns:p14="http://schemas.microsoft.com/office/powerpoint/2010/main" val="68183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jdelijke aanduiding voor dia-afbeelding 1"/>
          <p:cNvSpPr>
            <a:spLocks noGrp="1" noRot="1" noChangeAspect="1" noTextEdit="1"/>
          </p:cNvSpPr>
          <p:nvPr>
            <p:ph type="sldImg"/>
          </p:nvPr>
        </p:nvSpPr>
        <p:spPr>
          <a:ln/>
        </p:spPr>
      </p:sp>
      <p:sp>
        <p:nvSpPr>
          <p:cNvPr id="125955" name="Tijdelijke aanduiding voor notities 2"/>
          <p:cNvSpPr>
            <a:spLocks noGrp="1"/>
          </p:cNvSpPr>
          <p:nvPr>
            <p:ph type="body" idx="1"/>
          </p:nvPr>
        </p:nvSpPr>
        <p:spPr>
          <a:noFill/>
          <a:ln/>
        </p:spPr>
        <p:txBody>
          <a:bodyPr/>
          <a:lstStyle/>
          <a:p>
            <a:endParaRPr lang="en-US" smtClean="0"/>
          </a:p>
        </p:txBody>
      </p:sp>
      <p:sp>
        <p:nvSpPr>
          <p:cNvPr id="125956" name="Tijdelijke aanduiding voor dianummer 3"/>
          <p:cNvSpPr>
            <a:spLocks noGrp="1"/>
          </p:cNvSpPr>
          <p:nvPr>
            <p:ph type="sldNum" sz="quarter" idx="5"/>
          </p:nvPr>
        </p:nvSpPr>
        <p:spPr>
          <a:noFill/>
        </p:spPr>
        <p:txBody>
          <a:bodyPr/>
          <a:lstStyle/>
          <a:p>
            <a:fld id="{42FD727D-8A46-41FB-912C-D8691EDF2459}" type="slidenum">
              <a:rPr lang="nl-NL" smtClean="0"/>
              <a:pPr/>
              <a:t>11</a:t>
            </a:fld>
            <a:endParaRPr lang="nl-NL" smtClean="0"/>
          </a:p>
        </p:txBody>
      </p:sp>
    </p:spTree>
    <p:extLst>
      <p:ext uri="{BB962C8B-B14F-4D97-AF65-F5344CB8AC3E}">
        <p14:creationId xmlns:p14="http://schemas.microsoft.com/office/powerpoint/2010/main" val="182996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a:ln/>
        </p:spPr>
      </p:sp>
      <p:sp>
        <p:nvSpPr>
          <p:cNvPr id="126979" name="Tijdelijke aanduiding voor notities 2"/>
          <p:cNvSpPr>
            <a:spLocks noGrp="1"/>
          </p:cNvSpPr>
          <p:nvPr>
            <p:ph type="body" idx="1"/>
          </p:nvPr>
        </p:nvSpPr>
        <p:spPr>
          <a:noFill/>
          <a:ln/>
        </p:spPr>
        <p:txBody>
          <a:bodyPr/>
          <a:lstStyle/>
          <a:p>
            <a:endParaRPr lang="en-US" smtClean="0"/>
          </a:p>
        </p:txBody>
      </p:sp>
      <p:sp>
        <p:nvSpPr>
          <p:cNvPr id="126980" name="Tijdelijke aanduiding voor dianummer 3"/>
          <p:cNvSpPr>
            <a:spLocks noGrp="1"/>
          </p:cNvSpPr>
          <p:nvPr>
            <p:ph type="sldNum" sz="quarter" idx="5"/>
          </p:nvPr>
        </p:nvSpPr>
        <p:spPr>
          <a:noFill/>
        </p:spPr>
        <p:txBody>
          <a:bodyPr/>
          <a:lstStyle/>
          <a:p>
            <a:fld id="{E42B1C82-F645-4F9A-9B07-834FB50750E5}" type="slidenum">
              <a:rPr lang="nl-NL" smtClean="0"/>
              <a:pPr/>
              <a:t>12</a:t>
            </a:fld>
            <a:endParaRPr lang="nl-NL" smtClean="0"/>
          </a:p>
        </p:txBody>
      </p:sp>
    </p:spTree>
    <p:extLst>
      <p:ext uri="{BB962C8B-B14F-4D97-AF65-F5344CB8AC3E}">
        <p14:creationId xmlns:p14="http://schemas.microsoft.com/office/powerpoint/2010/main" val="233268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jdelijke aanduiding voor dia-afbeelding 1"/>
          <p:cNvSpPr>
            <a:spLocks noGrp="1" noRot="1" noChangeAspect="1" noTextEdit="1"/>
          </p:cNvSpPr>
          <p:nvPr>
            <p:ph type="sldImg"/>
          </p:nvPr>
        </p:nvSpPr>
        <p:spPr>
          <a:ln/>
        </p:spPr>
      </p:sp>
      <p:sp>
        <p:nvSpPr>
          <p:cNvPr id="128003" name="Tijdelijke aanduiding voor notities 2"/>
          <p:cNvSpPr>
            <a:spLocks noGrp="1"/>
          </p:cNvSpPr>
          <p:nvPr>
            <p:ph type="body" idx="1"/>
          </p:nvPr>
        </p:nvSpPr>
        <p:spPr>
          <a:noFill/>
          <a:ln/>
        </p:spPr>
        <p:txBody>
          <a:bodyPr/>
          <a:lstStyle/>
          <a:p>
            <a:endParaRPr lang="en-US" smtClean="0"/>
          </a:p>
        </p:txBody>
      </p:sp>
      <p:sp>
        <p:nvSpPr>
          <p:cNvPr id="128004" name="Tijdelijke aanduiding voor dianummer 3"/>
          <p:cNvSpPr>
            <a:spLocks noGrp="1"/>
          </p:cNvSpPr>
          <p:nvPr>
            <p:ph type="sldNum" sz="quarter" idx="5"/>
          </p:nvPr>
        </p:nvSpPr>
        <p:spPr>
          <a:noFill/>
        </p:spPr>
        <p:txBody>
          <a:bodyPr/>
          <a:lstStyle/>
          <a:p>
            <a:fld id="{3AB7918C-1F95-4DDF-8718-CF315AB089B2}" type="slidenum">
              <a:rPr lang="nl-NL" smtClean="0"/>
              <a:pPr/>
              <a:t>13</a:t>
            </a:fld>
            <a:endParaRPr lang="nl-NL" smtClean="0"/>
          </a:p>
        </p:txBody>
      </p:sp>
    </p:spTree>
    <p:extLst>
      <p:ext uri="{BB962C8B-B14F-4D97-AF65-F5344CB8AC3E}">
        <p14:creationId xmlns:p14="http://schemas.microsoft.com/office/powerpoint/2010/main" val="2630915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ln/>
        </p:spPr>
      </p:sp>
      <p:sp>
        <p:nvSpPr>
          <p:cNvPr id="129027" name="Tijdelijke aanduiding voor notities 2"/>
          <p:cNvSpPr>
            <a:spLocks noGrp="1"/>
          </p:cNvSpPr>
          <p:nvPr>
            <p:ph type="body" idx="1"/>
          </p:nvPr>
        </p:nvSpPr>
        <p:spPr>
          <a:noFill/>
          <a:ln/>
        </p:spPr>
        <p:txBody>
          <a:bodyPr/>
          <a:lstStyle/>
          <a:p>
            <a:endParaRPr lang="en-US" smtClean="0"/>
          </a:p>
        </p:txBody>
      </p:sp>
      <p:sp>
        <p:nvSpPr>
          <p:cNvPr id="129028" name="Tijdelijke aanduiding voor dianummer 3"/>
          <p:cNvSpPr>
            <a:spLocks noGrp="1"/>
          </p:cNvSpPr>
          <p:nvPr>
            <p:ph type="sldNum" sz="quarter" idx="5"/>
          </p:nvPr>
        </p:nvSpPr>
        <p:spPr>
          <a:noFill/>
        </p:spPr>
        <p:txBody>
          <a:bodyPr/>
          <a:lstStyle/>
          <a:p>
            <a:fld id="{289F15B1-4E38-4777-98DF-43FF877510C8}" type="slidenum">
              <a:rPr lang="nl-NL" smtClean="0"/>
              <a:pPr/>
              <a:t>14</a:t>
            </a:fld>
            <a:endParaRPr lang="nl-NL" smtClean="0"/>
          </a:p>
        </p:txBody>
      </p:sp>
    </p:spTree>
    <p:extLst>
      <p:ext uri="{BB962C8B-B14F-4D97-AF65-F5344CB8AC3E}">
        <p14:creationId xmlns:p14="http://schemas.microsoft.com/office/powerpoint/2010/main" val="216257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jdelijke aanduiding voor dia-afbeelding 1"/>
          <p:cNvSpPr>
            <a:spLocks noGrp="1" noRot="1" noChangeAspect="1" noTextEdit="1"/>
          </p:cNvSpPr>
          <p:nvPr>
            <p:ph type="sldImg"/>
          </p:nvPr>
        </p:nvSpPr>
        <p:spPr>
          <a:ln/>
        </p:spPr>
      </p:sp>
      <p:sp>
        <p:nvSpPr>
          <p:cNvPr id="130051" name="Tijdelijke aanduiding voor notities 2"/>
          <p:cNvSpPr>
            <a:spLocks noGrp="1"/>
          </p:cNvSpPr>
          <p:nvPr>
            <p:ph type="body" idx="1"/>
          </p:nvPr>
        </p:nvSpPr>
        <p:spPr>
          <a:noFill/>
          <a:ln/>
        </p:spPr>
        <p:txBody>
          <a:bodyPr/>
          <a:lstStyle/>
          <a:p>
            <a:endParaRPr lang="en-US" smtClean="0"/>
          </a:p>
        </p:txBody>
      </p:sp>
      <p:sp>
        <p:nvSpPr>
          <p:cNvPr id="130052" name="Tijdelijke aanduiding voor dianummer 3"/>
          <p:cNvSpPr>
            <a:spLocks noGrp="1"/>
          </p:cNvSpPr>
          <p:nvPr>
            <p:ph type="sldNum" sz="quarter" idx="5"/>
          </p:nvPr>
        </p:nvSpPr>
        <p:spPr>
          <a:noFill/>
        </p:spPr>
        <p:txBody>
          <a:bodyPr/>
          <a:lstStyle/>
          <a:p>
            <a:fld id="{AC154B49-5F45-4820-8F5A-C977834B6AC5}" type="slidenum">
              <a:rPr lang="nl-NL" smtClean="0"/>
              <a:pPr/>
              <a:t>15</a:t>
            </a:fld>
            <a:endParaRPr lang="nl-NL" smtClean="0"/>
          </a:p>
        </p:txBody>
      </p:sp>
    </p:spTree>
    <p:extLst>
      <p:ext uri="{BB962C8B-B14F-4D97-AF65-F5344CB8AC3E}">
        <p14:creationId xmlns:p14="http://schemas.microsoft.com/office/powerpoint/2010/main" val="1857651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jdelijke aanduiding voor dia-afbeelding 1"/>
          <p:cNvSpPr>
            <a:spLocks noGrp="1" noRot="1" noChangeAspect="1" noTextEdit="1"/>
          </p:cNvSpPr>
          <p:nvPr>
            <p:ph type="sldImg"/>
          </p:nvPr>
        </p:nvSpPr>
        <p:spPr>
          <a:ln/>
        </p:spPr>
      </p:sp>
      <p:sp>
        <p:nvSpPr>
          <p:cNvPr id="131075" name="Tijdelijke aanduiding voor notities 2"/>
          <p:cNvSpPr>
            <a:spLocks noGrp="1"/>
          </p:cNvSpPr>
          <p:nvPr>
            <p:ph type="body" idx="1"/>
          </p:nvPr>
        </p:nvSpPr>
        <p:spPr>
          <a:noFill/>
          <a:ln/>
        </p:spPr>
        <p:txBody>
          <a:bodyPr/>
          <a:lstStyle/>
          <a:p>
            <a:endParaRPr lang="en-US" smtClean="0"/>
          </a:p>
        </p:txBody>
      </p:sp>
      <p:sp>
        <p:nvSpPr>
          <p:cNvPr id="131076" name="Tijdelijke aanduiding voor dianummer 3"/>
          <p:cNvSpPr>
            <a:spLocks noGrp="1"/>
          </p:cNvSpPr>
          <p:nvPr>
            <p:ph type="sldNum" sz="quarter" idx="5"/>
          </p:nvPr>
        </p:nvSpPr>
        <p:spPr>
          <a:noFill/>
        </p:spPr>
        <p:txBody>
          <a:bodyPr/>
          <a:lstStyle/>
          <a:p>
            <a:fld id="{9E30A2C1-53C4-469C-9BE2-BAB01960AE2D}" type="slidenum">
              <a:rPr lang="nl-NL" smtClean="0"/>
              <a:pPr/>
              <a:t>16</a:t>
            </a:fld>
            <a:endParaRPr lang="nl-NL" smtClean="0"/>
          </a:p>
        </p:txBody>
      </p:sp>
    </p:spTree>
    <p:extLst>
      <p:ext uri="{BB962C8B-B14F-4D97-AF65-F5344CB8AC3E}">
        <p14:creationId xmlns:p14="http://schemas.microsoft.com/office/powerpoint/2010/main" val="19141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jdelijke aanduiding voor dia-afbeelding 1"/>
          <p:cNvSpPr>
            <a:spLocks noGrp="1" noRot="1" noChangeAspect="1" noTextEdit="1"/>
          </p:cNvSpPr>
          <p:nvPr>
            <p:ph type="sldImg"/>
          </p:nvPr>
        </p:nvSpPr>
        <p:spPr>
          <a:ln/>
        </p:spPr>
      </p:sp>
      <p:sp>
        <p:nvSpPr>
          <p:cNvPr id="132099" name="Tijdelijke aanduiding voor notities 2"/>
          <p:cNvSpPr>
            <a:spLocks noGrp="1"/>
          </p:cNvSpPr>
          <p:nvPr>
            <p:ph type="body" idx="1"/>
          </p:nvPr>
        </p:nvSpPr>
        <p:spPr>
          <a:noFill/>
          <a:ln/>
        </p:spPr>
        <p:txBody>
          <a:bodyPr/>
          <a:lstStyle/>
          <a:p>
            <a:endParaRPr lang="en-US" smtClean="0"/>
          </a:p>
        </p:txBody>
      </p:sp>
      <p:sp>
        <p:nvSpPr>
          <p:cNvPr id="132100" name="Tijdelijke aanduiding voor dianummer 3"/>
          <p:cNvSpPr>
            <a:spLocks noGrp="1"/>
          </p:cNvSpPr>
          <p:nvPr>
            <p:ph type="sldNum" sz="quarter" idx="5"/>
          </p:nvPr>
        </p:nvSpPr>
        <p:spPr>
          <a:noFill/>
        </p:spPr>
        <p:txBody>
          <a:bodyPr/>
          <a:lstStyle/>
          <a:p>
            <a:fld id="{D9FE8169-EA81-47D1-B804-DC44D8B7B666}" type="slidenum">
              <a:rPr lang="nl-NL" smtClean="0"/>
              <a:pPr/>
              <a:t>17</a:t>
            </a:fld>
            <a:endParaRPr lang="nl-NL" smtClean="0"/>
          </a:p>
        </p:txBody>
      </p:sp>
    </p:spTree>
    <p:extLst>
      <p:ext uri="{BB962C8B-B14F-4D97-AF65-F5344CB8AC3E}">
        <p14:creationId xmlns:p14="http://schemas.microsoft.com/office/powerpoint/2010/main" val="148771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p:cNvSpPr>
            <a:spLocks noGrp="1" noRot="1" noChangeAspect="1" noTextEdit="1"/>
          </p:cNvSpPr>
          <p:nvPr>
            <p:ph type="sldImg"/>
          </p:nvPr>
        </p:nvSpPr>
        <p:spPr>
          <a:ln/>
        </p:spPr>
      </p:sp>
      <p:sp>
        <p:nvSpPr>
          <p:cNvPr id="133123" name="Tijdelijke aanduiding voor notities 2"/>
          <p:cNvSpPr>
            <a:spLocks noGrp="1"/>
          </p:cNvSpPr>
          <p:nvPr>
            <p:ph type="body" idx="1"/>
          </p:nvPr>
        </p:nvSpPr>
        <p:spPr>
          <a:noFill/>
          <a:ln/>
        </p:spPr>
        <p:txBody>
          <a:bodyPr/>
          <a:lstStyle/>
          <a:p>
            <a:endParaRPr lang="en-US" smtClean="0"/>
          </a:p>
        </p:txBody>
      </p:sp>
      <p:sp>
        <p:nvSpPr>
          <p:cNvPr id="133124" name="Tijdelijke aanduiding voor dianummer 3"/>
          <p:cNvSpPr>
            <a:spLocks noGrp="1"/>
          </p:cNvSpPr>
          <p:nvPr>
            <p:ph type="sldNum" sz="quarter" idx="5"/>
          </p:nvPr>
        </p:nvSpPr>
        <p:spPr>
          <a:noFill/>
        </p:spPr>
        <p:txBody>
          <a:bodyPr/>
          <a:lstStyle/>
          <a:p>
            <a:fld id="{CC0888FB-80DD-430B-B248-A04EBEEE4499}" type="slidenum">
              <a:rPr lang="nl-NL" smtClean="0"/>
              <a:pPr/>
              <a:t>18</a:t>
            </a:fld>
            <a:endParaRPr lang="nl-NL" smtClean="0"/>
          </a:p>
        </p:txBody>
      </p:sp>
    </p:spTree>
    <p:extLst>
      <p:ext uri="{BB962C8B-B14F-4D97-AF65-F5344CB8AC3E}">
        <p14:creationId xmlns:p14="http://schemas.microsoft.com/office/powerpoint/2010/main" val="357692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jdelijke aanduiding voor dia-afbeelding 1"/>
          <p:cNvSpPr>
            <a:spLocks noGrp="1" noRot="1" noChangeAspect="1" noTextEdit="1"/>
          </p:cNvSpPr>
          <p:nvPr>
            <p:ph type="sldImg"/>
          </p:nvPr>
        </p:nvSpPr>
        <p:spPr>
          <a:ln/>
        </p:spPr>
      </p:sp>
      <p:sp>
        <p:nvSpPr>
          <p:cNvPr id="134147" name="Tijdelijke aanduiding voor notities 2"/>
          <p:cNvSpPr>
            <a:spLocks noGrp="1"/>
          </p:cNvSpPr>
          <p:nvPr>
            <p:ph type="body" idx="1"/>
          </p:nvPr>
        </p:nvSpPr>
        <p:spPr>
          <a:noFill/>
          <a:ln/>
        </p:spPr>
        <p:txBody>
          <a:bodyPr/>
          <a:lstStyle/>
          <a:p>
            <a:endParaRPr lang="en-US" smtClean="0"/>
          </a:p>
        </p:txBody>
      </p:sp>
      <p:sp>
        <p:nvSpPr>
          <p:cNvPr id="134148" name="Tijdelijke aanduiding voor dianummer 3"/>
          <p:cNvSpPr>
            <a:spLocks noGrp="1"/>
          </p:cNvSpPr>
          <p:nvPr>
            <p:ph type="sldNum" sz="quarter" idx="5"/>
          </p:nvPr>
        </p:nvSpPr>
        <p:spPr>
          <a:noFill/>
        </p:spPr>
        <p:txBody>
          <a:bodyPr/>
          <a:lstStyle/>
          <a:p>
            <a:fld id="{3544FF53-9BF6-4A6E-9878-72BAAA6D97C7}" type="slidenum">
              <a:rPr lang="nl-NL" smtClean="0"/>
              <a:pPr/>
              <a:t>19</a:t>
            </a:fld>
            <a:endParaRPr lang="nl-NL" smtClean="0"/>
          </a:p>
        </p:txBody>
      </p:sp>
    </p:spTree>
    <p:extLst>
      <p:ext uri="{BB962C8B-B14F-4D97-AF65-F5344CB8AC3E}">
        <p14:creationId xmlns:p14="http://schemas.microsoft.com/office/powerpoint/2010/main" val="175452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jdelijke aanduiding voor dia-afbeelding 1"/>
          <p:cNvSpPr>
            <a:spLocks noGrp="1" noRot="1" noChangeAspect="1" noTextEdit="1"/>
          </p:cNvSpPr>
          <p:nvPr>
            <p:ph type="sldImg"/>
          </p:nvPr>
        </p:nvSpPr>
        <p:spPr>
          <a:ln/>
        </p:spPr>
      </p:sp>
      <p:sp>
        <p:nvSpPr>
          <p:cNvPr id="116739" name="Tijdelijke aanduiding voor notities 2"/>
          <p:cNvSpPr>
            <a:spLocks noGrp="1"/>
          </p:cNvSpPr>
          <p:nvPr>
            <p:ph type="body" idx="1"/>
          </p:nvPr>
        </p:nvSpPr>
        <p:spPr>
          <a:noFill/>
          <a:ln/>
        </p:spPr>
        <p:txBody>
          <a:bodyPr/>
          <a:lstStyle/>
          <a:p>
            <a:endParaRPr lang="en-US" smtClean="0"/>
          </a:p>
        </p:txBody>
      </p:sp>
      <p:sp>
        <p:nvSpPr>
          <p:cNvPr id="116740" name="Tijdelijke aanduiding voor dianummer 3"/>
          <p:cNvSpPr>
            <a:spLocks noGrp="1"/>
          </p:cNvSpPr>
          <p:nvPr>
            <p:ph type="sldNum" sz="quarter" idx="5"/>
          </p:nvPr>
        </p:nvSpPr>
        <p:spPr>
          <a:noFill/>
        </p:spPr>
        <p:txBody>
          <a:bodyPr/>
          <a:lstStyle/>
          <a:p>
            <a:fld id="{62EFDC2F-9985-4BBF-9C65-CC2210E09062}" type="slidenum">
              <a:rPr lang="nl-NL" smtClean="0"/>
              <a:pPr/>
              <a:t>2</a:t>
            </a:fld>
            <a:endParaRPr lang="nl-NL" smtClean="0"/>
          </a:p>
        </p:txBody>
      </p:sp>
    </p:spTree>
    <p:extLst>
      <p:ext uri="{BB962C8B-B14F-4D97-AF65-F5344CB8AC3E}">
        <p14:creationId xmlns:p14="http://schemas.microsoft.com/office/powerpoint/2010/main" val="324477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jdelijke aanduiding voor dia-afbeelding 1"/>
          <p:cNvSpPr>
            <a:spLocks noGrp="1" noRot="1" noChangeAspect="1" noTextEdit="1"/>
          </p:cNvSpPr>
          <p:nvPr>
            <p:ph type="sldImg"/>
          </p:nvPr>
        </p:nvSpPr>
        <p:spPr>
          <a:ln/>
        </p:spPr>
      </p:sp>
      <p:sp>
        <p:nvSpPr>
          <p:cNvPr id="135171" name="Tijdelijke aanduiding voor notities 2"/>
          <p:cNvSpPr>
            <a:spLocks noGrp="1"/>
          </p:cNvSpPr>
          <p:nvPr>
            <p:ph type="body" idx="1"/>
          </p:nvPr>
        </p:nvSpPr>
        <p:spPr>
          <a:noFill/>
          <a:ln/>
        </p:spPr>
        <p:txBody>
          <a:bodyPr/>
          <a:lstStyle/>
          <a:p>
            <a:endParaRPr lang="en-US" smtClean="0"/>
          </a:p>
        </p:txBody>
      </p:sp>
      <p:sp>
        <p:nvSpPr>
          <p:cNvPr id="135172" name="Tijdelijke aanduiding voor dianummer 3"/>
          <p:cNvSpPr>
            <a:spLocks noGrp="1"/>
          </p:cNvSpPr>
          <p:nvPr>
            <p:ph type="sldNum" sz="quarter" idx="5"/>
          </p:nvPr>
        </p:nvSpPr>
        <p:spPr>
          <a:noFill/>
        </p:spPr>
        <p:txBody>
          <a:bodyPr/>
          <a:lstStyle/>
          <a:p>
            <a:fld id="{7CD8E94F-8DA3-4E9A-A8A3-97CE57036E8F}" type="slidenum">
              <a:rPr lang="nl-NL" smtClean="0"/>
              <a:pPr/>
              <a:t>20</a:t>
            </a:fld>
            <a:endParaRPr lang="nl-NL" smtClean="0"/>
          </a:p>
        </p:txBody>
      </p:sp>
    </p:spTree>
    <p:extLst>
      <p:ext uri="{BB962C8B-B14F-4D97-AF65-F5344CB8AC3E}">
        <p14:creationId xmlns:p14="http://schemas.microsoft.com/office/powerpoint/2010/main" val="343112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jdelijke aanduiding voor dia-afbeelding 1"/>
          <p:cNvSpPr>
            <a:spLocks noGrp="1" noRot="1" noChangeAspect="1" noTextEdit="1"/>
          </p:cNvSpPr>
          <p:nvPr>
            <p:ph type="sldImg"/>
          </p:nvPr>
        </p:nvSpPr>
        <p:spPr>
          <a:ln/>
        </p:spPr>
      </p:sp>
      <p:sp>
        <p:nvSpPr>
          <p:cNvPr id="136195" name="Tijdelijke aanduiding voor notities 2"/>
          <p:cNvSpPr>
            <a:spLocks noGrp="1"/>
          </p:cNvSpPr>
          <p:nvPr>
            <p:ph type="body" idx="1"/>
          </p:nvPr>
        </p:nvSpPr>
        <p:spPr>
          <a:noFill/>
          <a:ln/>
        </p:spPr>
        <p:txBody>
          <a:bodyPr/>
          <a:lstStyle/>
          <a:p>
            <a:endParaRPr lang="en-US" smtClean="0"/>
          </a:p>
        </p:txBody>
      </p:sp>
      <p:sp>
        <p:nvSpPr>
          <p:cNvPr id="136196" name="Tijdelijke aanduiding voor dianummer 3"/>
          <p:cNvSpPr>
            <a:spLocks noGrp="1"/>
          </p:cNvSpPr>
          <p:nvPr>
            <p:ph type="sldNum" sz="quarter" idx="5"/>
          </p:nvPr>
        </p:nvSpPr>
        <p:spPr>
          <a:noFill/>
        </p:spPr>
        <p:txBody>
          <a:bodyPr/>
          <a:lstStyle/>
          <a:p>
            <a:fld id="{5A7A3720-F0F3-4BC4-BE83-C5F9196C274E}" type="slidenum">
              <a:rPr lang="nl-NL" smtClean="0"/>
              <a:pPr/>
              <a:t>21</a:t>
            </a:fld>
            <a:endParaRPr lang="nl-NL" smtClean="0"/>
          </a:p>
        </p:txBody>
      </p:sp>
    </p:spTree>
    <p:extLst>
      <p:ext uri="{BB962C8B-B14F-4D97-AF65-F5344CB8AC3E}">
        <p14:creationId xmlns:p14="http://schemas.microsoft.com/office/powerpoint/2010/main" val="443167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ln/>
        </p:spPr>
      </p:sp>
      <p:sp>
        <p:nvSpPr>
          <p:cNvPr id="137219" name="Tijdelijke aanduiding voor notities 2"/>
          <p:cNvSpPr>
            <a:spLocks noGrp="1"/>
          </p:cNvSpPr>
          <p:nvPr>
            <p:ph type="body" idx="1"/>
          </p:nvPr>
        </p:nvSpPr>
        <p:spPr>
          <a:noFill/>
          <a:ln/>
        </p:spPr>
        <p:txBody>
          <a:bodyPr/>
          <a:lstStyle/>
          <a:p>
            <a:endParaRPr lang="en-US" smtClean="0"/>
          </a:p>
        </p:txBody>
      </p:sp>
      <p:sp>
        <p:nvSpPr>
          <p:cNvPr id="137220" name="Tijdelijke aanduiding voor dianummer 3"/>
          <p:cNvSpPr>
            <a:spLocks noGrp="1"/>
          </p:cNvSpPr>
          <p:nvPr>
            <p:ph type="sldNum" sz="quarter" idx="5"/>
          </p:nvPr>
        </p:nvSpPr>
        <p:spPr>
          <a:noFill/>
        </p:spPr>
        <p:txBody>
          <a:bodyPr/>
          <a:lstStyle/>
          <a:p>
            <a:fld id="{B04DA969-8CA8-4B1E-8263-9293CD47B83C}" type="slidenum">
              <a:rPr lang="nl-NL" smtClean="0"/>
              <a:pPr/>
              <a:t>22</a:t>
            </a:fld>
            <a:endParaRPr lang="nl-NL" smtClean="0"/>
          </a:p>
        </p:txBody>
      </p:sp>
    </p:spTree>
    <p:extLst>
      <p:ext uri="{BB962C8B-B14F-4D97-AF65-F5344CB8AC3E}">
        <p14:creationId xmlns:p14="http://schemas.microsoft.com/office/powerpoint/2010/main" val="2497761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jdelijke aanduiding voor dia-afbeelding 1"/>
          <p:cNvSpPr>
            <a:spLocks noGrp="1" noRot="1" noChangeAspect="1" noTextEdit="1"/>
          </p:cNvSpPr>
          <p:nvPr>
            <p:ph type="sldImg"/>
          </p:nvPr>
        </p:nvSpPr>
        <p:spPr>
          <a:ln/>
        </p:spPr>
      </p:sp>
      <p:sp>
        <p:nvSpPr>
          <p:cNvPr id="138243" name="Tijdelijke aanduiding voor notities 2"/>
          <p:cNvSpPr>
            <a:spLocks noGrp="1"/>
          </p:cNvSpPr>
          <p:nvPr>
            <p:ph type="body" idx="1"/>
          </p:nvPr>
        </p:nvSpPr>
        <p:spPr>
          <a:noFill/>
          <a:ln/>
        </p:spPr>
        <p:txBody>
          <a:bodyPr/>
          <a:lstStyle/>
          <a:p>
            <a:endParaRPr lang="en-US" smtClean="0"/>
          </a:p>
        </p:txBody>
      </p:sp>
      <p:sp>
        <p:nvSpPr>
          <p:cNvPr id="138244" name="Tijdelijke aanduiding voor dianummer 3"/>
          <p:cNvSpPr>
            <a:spLocks noGrp="1"/>
          </p:cNvSpPr>
          <p:nvPr>
            <p:ph type="sldNum" sz="quarter" idx="5"/>
          </p:nvPr>
        </p:nvSpPr>
        <p:spPr>
          <a:noFill/>
        </p:spPr>
        <p:txBody>
          <a:bodyPr/>
          <a:lstStyle/>
          <a:p>
            <a:fld id="{97618321-5DB5-42F9-80ED-CEE6185C1A45}" type="slidenum">
              <a:rPr lang="nl-NL" smtClean="0"/>
              <a:pPr/>
              <a:t>23</a:t>
            </a:fld>
            <a:endParaRPr lang="nl-NL" smtClean="0"/>
          </a:p>
        </p:txBody>
      </p:sp>
    </p:spTree>
    <p:extLst>
      <p:ext uri="{BB962C8B-B14F-4D97-AF65-F5344CB8AC3E}">
        <p14:creationId xmlns:p14="http://schemas.microsoft.com/office/powerpoint/2010/main" val="1448381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jdelijke aanduiding voor dia-afbeelding 1"/>
          <p:cNvSpPr>
            <a:spLocks noGrp="1" noRot="1" noChangeAspect="1" noTextEdit="1"/>
          </p:cNvSpPr>
          <p:nvPr>
            <p:ph type="sldImg"/>
          </p:nvPr>
        </p:nvSpPr>
        <p:spPr>
          <a:ln/>
        </p:spPr>
      </p:sp>
      <p:sp>
        <p:nvSpPr>
          <p:cNvPr id="139267" name="Tijdelijke aanduiding voor notities 2"/>
          <p:cNvSpPr>
            <a:spLocks noGrp="1"/>
          </p:cNvSpPr>
          <p:nvPr>
            <p:ph type="body" idx="1"/>
          </p:nvPr>
        </p:nvSpPr>
        <p:spPr>
          <a:noFill/>
          <a:ln/>
        </p:spPr>
        <p:txBody>
          <a:bodyPr/>
          <a:lstStyle/>
          <a:p>
            <a:endParaRPr lang="en-US" smtClean="0"/>
          </a:p>
        </p:txBody>
      </p:sp>
      <p:sp>
        <p:nvSpPr>
          <p:cNvPr id="139268" name="Tijdelijke aanduiding voor dianummer 3"/>
          <p:cNvSpPr>
            <a:spLocks noGrp="1"/>
          </p:cNvSpPr>
          <p:nvPr>
            <p:ph type="sldNum" sz="quarter" idx="5"/>
          </p:nvPr>
        </p:nvSpPr>
        <p:spPr>
          <a:noFill/>
        </p:spPr>
        <p:txBody>
          <a:bodyPr/>
          <a:lstStyle/>
          <a:p>
            <a:fld id="{21C36DEE-FA4D-40AE-8F1D-CCC6BDA48AD9}" type="slidenum">
              <a:rPr lang="nl-NL" smtClean="0"/>
              <a:pPr/>
              <a:t>24</a:t>
            </a:fld>
            <a:endParaRPr lang="nl-NL" smtClean="0"/>
          </a:p>
        </p:txBody>
      </p:sp>
    </p:spTree>
    <p:extLst>
      <p:ext uri="{BB962C8B-B14F-4D97-AF65-F5344CB8AC3E}">
        <p14:creationId xmlns:p14="http://schemas.microsoft.com/office/powerpoint/2010/main" val="849739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jdelijke aanduiding voor dia-afbeelding 1"/>
          <p:cNvSpPr>
            <a:spLocks noGrp="1" noRot="1" noChangeAspect="1" noTextEdit="1"/>
          </p:cNvSpPr>
          <p:nvPr>
            <p:ph type="sldImg"/>
          </p:nvPr>
        </p:nvSpPr>
        <p:spPr>
          <a:ln/>
        </p:spPr>
      </p:sp>
      <p:sp>
        <p:nvSpPr>
          <p:cNvPr id="140291" name="Tijdelijke aanduiding voor notities 2"/>
          <p:cNvSpPr>
            <a:spLocks noGrp="1"/>
          </p:cNvSpPr>
          <p:nvPr>
            <p:ph type="body" idx="1"/>
          </p:nvPr>
        </p:nvSpPr>
        <p:spPr>
          <a:noFill/>
          <a:ln/>
        </p:spPr>
        <p:txBody>
          <a:bodyPr/>
          <a:lstStyle/>
          <a:p>
            <a:endParaRPr lang="en-US" smtClean="0"/>
          </a:p>
        </p:txBody>
      </p:sp>
      <p:sp>
        <p:nvSpPr>
          <p:cNvPr id="140292" name="Tijdelijke aanduiding voor dianummer 3"/>
          <p:cNvSpPr>
            <a:spLocks noGrp="1"/>
          </p:cNvSpPr>
          <p:nvPr>
            <p:ph type="sldNum" sz="quarter" idx="5"/>
          </p:nvPr>
        </p:nvSpPr>
        <p:spPr>
          <a:noFill/>
        </p:spPr>
        <p:txBody>
          <a:bodyPr/>
          <a:lstStyle/>
          <a:p>
            <a:fld id="{BCD4EFF9-E2BD-44B9-BB76-D46D25B595E8}" type="slidenum">
              <a:rPr lang="nl-NL" smtClean="0"/>
              <a:pPr/>
              <a:t>25</a:t>
            </a:fld>
            <a:endParaRPr lang="nl-NL" smtClean="0"/>
          </a:p>
        </p:txBody>
      </p:sp>
    </p:spTree>
    <p:extLst>
      <p:ext uri="{BB962C8B-B14F-4D97-AF65-F5344CB8AC3E}">
        <p14:creationId xmlns:p14="http://schemas.microsoft.com/office/powerpoint/2010/main" val="505317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jdelijke aanduiding voor dia-afbeelding 1"/>
          <p:cNvSpPr>
            <a:spLocks noGrp="1" noRot="1" noChangeAspect="1" noTextEdit="1"/>
          </p:cNvSpPr>
          <p:nvPr>
            <p:ph type="sldImg"/>
          </p:nvPr>
        </p:nvSpPr>
        <p:spPr>
          <a:ln/>
        </p:spPr>
      </p:sp>
      <p:sp>
        <p:nvSpPr>
          <p:cNvPr id="141315" name="Tijdelijke aanduiding voor notities 2"/>
          <p:cNvSpPr>
            <a:spLocks noGrp="1"/>
          </p:cNvSpPr>
          <p:nvPr>
            <p:ph type="body" idx="1"/>
          </p:nvPr>
        </p:nvSpPr>
        <p:spPr>
          <a:noFill/>
          <a:ln/>
        </p:spPr>
        <p:txBody>
          <a:bodyPr/>
          <a:lstStyle/>
          <a:p>
            <a:endParaRPr lang="en-US" smtClean="0"/>
          </a:p>
        </p:txBody>
      </p:sp>
      <p:sp>
        <p:nvSpPr>
          <p:cNvPr id="141316" name="Tijdelijke aanduiding voor dianummer 3"/>
          <p:cNvSpPr>
            <a:spLocks noGrp="1"/>
          </p:cNvSpPr>
          <p:nvPr>
            <p:ph type="sldNum" sz="quarter" idx="5"/>
          </p:nvPr>
        </p:nvSpPr>
        <p:spPr>
          <a:noFill/>
        </p:spPr>
        <p:txBody>
          <a:bodyPr/>
          <a:lstStyle/>
          <a:p>
            <a:fld id="{FA026D17-4093-4C0D-978B-1D003F807060}" type="slidenum">
              <a:rPr lang="nl-NL" smtClean="0"/>
              <a:pPr/>
              <a:t>26</a:t>
            </a:fld>
            <a:endParaRPr lang="nl-NL" smtClean="0"/>
          </a:p>
        </p:txBody>
      </p:sp>
    </p:spTree>
    <p:extLst>
      <p:ext uri="{BB962C8B-B14F-4D97-AF65-F5344CB8AC3E}">
        <p14:creationId xmlns:p14="http://schemas.microsoft.com/office/powerpoint/2010/main" val="722243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jdelijke aanduiding voor dia-afbeelding 1"/>
          <p:cNvSpPr>
            <a:spLocks noGrp="1" noRot="1" noChangeAspect="1" noTextEdit="1"/>
          </p:cNvSpPr>
          <p:nvPr>
            <p:ph type="sldImg"/>
          </p:nvPr>
        </p:nvSpPr>
        <p:spPr>
          <a:ln/>
        </p:spPr>
      </p:sp>
      <p:sp>
        <p:nvSpPr>
          <p:cNvPr id="142339" name="Tijdelijke aanduiding voor notities 2"/>
          <p:cNvSpPr>
            <a:spLocks noGrp="1"/>
          </p:cNvSpPr>
          <p:nvPr>
            <p:ph type="body" idx="1"/>
          </p:nvPr>
        </p:nvSpPr>
        <p:spPr>
          <a:noFill/>
          <a:ln/>
        </p:spPr>
        <p:txBody>
          <a:bodyPr/>
          <a:lstStyle/>
          <a:p>
            <a:endParaRPr lang="en-US" smtClean="0"/>
          </a:p>
        </p:txBody>
      </p:sp>
      <p:sp>
        <p:nvSpPr>
          <p:cNvPr id="142340" name="Tijdelijke aanduiding voor dianummer 3"/>
          <p:cNvSpPr>
            <a:spLocks noGrp="1"/>
          </p:cNvSpPr>
          <p:nvPr>
            <p:ph type="sldNum" sz="quarter" idx="5"/>
          </p:nvPr>
        </p:nvSpPr>
        <p:spPr>
          <a:noFill/>
        </p:spPr>
        <p:txBody>
          <a:bodyPr/>
          <a:lstStyle/>
          <a:p>
            <a:fld id="{BF3D9A2C-0916-4E35-8C5A-7BC97013418B}" type="slidenum">
              <a:rPr lang="nl-NL" smtClean="0"/>
              <a:pPr/>
              <a:t>27</a:t>
            </a:fld>
            <a:endParaRPr lang="nl-NL" smtClean="0"/>
          </a:p>
        </p:txBody>
      </p:sp>
    </p:spTree>
    <p:extLst>
      <p:ext uri="{BB962C8B-B14F-4D97-AF65-F5344CB8AC3E}">
        <p14:creationId xmlns:p14="http://schemas.microsoft.com/office/powerpoint/2010/main" val="779358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jdelijke aanduiding voor dia-afbeelding 1"/>
          <p:cNvSpPr>
            <a:spLocks noGrp="1" noRot="1" noChangeAspect="1" noTextEdit="1"/>
          </p:cNvSpPr>
          <p:nvPr>
            <p:ph type="sldImg"/>
          </p:nvPr>
        </p:nvSpPr>
        <p:spPr>
          <a:ln/>
        </p:spPr>
      </p:sp>
      <p:sp>
        <p:nvSpPr>
          <p:cNvPr id="143363" name="Tijdelijke aanduiding voor notities 2"/>
          <p:cNvSpPr>
            <a:spLocks noGrp="1"/>
          </p:cNvSpPr>
          <p:nvPr>
            <p:ph type="body" idx="1"/>
          </p:nvPr>
        </p:nvSpPr>
        <p:spPr>
          <a:noFill/>
          <a:ln/>
        </p:spPr>
        <p:txBody>
          <a:bodyPr/>
          <a:lstStyle/>
          <a:p>
            <a:endParaRPr lang="en-US" smtClean="0"/>
          </a:p>
        </p:txBody>
      </p:sp>
      <p:sp>
        <p:nvSpPr>
          <p:cNvPr id="143364" name="Tijdelijke aanduiding voor dianummer 3"/>
          <p:cNvSpPr>
            <a:spLocks noGrp="1"/>
          </p:cNvSpPr>
          <p:nvPr>
            <p:ph type="sldNum" sz="quarter" idx="5"/>
          </p:nvPr>
        </p:nvSpPr>
        <p:spPr>
          <a:noFill/>
        </p:spPr>
        <p:txBody>
          <a:bodyPr/>
          <a:lstStyle/>
          <a:p>
            <a:fld id="{6058F73C-1DDC-40BD-B478-4716270DAC2D}" type="slidenum">
              <a:rPr lang="nl-NL" smtClean="0"/>
              <a:pPr/>
              <a:t>28</a:t>
            </a:fld>
            <a:endParaRPr lang="nl-NL" smtClean="0"/>
          </a:p>
        </p:txBody>
      </p:sp>
    </p:spTree>
    <p:extLst>
      <p:ext uri="{BB962C8B-B14F-4D97-AF65-F5344CB8AC3E}">
        <p14:creationId xmlns:p14="http://schemas.microsoft.com/office/powerpoint/2010/main" val="2401796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jdelijke aanduiding voor dia-afbeelding 1"/>
          <p:cNvSpPr>
            <a:spLocks noGrp="1" noRot="1" noChangeAspect="1" noTextEdit="1"/>
          </p:cNvSpPr>
          <p:nvPr>
            <p:ph type="sldImg"/>
          </p:nvPr>
        </p:nvSpPr>
        <p:spPr>
          <a:ln/>
        </p:spPr>
      </p:sp>
      <p:sp>
        <p:nvSpPr>
          <p:cNvPr id="144387" name="Tijdelijke aanduiding voor notities 2"/>
          <p:cNvSpPr>
            <a:spLocks noGrp="1"/>
          </p:cNvSpPr>
          <p:nvPr>
            <p:ph type="body" idx="1"/>
          </p:nvPr>
        </p:nvSpPr>
        <p:spPr>
          <a:noFill/>
          <a:ln/>
        </p:spPr>
        <p:txBody>
          <a:bodyPr/>
          <a:lstStyle/>
          <a:p>
            <a:endParaRPr lang="en-US" smtClean="0"/>
          </a:p>
        </p:txBody>
      </p:sp>
      <p:sp>
        <p:nvSpPr>
          <p:cNvPr id="144388" name="Tijdelijke aanduiding voor dianummer 3"/>
          <p:cNvSpPr>
            <a:spLocks noGrp="1"/>
          </p:cNvSpPr>
          <p:nvPr>
            <p:ph type="sldNum" sz="quarter" idx="5"/>
          </p:nvPr>
        </p:nvSpPr>
        <p:spPr>
          <a:noFill/>
        </p:spPr>
        <p:txBody>
          <a:bodyPr/>
          <a:lstStyle/>
          <a:p>
            <a:fld id="{DE184F9D-B834-4B63-9C57-1C02EB52931E}" type="slidenum">
              <a:rPr lang="nl-NL" smtClean="0"/>
              <a:pPr/>
              <a:t>29</a:t>
            </a:fld>
            <a:endParaRPr lang="nl-NL" smtClean="0"/>
          </a:p>
        </p:txBody>
      </p:sp>
    </p:spTree>
    <p:extLst>
      <p:ext uri="{BB962C8B-B14F-4D97-AF65-F5344CB8AC3E}">
        <p14:creationId xmlns:p14="http://schemas.microsoft.com/office/powerpoint/2010/main" val="114002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jdelijke aanduiding voor dia-afbeelding 1"/>
          <p:cNvSpPr>
            <a:spLocks noGrp="1" noRot="1" noChangeAspect="1" noTextEdit="1"/>
          </p:cNvSpPr>
          <p:nvPr>
            <p:ph type="sldImg"/>
          </p:nvPr>
        </p:nvSpPr>
        <p:spPr>
          <a:ln/>
        </p:spPr>
      </p:sp>
      <p:sp>
        <p:nvSpPr>
          <p:cNvPr id="117763" name="Tijdelijke aanduiding voor notities 2"/>
          <p:cNvSpPr>
            <a:spLocks noGrp="1"/>
          </p:cNvSpPr>
          <p:nvPr>
            <p:ph type="body" idx="1"/>
          </p:nvPr>
        </p:nvSpPr>
        <p:spPr>
          <a:noFill/>
          <a:ln/>
        </p:spPr>
        <p:txBody>
          <a:bodyPr/>
          <a:lstStyle/>
          <a:p>
            <a:endParaRPr lang="en-US" smtClean="0"/>
          </a:p>
        </p:txBody>
      </p:sp>
      <p:sp>
        <p:nvSpPr>
          <p:cNvPr id="117764" name="Tijdelijke aanduiding voor dianummer 3"/>
          <p:cNvSpPr>
            <a:spLocks noGrp="1"/>
          </p:cNvSpPr>
          <p:nvPr>
            <p:ph type="sldNum" sz="quarter" idx="5"/>
          </p:nvPr>
        </p:nvSpPr>
        <p:spPr>
          <a:noFill/>
        </p:spPr>
        <p:txBody>
          <a:bodyPr/>
          <a:lstStyle/>
          <a:p>
            <a:fld id="{7317EC26-CAF5-417C-A99D-61F07274C4E3}" type="slidenum">
              <a:rPr lang="nl-NL" smtClean="0"/>
              <a:pPr/>
              <a:t>3</a:t>
            </a:fld>
            <a:endParaRPr lang="nl-NL" smtClean="0"/>
          </a:p>
        </p:txBody>
      </p:sp>
    </p:spTree>
    <p:extLst>
      <p:ext uri="{BB962C8B-B14F-4D97-AF65-F5344CB8AC3E}">
        <p14:creationId xmlns:p14="http://schemas.microsoft.com/office/powerpoint/2010/main" val="1202783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jdelijke aanduiding voor dia-afbeelding 1"/>
          <p:cNvSpPr>
            <a:spLocks noGrp="1" noRot="1" noChangeAspect="1" noTextEdit="1"/>
          </p:cNvSpPr>
          <p:nvPr>
            <p:ph type="sldImg"/>
          </p:nvPr>
        </p:nvSpPr>
        <p:spPr>
          <a:ln/>
        </p:spPr>
      </p:sp>
      <p:sp>
        <p:nvSpPr>
          <p:cNvPr id="145411" name="Tijdelijke aanduiding voor notities 2"/>
          <p:cNvSpPr>
            <a:spLocks noGrp="1"/>
          </p:cNvSpPr>
          <p:nvPr>
            <p:ph type="body" idx="1"/>
          </p:nvPr>
        </p:nvSpPr>
        <p:spPr>
          <a:noFill/>
          <a:ln/>
        </p:spPr>
        <p:txBody>
          <a:bodyPr/>
          <a:lstStyle/>
          <a:p>
            <a:endParaRPr lang="en-US" smtClean="0"/>
          </a:p>
        </p:txBody>
      </p:sp>
      <p:sp>
        <p:nvSpPr>
          <p:cNvPr id="145412" name="Tijdelijke aanduiding voor dianummer 3"/>
          <p:cNvSpPr>
            <a:spLocks noGrp="1"/>
          </p:cNvSpPr>
          <p:nvPr>
            <p:ph type="sldNum" sz="quarter" idx="5"/>
          </p:nvPr>
        </p:nvSpPr>
        <p:spPr>
          <a:noFill/>
        </p:spPr>
        <p:txBody>
          <a:bodyPr/>
          <a:lstStyle/>
          <a:p>
            <a:fld id="{264691F8-D8D4-4F68-B5A7-8771B9932F97}" type="slidenum">
              <a:rPr lang="nl-NL" smtClean="0"/>
              <a:pPr/>
              <a:t>30</a:t>
            </a:fld>
            <a:endParaRPr lang="nl-NL" smtClean="0"/>
          </a:p>
        </p:txBody>
      </p:sp>
    </p:spTree>
    <p:extLst>
      <p:ext uri="{BB962C8B-B14F-4D97-AF65-F5344CB8AC3E}">
        <p14:creationId xmlns:p14="http://schemas.microsoft.com/office/powerpoint/2010/main" val="3709930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jdelijke aanduiding voor dia-afbeelding 1"/>
          <p:cNvSpPr>
            <a:spLocks noGrp="1" noRot="1" noChangeAspect="1" noTextEdit="1"/>
          </p:cNvSpPr>
          <p:nvPr>
            <p:ph type="sldImg"/>
          </p:nvPr>
        </p:nvSpPr>
        <p:spPr>
          <a:ln/>
        </p:spPr>
      </p:sp>
      <p:sp>
        <p:nvSpPr>
          <p:cNvPr id="146435" name="Tijdelijke aanduiding voor notities 2"/>
          <p:cNvSpPr>
            <a:spLocks noGrp="1"/>
          </p:cNvSpPr>
          <p:nvPr>
            <p:ph type="body" idx="1"/>
          </p:nvPr>
        </p:nvSpPr>
        <p:spPr>
          <a:noFill/>
          <a:ln/>
        </p:spPr>
        <p:txBody>
          <a:bodyPr/>
          <a:lstStyle/>
          <a:p>
            <a:endParaRPr lang="en-US" smtClean="0"/>
          </a:p>
        </p:txBody>
      </p:sp>
      <p:sp>
        <p:nvSpPr>
          <p:cNvPr id="146436" name="Tijdelijke aanduiding voor dianummer 3"/>
          <p:cNvSpPr>
            <a:spLocks noGrp="1"/>
          </p:cNvSpPr>
          <p:nvPr>
            <p:ph type="sldNum" sz="quarter" idx="5"/>
          </p:nvPr>
        </p:nvSpPr>
        <p:spPr>
          <a:noFill/>
        </p:spPr>
        <p:txBody>
          <a:bodyPr/>
          <a:lstStyle/>
          <a:p>
            <a:fld id="{CDD548CD-A98F-40C5-B9FC-51F10815E7EA}" type="slidenum">
              <a:rPr lang="nl-NL" smtClean="0"/>
              <a:pPr/>
              <a:t>31</a:t>
            </a:fld>
            <a:endParaRPr lang="nl-NL" smtClean="0"/>
          </a:p>
        </p:txBody>
      </p:sp>
    </p:spTree>
    <p:extLst>
      <p:ext uri="{BB962C8B-B14F-4D97-AF65-F5344CB8AC3E}">
        <p14:creationId xmlns:p14="http://schemas.microsoft.com/office/powerpoint/2010/main" val="1879941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p:cNvSpPr>
            <a:spLocks noGrp="1" noRot="1" noChangeAspect="1" noTextEdit="1"/>
          </p:cNvSpPr>
          <p:nvPr>
            <p:ph type="sldImg"/>
          </p:nvPr>
        </p:nvSpPr>
        <p:spPr>
          <a:ln/>
        </p:spPr>
      </p:sp>
      <p:sp>
        <p:nvSpPr>
          <p:cNvPr id="147459" name="Tijdelijke aanduiding voor notities 2"/>
          <p:cNvSpPr>
            <a:spLocks noGrp="1"/>
          </p:cNvSpPr>
          <p:nvPr>
            <p:ph type="body" idx="1"/>
          </p:nvPr>
        </p:nvSpPr>
        <p:spPr>
          <a:noFill/>
          <a:ln/>
        </p:spPr>
        <p:txBody>
          <a:bodyPr/>
          <a:lstStyle/>
          <a:p>
            <a:endParaRPr lang="en-US" smtClean="0"/>
          </a:p>
        </p:txBody>
      </p:sp>
      <p:sp>
        <p:nvSpPr>
          <p:cNvPr id="147460" name="Tijdelijke aanduiding voor dianummer 3"/>
          <p:cNvSpPr>
            <a:spLocks noGrp="1"/>
          </p:cNvSpPr>
          <p:nvPr>
            <p:ph type="sldNum" sz="quarter" idx="5"/>
          </p:nvPr>
        </p:nvSpPr>
        <p:spPr>
          <a:noFill/>
        </p:spPr>
        <p:txBody>
          <a:bodyPr/>
          <a:lstStyle/>
          <a:p>
            <a:fld id="{E23EA5F5-570B-45FE-A70C-E09F0BB06424}" type="slidenum">
              <a:rPr lang="nl-NL" smtClean="0"/>
              <a:pPr/>
              <a:t>32</a:t>
            </a:fld>
            <a:endParaRPr lang="nl-NL" smtClean="0"/>
          </a:p>
        </p:txBody>
      </p:sp>
    </p:spTree>
    <p:extLst>
      <p:ext uri="{BB962C8B-B14F-4D97-AF65-F5344CB8AC3E}">
        <p14:creationId xmlns:p14="http://schemas.microsoft.com/office/powerpoint/2010/main" val="1234675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jdelijke aanduiding voor dia-afbeelding 1"/>
          <p:cNvSpPr>
            <a:spLocks noGrp="1" noRot="1" noChangeAspect="1" noTextEdit="1"/>
          </p:cNvSpPr>
          <p:nvPr>
            <p:ph type="sldImg"/>
          </p:nvPr>
        </p:nvSpPr>
        <p:spPr>
          <a:ln/>
        </p:spPr>
      </p:sp>
      <p:sp>
        <p:nvSpPr>
          <p:cNvPr id="148483" name="Tijdelijke aanduiding voor notities 2"/>
          <p:cNvSpPr>
            <a:spLocks noGrp="1"/>
          </p:cNvSpPr>
          <p:nvPr>
            <p:ph type="body" idx="1"/>
          </p:nvPr>
        </p:nvSpPr>
        <p:spPr>
          <a:noFill/>
          <a:ln/>
        </p:spPr>
        <p:txBody>
          <a:bodyPr/>
          <a:lstStyle/>
          <a:p>
            <a:endParaRPr lang="en-US" smtClean="0"/>
          </a:p>
        </p:txBody>
      </p:sp>
      <p:sp>
        <p:nvSpPr>
          <p:cNvPr id="148484" name="Tijdelijke aanduiding voor dianummer 3"/>
          <p:cNvSpPr>
            <a:spLocks noGrp="1"/>
          </p:cNvSpPr>
          <p:nvPr>
            <p:ph type="sldNum" sz="quarter" idx="5"/>
          </p:nvPr>
        </p:nvSpPr>
        <p:spPr>
          <a:noFill/>
        </p:spPr>
        <p:txBody>
          <a:bodyPr/>
          <a:lstStyle/>
          <a:p>
            <a:fld id="{EBF17B6D-08B7-4F82-8EBD-2874CBF5CC41}" type="slidenum">
              <a:rPr lang="nl-NL" smtClean="0"/>
              <a:pPr/>
              <a:t>33</a:t>
            </a:fld>
            <a:endParaRPr lang="nl-NL" smtClean="0"/>
          </a:p>
        </p:txBody>
      </p:sp>
    </p:spTree>
    <p:extLst>
      <p:ext uri="{BB962C8B-B14F-4D97-AF65-F5344CB8AC3E}">
        <p14:creationId xmlns:p14="http://schemas.microsoft.com/office/powerpoint/2010/main" val="4071677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jdelijke aanduiding voor dia-afbeelding 1"/>
          <p:cNvSpPr>
            <a:spLocks noGrp="1" noRot="1" noChangeAspect="1" noTextEdit="1"/>
          </p:cNvSpPr>
          <p:nvPr>
            <p:ph type="sldImg"/>
          </p:nvPr>
        </p:nvSpPr>
        <p:spPr>
          <a:ln/>
        </p:spPr>
      </p:sp>
      <p:sp>
        <p:nvSpPr>
          <p:cNvPr id="149507" name="Tijdelijke aanduiding voor notities 2"/>
          <p:cNvSpPr>
            <a:spLocks noGrp="1"/>
          </p:cNvSpPr>
          <p:nvPr>
            <p:ph type="body" idx="1"/>
          </p:nvPr>
        </p:nvSpPr>
        <p:spPr>
          <a:noFill/>
          <a:ln/>
        </p:spPr>
        <p:txBody>
          <a:bodyPr/>
          <a:lstStyle/>
          <a:p>
            <a:endParaRPr lang="en-US" smtClean="0"/>
          </a:p>
        </p:txBody>
      </p:sp>
      <p:sp>
        <p:nvSpPr>
          <p:cNvPr id="149508" name="Tijdelijke aanduiding voor dianummer 3"/>
          <p:cNvSpPr>
            <a:spLocks noGrp="1"/>
          </p:cNvSpPr>
          <p:nvPr>
            <p:ph type="sldNum" sz="quarter" idx="5"/>
          </p:nvPr>
        </p:nvSpPr>
        <p:spPr>
          <a:noFill/>
        </p:spPr>
        <p:txBody>
          <a:bodyPr/>
          <a:lstStyle/>
          <a:p>
            <a:fld id="{E2BEF805-B133-4CFC-BD11-26FB19B57C0A}" type="slidenum">
              <a:rPr lang="nl-NL" smtClean="0"/>
              <a:pPr/>
              <a:t>34</a:t>
            </a:fld>
            <a:endParaRPr lang="nl-NL" smtClean="0"/>
          </a:p>
        </p:txBody>
      </p:sp>
    </p:spTree>
    <p:extLst>
      <p:ext uri="{BB962C8B-B14F-4D97-AF65-F5344CB8AC3E}">
        <p14:creationId xmlns:p14="http://schemas.microsoft.com/office/powerpoint/2010/main" val="3127128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jdelijke aanduiding voor dia-afbeelding 1"/>
          <p:cNvSpPr>
            <a:spLocks noGrp="1" noRot="1" noChangeAspect="1" noTextEdit="1"/>
          </p:cNvSpPr>
          <p:nvPr>
            <p:ph type="sldImg"/>
          </p:nvPr>
        </p:nvSpPr>
        <p:spPr>
          <a:ln/>
        </p:spPr>
      </p:sp>
      <p:sp>
        <p:nvSpPr>
          <p:cNvPr id="150531" name="Tijdelijke aanduiding voor notities 2"/>
          <p:cNvSpPr>
            <a:spLocks noGrp="1"/>
          </p:cNvSpPr>
          <p:nvPr>
            <p:ph type="body" idx="1"/>
          </p:nvPr>
        </p:nvSpPr>
        <p:spPr>
          <a:noFill/>
          <a:ln/>
        </p:spPr>
        <p:txBody>
          <a:bodyPr/>
          <a:lstStyle/>
          <a:p>
            <a:endParaRPr lang="en-US" smtClean="0"/>
          </a:p>
        </p:txBody>
      </p:sp>
      <p:sp>
        <p:nvSpPr>
          <p:cNvPr id="150532" name="Tijdelijke aanduiding voor dianummer 3"/>
          <p:cNvSpPr>
            <a:spLocks noGrp="1"/>
          </p:cNvSpPr>
          <p:nvPr>
            <p:ph type="sldNum" sz="quarter" idx="5"/>
          </p:nvPr>
        </p:nvSpPr>
        <p:spPr>
          <a:noFill/>
        </p:spPr>
        <p:txBody>
          <a:bodyPr/>
          <a:lstStyle/>
          <a:p>
            <a:fld id="{642333E3-8603-4A51-84F8-527E7E7B9C87}" type="slidenum">
              <a:rPr lang="nl-NL" smtClean="0"/>
              <a:pPr/>
              <a:t>35</a:t>
            </a:fld>
            <a:endParaRPr lang="nl-NL" smtClean="0"/>
          </a:p>
        </p:txBody>
      </p:sp>
    </p:spTree>
    <p:extLst>
      <p:ext uri="{BB962C8B-B14F-4D97-AF65-F5344CB8AC3E}">
        <p14:creationId xmlns:p14="http://schemas.microsoft.com/office/powerpoint/2010/main" val="2042007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jdelijke aanduiding voor dia-afbeelding 1"/>
          <p:cNvSpPr>
            <a:spLocks noGrp="1" noRot="1" noChangeAspect="1" noTextEdit="1"/>
          </p:cNvSpPr>
          <p:nvPr>
            <p:ph type="sldImg"/>
          </p:nvPr>
        </p:nvSpPr>
        <p:spPr>
          <a:ln/>
        </p:spPr>
      </p:sp>
      <p:sp>
        <p:nvSpPr>
          <p:cNvPr id="151555" name="Tijdelijke aanduiding voor notities 2"/>
          <p:cNvSpPr>
            <a:spLocks noGrp="1"/>
          </p:cNvSpPr>
          <p:nvPr>
            <p:ph type="body" idx="1"/>
          </p:nvPr>
        </p:nvSpPr>
        <p:spPr>
          <a:noFill/>
          <a:ln/>
        </p:spPr>
        <p:txBody>
          <a:bodyPr/>
          <a:lstStyle/>
          <a:p>
            <a:endParaRPr lang="en-US" smtClean="0"/>
          </a:p>
        </p:txBody>
      </p:sp>
      <p:sp>
        <p:nvSpPr>
          <p:cNvPr id="151556" name="Tijdelijke aanduiding voor dianummer 3"/>
          <p:cNvSpPr>
            <a:spLocks noGrp="1"/>
          </p:cNvSpPr>
          <p:nvPr>
            <p:ph type="sldNum" sz="quarter" idx="5"/>
          </p:nvPr>
        </p:nvSpPr>
        <p:spPr>
          <a:noFill/>
        </p:spPr>
        <p:txBody>
          <a:bodyPr/>
          <a:lstStyle/>
          <a:p>
            <a:fld id="{E34E0098-EDBC-42E4-8CB2-219C263583A1}" type="slidenum">
              <a:rPr lang="nl-NL" smtClean="0"/>
              <a:pPr/>
              <a:t>36</a:t>
            </a:fld>
            <a:endParaRPr lang="nl-NL" smtClean="0"/>
          </a:p>
        </p:txBody>
      </p:sp>
    </p:spTree>
    <p:extLst>
      <p:ext uri="{BB962C8B-B14F-4D97-AF65-F5344CB8AC3E}">
        <p14:creationId xmlns:p14="http://schemas.microsoft.com/office/powerpoint/2010/main" val="3074614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jdelijke aanduiding voor dia-afbeelding 1"/>
          <p:cNvSpPr>
            <a:spLocks noGrp="1" noRot="1" noChangeAspect="1" noTextEdit="1"/>
          </p:cNvSpPr>
          <p:nvPr>
            <p:ph type="sldImg"/>
          </p:nvPr>
        </p:nvSpPr>
        <p:spPr>
          <a:ln/>
        </p:spPr>
      </p:sp>
      <p:sp>
        <p:nvSpPr>
          <p:cNvPr id="152579" name="Tijdelijke aanduiding voor notities 2"/>
          <p:cNvSpPr>
            <a:spLocks noGrp="1"/>
          </p:cNvSpPr>
          <p:nvPr>
            <p:ph type="body" idx="1"/>
          </p:nvPr>
        </p:nvSpPr>
        <p:spPr>
          <a:noFill/>
          <a:ln/>
        </p:spPr>
        <p:txBody>
          <a:bodyPr/>
          <a:lstStyle/>
          <a:p>
            <a:endParaRPr lang="en-US" smtClean="0"/>
          </a:p>
        </p:txBody>
      </p:sp>
      <p:sp>
        <p:nvSpPr>
          <p:cNvPr id="152580" name="Tijdelijke aanduiding voor dianummer 3"/>
          <p:cNvSpPr>
            <a:spLocks noGrp="1"/>
          </p:cNvSpPr>
          <p:nvPr>
            <p:ph type="sldNum" sz="quarter" idx="5"/>
          </p:nvPr>
        </p:nvSpPr>
        <p:spPr>
          <a:noFill/>
        </p:spPr>
        <p:txBody>
          <a:bodyPr/>
          <a:lstStyle/>
          <a:p>
            <a:fld id="{55D24F09-DFAB-498D-B9D9-1D2137663011}" type="slidenum">
              <a:rPr lang="nl-NL" smtClean="0"/>
              <a:pPr/>
              <a:t>37</a:t>
            </a:fld>
            <a:endParaRPr lang="nl-NL" smtClean="0"/>
          </a:p>
        </p:txBody>
      </p:sp>
    </p:spTree>
    <p:extLst>
      <p:ext uri="{BB962C8B-B14F-4D97-AF65-F5344CB8AC3E}">
        <p14:creationId xmlns:p14="http://schemas.microsoft.com/office/powerpoint/2010/main" val="2921129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jdelijke aanduiding voor dia-afbeelding 1"/>
          <p:cNvSpPr>
            <a:spLocks noGrp="1" noRot="1" noChangeAspect="1" noTextEdit="1"/>
          </p:cNvSpPr>
          <p:nvPr>
            <p:ph type="sldImg"/>
          </p:nvPr>
        </p:nvSpPr>
        <p:spPr>
          <a:ln/>
        </p:spPr>
      </p:sp>
      <p:sp>
        <p:nvSpPr>
          <p:cNvPr id="153603" name="Tijdelijke aanduiding voor notities 2"/>
          <p:cNvSpPr>
            <a:spLocks noGrp="1"/>
          </p:cNvSpPr>
          <p:nvPr>
            <p:ph type="body" idx="1"/>
          </p:nvPr>
        </p:nvSpPr>
        <p:spPr>
          <a:noFill/>
          <a:ln/>
        </p:spPr>
        <p:txBody>
          <a:bodyPr/>
          <a:lstStyle/>
          <a:p>
            <a:endParaRPr lang="en-US" smtClean="0"/>
          </a:p>
        </p:txBody>
      </p:sp>
      <p:sp>
        <p:nvSpPr>
          <p:cNvPr id="153604" name="Tijdelijke aanduiding voor dianummer 3"/>
          <p:cNvSpPr>
            <a:spLocks noGrp="1"/>
          </p:cNvSpPr>
          <p:nvPr>
            <p:ph type="sldNum" sz="quarter" idx="5"/>
          </p:nvPr>
        </p:nvSpPr>
        <p:spPr>
          <a:noFill/>
        </p:spPr>
        <p:txBody>
          <a:bodyPr/>
          <a:lstStyle/>
          <a:p>
            <a:fld id="{6016DF78-3ECA-4559-8643-E0B04A01C79E}" type="slidenum">
              <a:rPr lang="nl-NL" smtClean="0"/>
              <a:pPr/>
              <a:t>38</a:t>
            </a:fld>
            <a:endParaRPr lang="nl-NL" smtClean="0"/>
          </a:p>
        </p:txBody>
      </p:sp>
    </p:spTree>
    <p:extLst>
      <p:ext uri="{BB962C8B-B14F-4D97-AF65-F5344CB8AC3E}">
        <p14:creationId xmlns:p14="http://schemas.microsoft.com/office/powerpoint/2010/main" val="3760723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jdelijke aanduiding voor dia-afbeelding 1"/>
          <p:cNvSpPr>
            <a:spLocks noGrp="1" noRot="1" noChangeAspect="1" noTextEdit="1"/>
          </p:cNvSpPr>
          <p:nvPr>
            <p:ph type="sldImg"/>
          </p:nvPr>
        </p:nvSpPr>
        <p:spPr>
          <a:ln/>
        </p:spPr>
      </p:sp>
      <p:sp>
        <p:nvSpPr>
          <p:cNvPr id="154627" name="Tijdelijke aanduiding voor notities 2"/>
          <p:cNvSpPr>
            <a:spLocks noGrp="1"/>
          </p:cNvSpPr>
          <p:nvPr>
            <p:ph type="body" idx="1"/>
          </p:nvPr>
        </p:nvSpPr>
        <p:spPr>
          <a:noFill/>
          <a:ln/>
        </p:spPr>
        <p:txBody>
          <a:bodyPr/>
          <a:lstStyle/>
          <a:p>
            <a:endParaRPr lang="en-US" smtClean="0"/>
          </a:p>
        </p:txBody>
      </p:sp>
      <p:sp>
        <p:nvSpPr>
          <p:cNvPr id="154628" name="Tijdelijke aanduiding voor dianummer 3"/>
          <p:cNvSpPr>
            <a:spLocks noGrp="1"/>
          </p:cNvSpPr>
          <p:nvPr>
            <p:ph type="sldNum" sz="quarter" idx="5"/>
          </p:nvPr>
        </p:nvSpPr>
        <p:spPr>
          <a:noFill/>
        </p:spPr>
        <p:txBody>
          <a:bodyPr/>
          <a:lstStyle/>
          <a:p>
            <a:fld id="{56F630E6-3651-402B-9F85-22C08E50B471}" type="slidenum">
              <a:rPr lang="nl-NL" smtClean="0"/>
              <a:pPr/>
              <a:t>39</a:t>
            </a:fld>
            <a:endParaRPr lang="nl-NL" smtClean="0"/>
          </a:p>
        </p:txBody>
      </p:sp>
    </p:spTree>
    <p:extLst>
      <p:ext uri="{BB962C8B-B14F-4D97-AF65-F5344CB8AC3E}">
        <p14:creationId xmlns:p14="http://schemas.microsoft.com/office/powerpoint/2010/main" val="188247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ln/>
        </p:spPr>
      </p:sp>
      <p:sp>
        <p:nvSpPr>
          <p:cNvPr id="118787" name="Tijdelijke aanduiding voor notities 2"/>
          <p:cNvSpPr>
            <a:spLocks noGrp="1"/>
          </p:cNvSpPr>
          <p:nvPr>
            <p:ph type="body" idx="1"/>
          </p:nvPr>
        </p:nvSpPr>
        <p:spPr>
          <a:noFill/>
          <a:ln/>
        </p:spPr>
        <p:txBody>
          <a:bodyPr/>
          <a:lstStyle/>
          <a:p>
            <a:endParaRPr lang="en-US" smtClean="0"/>
          </a:p>
        </p:txBody>
      </p:sp>
      <p:sp>
        <p:nvSpPr>
          <p:cNvPr id="118788" name="Tijdelijke aanduiding voor dianummer 3"/>
          <p:cNvSpPr>
            <a:spLocks noGrp="1"/>
          </p:cNvSpPr>
          <p:nvPr>
            <p:ph type="sldNum" sz="quarter" idx="5"/>
          </p:nvPr>
        </p:nvSpPr>
        <p:spPr>
          <a:noFill/>
        </p:spPr>
        <p:txBody>
          <a:bodyPr/>
          <a:lstStyle/>
          <a:p>
            <a:fld id="{A6D25145-AC38-4EF5-BEB5-E2021B8584D1}" type="slidenum">
              <a:rPr lang="nl-NL" smtClean="0"/>
              <a:pPr/>
              <a:t>4</a:t>
            </a:fld>
            <a:endParaRPr lang="nl-NL" smtClean="0"/>
          </a:p>
        </p:txBody>
      </p:sp>
    </p:spTree>
    <p:extLst>
      <p:ext uri="{BB962C8B-B14F-4D97-AF65-F5344CB8AC3E}">
        <p14:creationId xmlns:p14="http://schemas.microsoft.com/office/powerpoint/2010/main" val="1717926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jdelijke aanduiding voor dia-afbeelding 1"/>
          <p:cNvSpPr>
            <a:spLocks noGrp="1" noRot="1" noChangeAspect="1" noTextEdit="1"/>
          </p:cNvSpPr>
          <p:nvPr>
            <p:ph type="sldImg"/>
          </p:nvPr>
        </p:nvSpPr>
        <p:spPr>
          <a:ln/>
        </p:spPr>
      </p:sp>
      <p:sp>
        <p:nvSpPr>
          <p:cNvPr id="155651" name="Tijdelijke aanduiding voor notities 2"/>
          <p:cNvSpPr>
            <a:spLocks noGrp="1"/>
          </p:cNvSpPr>
          <p:nvPr>
            <p:ph type="body" idx="1"/>
          </p:nvPr>
        </p:nvSpPr>
        <p:spPr>
          <a:noFill/>
          <a:ln/>
        </p:spPr>
        <p:txBody>
          <a:bodyPr/>
          <a:lstStyle/>
          <a:p>
            <a:endParaRPr lang="en-US" smtClean="0"/>
          </a:p>
        </p:txBody>
      </p:sp>
      <p:sp>
        <p:nvSpPr>
          <p:cNvPr id="155652" name="Tijdelijke aanduiding voor dianummer 3"/>
          <p:cNvSpPr>
            <a:spLocks noGrp="1"/>
          </p:cNvSpPr>
          <p:nvPr>
            <p:ph type="sldNum" sz="quarter" idx="5"/>
          </p:nvPr>
        </p:nvSpPr>
        <p:spPr>
          <a:noFill/>
        </p:spPr>
        <p:txBody>
          <a:bodyPr/>
          <a:lstStyle/>
          <a:p>
            <a:fld id="{90B1CFCC-4231-4496-A9AD-11E8A749233D}" type="slidenum">
              <a:rPr lang="nl-NL" smtClean="0"/>
              <a:pPr/>
              <a:t>40</a:t>
            </a:fld>
            <a:endParaRPr lang="nl-NL" smtClean="0"/>
          </a:p>
        </p:txBody>
      </p:sp>
    </p:spTree>
    <p:extLst>
      <p:ext uri="{BB962C8B-B14F-4D97-AF65-F5344CB8AC3E}">
        <p14:creationId xmlns:p14="http://schemas.microsoft.com/office/powerpoint/2010/main" val="3018819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jdelijke aanduiding voor dia-afbeelding 1"/>
          <p:cNvSpPr>
            <a:spLocks noGrp="1" noRot="1" noChangeAspect="1" noTextEdit="1"/>
          </p:cNvSpPr>
          <p:nvPr>
            <p:ph type="sldImg"/>
          </p:nvPr>
        </p:nvSpPr>
        <p:spPr>
          <a:ln/>
        </p:spPr>
      </p:sp>
      <p:sp>
        <p:nvSpPr>
          <p:cNvPr id="156675" name="Tijdelijke aanduiding voor notities 2"/>
          <p:cNvSpPr>
            <a:spLocks noGrp="1"/>
          </p:cNvSpPr>
          <p:nvPr>
            <p:ph type="body" idx="1"/>
          </p:nvPr>
        </p:nvSpPr>
        <p:spPr>
          <a:noFill/>
          <a:ln/>
        </p:spPr>
        <p:txBody>
          <a:bodyPr/>
          <a:lstStyle/>
          <a:p>
            <a:endParaRPr lang="en-US" smtClean="0"/>
          </a:p>
        </p:txBody>
      </p:sp>
      <p:sp>
        <p:nvSpPr>
          <p:cNvPr id="156676" name="Tijdelijke aanduiding voor dianummer 3"/>
          <p:cNvSpPr>
            <a:spLocks noGrp="1"/>
          </p:cNvSpPr>
          <p:nvPr>
            <p:ph type="sldNum" sz="quarter" idx="5"/>
          </p:nvPr>
        </p:nvSpPr>
        <p:spPr>
          <a:noFill/>
        </p:spPr>
        <p:txBody>
          <a:bodyPr/>
          <a:lstStyle/>
          <a:p>
            <a:fld id="{BCDE27F6-1DB1-493F-8D6B-BB6B62C7B50E}" type="slidenum">
              <a:rPr lang="nl-NL" smtClean="0"/>
              <a:pPr/>
              <a:t>41</a:t>
            </a:fld>
            <a:endParaRPr lang="nl-NL" smtClean="0"/>
          </a:p>
        </p:txBody>
      </p:sp>
    </p:spTree>
    <p:extLst>
      <p:ext uri="{BB962C8B-B14F-4D97-AF65-F5344CB8AC3E}">
        <p14:creationId xmlns:p14="http://schemas.microsoft.com/office/powerpoint/2010/main" val="2285145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jdelijke aanduiding voor dia-afbeelding 1"/>
          <p:cNvSpPr>
            <a:spLocks noGrp="1" noRot="1" noChangeAspect="1" noTextEdit="1"/>
          </p:cNvSpPr>
          <p:nvPr>
            <p:ph type="sldImg"/>
          </p:nvPr>
        </p:nvSpPr>
        <p:spPr>
          <a:ln/>
        </p:spPr>
      </p:sp>
      <p:sp>
        <p:nvSpPr>
          <p:cNvPr id="157699" name="Tijdelijke aanduiding voor notities 2"/>
          <p:cNvSpPr>
            <a:spLocks noGrp="1"/>
          </p:cNvSpPr>
          <p:nvPr>
            <p:ph type="body" idx="1"/>
          </p:nvPr>
        </p:nvSpPr>
        <p:spPr>
          <a:noFill/>
          <a:ln/>
        </p:spPr>
        <p:txBody>
          <a:bodyPr/>
          <a:lstStyle/>
          <a:p>
            <a:endParaRPr lang="en-US" smtClean="0"/>
          </a:p>
        </p:txBody>
      </p:sp>
      <p:sp>
        <p:nvSpPr>
          <p:cNvPr id="157700" name="Tijdelijke aanduiding voor dianummer 3"/>
          <p:cNvSpPr>
            <a:spLocks noGrp="1"/>
          </p:cNvSpPr>
          <p:nvPr>
            <p:ph type="sldNum" sz="quarter" idx="5"/>
          </p:nvPr>
        </p:nvSpPr>
        <p:spPr>
          <a:noFill/>
        </p:spPr>
        <p:txBody>
          <a:bodyPr/>
          <a:lstStyle/>
          <a:p>
            <a:fld id="{7E7E2139-D7EC-40D6-9196-1D1987934642}" type="slidenum">
              <a:rPr lang="nl-NL" smtClean="0"/>
              <a:pPr/>
              <a:t>42</a:t>
            </a:fld>
            <a:endParaRPr lang="nl-NL" smtClean="0"/>
          </a:p>
        </p:txBody>
      </p:sp>
    </p:spTree>
    <p:extLst>
      <p:ext uri="{BB962C8B-B14F-4D97-AF65-F5344CB8AC3E}">
        <p14:creationId xmlns:p14="http://schemas.microsoft.com/office/powerpoint/2010/main" val="3276476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jdelijke aanduiding voor dia-afbeelding 1"/>
          <p:cNvSpPr>
            <a:spLocks noGrp="1" noRot="1" noChangeAspect="1" noTextEdit="1"/>
          </p:cNvSpPr>
          <p:nvPr>
            <p:ph type="sldImg"/>
          </p:nvPr>
        </p:nvSpPr>
        <p:spPr>
          <a:ln/>
        </p:spPr>
      </p:sp>
      <p:sp>
        <p:nvSpPr>
          <p:cNvPr id="158723" name="Tijdelijke aanduiding voor notities 2"/>
          <p:cNvSpPr>
            <a:spLocks noGrp="1"/>
          </p:cNvSpPr>
          <p:nvPr>
            <p:ph type="body" idx="1"/>
          </p:nvPr>
        </p:nvSpPr>
        <p:spPr>
          <a:noFill/>
          <a:ln/>
        </p:spPr>
        <p:txBody>
          <a:bodyPr/>
          <a:lstStyle/>
          <a:p>
            <a:endParaRPr lang="en-US" smtClean="0"/>
          </a:p>
        </p:txBody>
      </p:sp>
      <p:sp>
        <p:nvSpPr>
          <p:cNvPr id="158724" name="Tijdelijke aanduiding voor dianummer 3"/>
          <p:cNvSpPr>
            <a:spLocks noGrp="1"/>
          </p:cNvSpPr>
          <p:nvPr>
            <p:ph type="sldNum" sz="quarter" idx="5"/>
          </p:nvPr>
        </p:nvSpPr>
        <p:spPr>
          <a:noFill/>
        </p:spPr>
        <p:txBody>
          <a:bodyPr/>
          <a:lstStyle/>
          <a:p>
            <a:fld id="{AEF30E5C-50C9-44E4-A66D-0DFCB94ABE2F}" type="slidenum">
              <a:rPr lang="nl-NL" smtClean="0"/>
              <a:pPr/>
              <a:t>43</a:t>
            </a:fld>
            <a:endParaRPr lang="nl-NL" smtClean="0"/>
          </a:p>
        </p:txBody>
      </p:sp>
    </p:spTree>
    <p:extLst>
      <p:ext uri="{BB962C8B-B14F-4D97-AF65-F5344CB8AC3E}">
        <p14:creationId xmlns:p14="http://schemas.microsoft.com/office/powerpoint/2010/main" val="4272187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a:ln/>
        </p:spPr>
      </p:sp>
      <p:sp>
        <p:nvSpPr>
          <p:cNvPr id="159747" name="Tijdelijke aanduiding voor notities 2"/>
          <p:cNvSpPr>
            <a:spLocks noGrp="1"/>
          </p:cNvSpPr>
          <p:nvPr>
            <p:ph type="body" idx="1"/>
          </p:nvPr>
        </p:nvSpPr>
        <p:spPr>
          <a:noFill/>
          <a:ln/>
        </p:spPr>
        <p:txBody>
          <a:bodyPr/>
          <a:lstStyle/>
          <a:p>
            <a:endParaRPr lang="en-US" smtClean="0"/>
          </a:p>
        </p:txBody>
      </p:sp>
      <p:sp>
        <p:nvSpPr>
          <p:cNvPr id="159748" name="Tijdelijke aanduiding voor dianummer 3"/>
          <p:cNvSpPr>
            <a:spLocks noGrp="1"/>
          </p:cNvSpPr>
          <p:nvPr>
            <p:ph type="sldNum" sz="quarter" idx="5"/>
          </p:nvPr>
        </p:nvSpPr>
        <p:spPr>
          <a:noFill/>
        </p:spPr>
        <p:txBody>
          <a:bodyPr/>
          <a:lstStyle/>
          <a:p>
            <a:fld id="{DE1FAC30-710D-4EAC-8C34-431C374CD5C4}" type="slidenum">
              <a:rPr lang="nl-NL" smtClean="0"/>
              <a:pPr/>
              <a:t>44</a:t>
            </a:fld>
            <a:endParaRPr lang="nl-NL" smtClean="0"/>
          </a:p>
        </p:txBody>
      </p:sp>
    </p:spTree>
    <p:extLst>
      <p:ext uri="{BB962C8B-B14F-4D97-AF65-F5344CB8AC3E}">
        <p14:creationId xmlns:p14="http://schemas.microsoft.com/office/powerpoint/2010/main" val="1708527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jdelijke aanduiding voor dia-afbeelding 1"/>
          <p:cNvSpPr>
            <a:spLocks noGrp="1" noRot="1" noChangeAspect="1" noTextEdit="1"/>
          </p:cNvSpPr>
          <p:nvPr>
            <p:ph type="sldImg"/>
          </p:nvPr>
        </p:nvSpPr>
        <p:spPr>
          <a:ln/>
        </p:spPr>
      </p:sp>
      <p:sp>
        <p:nvSpPr>
          <p:cNvPr id="160771" name="Tijdelijke aanduiding voor notities 2"/>
          <p:cNvSpPr>
            <a:spLocks noGrp="1"/>
          </p:cNvSpPr>
          <p:nvPr>
            <p:ph type="body" idx="1"/>
          </p:nvPr>
        </p:nvSpPr>
        <p:spPr>
          <a:noFill/>
          <a:ln/>
        </p:spPr>
        <p:txBody>
          <a:bodyPr/>
          <a:lstStyle/>
          <a:p>
            <a:endParaRPr lang="en-US" smtClean="0"/>
          </a:p>
        </p:txBody>
      </p:sp>
      <p:sp>
        <p:nvSpPr>
          <p:cNvPr id="160772" name="Tijdelijke aanduiding voor dianummer 3"/>
          <p:cNvSpPr>
            <a:spLocks noGrp="1"/>
          </p:cNvSpPr>
          <p:nvPr>
            <p:ph type="sldNum" sz="quarter" idx="5"/>
          </p:nvPr>
        </p:nvSpPr>
        <p:spPr>
          <a:noFill/>
        </p:spPr>
        <p:txBody>
          <a:bodyPr/>
          <a:lstStyle/>
          <a:p>
            <a:fld id="{AE495A23-7B8B-42F5-B1F9-05C0F1CC925A}" type="slidenum">
              <a:rPr lang="nl-NL" smtClean="0"/>
              <a:pPr/>
              <a:t>45</a:t>
            </a:fld>
            <a:endParaRPr lang="nl-NL" smtClean="0"/>
          </a:p>
        </p:txBody>
      </p:sp>
    </p:spTree>
    <p:extLst>
      <p:ext uri="{BB962C8B-B14F-4D97-AF65-F5344CB8AC3E}">
        <p14:creationId xmlns:p14="http://schemas.microsoft.com/office/powerpoint/2010/main" val="1163473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jdelijke aanduiding voor dia-afbeelding 1"/>
          <p:cNvSpPr>
            <a:spLocks noGrp="1" noRot="1" noChangeAspect="1" noTextEdit="1"/>
          </p:cNvSpPr>
          <p:nvPr>
            <p:ph type="sldImg"/>
          </p:nvPr>
        </p:nvSpPr>
        <p:spPr>
          <a:ln/>
        </p:spPr>
      </p:sp>
      <p:sp>
        <p:nvSpPr>
          <p:cNvPr id="161795" name="Tijdelijke aanduiding voor notities 2"/>
          <p:cNvSpPr>
            <a:spLocks noGrp="1"/>
          </p:cNvSpPr>
          <p:nvPr>
            <p:ph type="body" idx="1"/>
          </p:nvPr>
        </p:nvSpPr>
        <p:spPr>
          <a:noFill/>
          <a:ln/>
        </p:spPr>
        <p:txBody>
          <a:bodyPr/>
          <a:lstStyle/>
          <a:p>
            <a:endParaRPr lang="en-US" smtClean="0"/>
          </a:p>
        </p:txBody>
      </p:sp>
      <p:sp>
        <p:nvSpPr>
          <p:cNvPr id="161796" name="Tijdelijke aanduiding voor dianummer 3"/>
          <p:cNvSpPr>
            <a:spLocks noGrp="1"/>
          </p:cNvSpPr>
          <p:nvPr>
            <p:ph type="sldNum" sz="quarter" idx="5"/>
          </p:nvPr>
        </p:nvSpPr>
        <p:spPr>
          <a:noFill/>
        </p:spPr>
        <p:txBody>
          <a:bodyPr/>
          <a:lstStyle/>
          <a:p>
            <a:fld id="{5781EE9B-2756-46AE-AD7B-F6B4BD81C92C}" type="slidenum">
              <a:rPr lang="nl-NL" smtClean="0"/>
              <a:pPr/>
              <a:t>46</a:t>
            </a:fld>
            <a:endParaRPr lang="nl-NL" smtClean="0"/>
          </a:p>
        </p:txBody>
      </p:sp>
    </p:spTree>
    <p:extLst>
      <p:ext uri="{BB962C8B-B14F-4D97-AF65-F5344CB8AC3E}">
        <p14:creationId xmlns:p14="http://schemas.microsoft.com/office/powerpoint/2010/main" val="3580825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jdelijke aanduiding voor dia-afbeelding 1"/>
          <p:cNvSpPr>
            <a:spLocks noGrp="1" noRot="1" noChangeAspect="1" noTextEdit="1"/>
          </p:cNvSpPr>
          <p:nvPr>
            <p:ph type="sldImg"/>
          </p:nvPr>
        </p:nvSpPr>
        <p:spPr>
          <a:ln/>
        </p:spPr>
      </p:sp>
      <p:sp>
        <p:nvSpPr>
          <p:cNvPr id="162819" name="Tijdelijke aanduiding voor notities 2"/>
          <p:cNvSpPr>
            <a:spLocks noGrp="1"/>
          </p:cNvSpPr>
          <p:nvPr>
            <p:ph type="body" idx="1"/>
          </p:nvPr>
        </p:nvSpPr>
        <p:spPr>
          <a:noFill/>
          <a:ln/>
        </p:spPr>
        <p:txBody>
          <a:bodyPr/>
          <a:lstStyle/>
          <a:p>
            <a:endParaRPr lang="en-US" smtClean="0"/>
          </a:p>
        </p:txBody>
      </p:sp>
      <p:sp>
        <p:nvSpPr>
          <p:cNvPr id="162820" name="Tijdelijke aanduiding voor dianummer 3"/>
          <p:cNvSpPr>
            <a:spLocks noGrp="1"/>
          </p:cNvSpPr>
          <p:nvPr>
            <p:ph type="sldNum" sz="quarter" idx="5"/>
          </p:nvPr>
        </p:nvSpPr>
        <p:spPr>
          <a:noFill/>
        </p:spPr>
        <p:txBody>
          <a:bodyPr/>
          <a:lstStyle/>
          <a:p>
            <a:fld id="{EAD8FD63-F746-4D79-B630-9BC91955290F}" type="slidenum">
              <a:rPr lang="nl-NL" smtClean="0"/>
              <a:pPr/>
              <a:t>47</a:t>
            </a:fld>
            <a:endParaRPr lang="nl-NL" smtClean="0"/>
          </a:p>
        </p:txBody>
      </p:sp>
    </p:spTree>
    <p:extLst>
      <p:ext uri="{BB962C8B-B14F-4D97-AF65-F5344CB8AC3E}">
        <p14:creationId xmlns:p14="http://schemas.microsoft.com/office/powerpoint/2010/main" val="2967928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jdelijke aanduiding voor dia-afbeelding 1"/>
          <p:cNvSpPr>
            <a:spLocks noGrp="1" noRot="1" noChangeAspect="1" noTextEdit="1"/>
          </p:cNvSpPr>
          <p:nvPr>
            <p:ph type="sldImg"/>
          </p:nvPr>
        </p:nvSpPr>
        <p:spPr>
          <a:ln/>
        </p:spPr>
      </p:sp>
      <p:sp>
        <p:nvSpPr>
          <p:cNvPr id="163843" name="Tijdelijke aanduiding voor notities 2"/>
          <p:cNvSpPr>
            <a:spLocks noGrp="1"/>
          </p:cNvSpPr>
          <p:nvPr>
            <p:ph type="body" idx="1"/>
          </p:nvPr>
        </p:nvSpPr>
        <p:spPr>
          <a:noFill/>
          <a:ln/>
        </p:spPr>
        <p:txBody>
          <a:bodyPr/>
          <a:lstStyle/>
          <a:p>
            <a:endParaRPr lang="en-US" smtClean="0"/>
          </a:p>
        </p:txBody>
      </p:sp>
      <p:sp>
        <p:nvSpPr>
          <p:cNvPr id="163844" name="Tijdelijke aanduiding voor dianummer 3"/>
          <p:cNvSpPr>
            <a:spLocks noGrp="1"/>
          </p:cNvSpPr>
          <p:nvPr>
            <p:ph type="sldNum" sz="quarter" idx="5"/>
          </p:nvPr>
        </p:nvSpPr>
        <p:spPr>
          <a:noFill/>
        </p:spPr>
        <p:txBody>
          <a:bodyPr/>
          <a:lstStyle/>
          <a:p>
            <a:fld id="{A887D9CE-525F-4A6C-8F70-511B113DFD8A}" type="slidenum">
              <a:rPr lang="nl-NL" smtClean="0"/>
              <a:pPr/>
              <a:t>48</a:t>
            </a:fld>
            <a:endParaRPr lang="nl-NL" smtClean="0"/>
          </a:p>
        </p:txBody>
      </p:sp>
    </p:spTree>
    <p:extLst>
      <p:ext uri="{BB962C8B-B14F-4D97-AF65-F5344CB8AC3E}">
        <p14:creationId xmlns:p14="http://schemas.microsoft.com/office/powerpoint/2010/main" val="168879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jdelijke aanduiding voor dia-afbeelding 1"/>
          <p:cNvSpPr>
            <a:spLocks noGrp="1" noRot="1" noChangeAspect="1" noTextEdit="1"/>
          </p:cNvSpPr>
          <p:nvPr>
            <p:ph type="sldImg"/>
          </p:nvPr>
        </p:nvSpPr>
        <p:spPr>
          <a:ln/>
        </p:spPr>
      </p:sp>
      <p:sp>
        <p:nvSpPr>
          <p:cNvPr id="164867" name="Tijdelijke aanduiding voor notities 2"/>
          <p:cNvSpPr>
            <a:spLocks noGrp="1"/>
          </p:cNvSpPr>
          <p:nvPr>
            <p:ph type="body" idx="1"/>
          </p:nvPr>
        </p:nvSpPr>
        <p:spPr>
          <a:noFill/>
          <a:ln/>
        </p:spPr>
        <p:txBody>
          <a:bodyPr/>
          <a:lstStyle/>
          <a:p>
            <a:endParaRPr lang="en-US" smtClean="0"/>
          </a:p>
        </p:txBody>
      </p:sp>
      <p:sp>
        <p:nvSpPr>
          <p:cNvPr id="164868" name="Tijdelijke aanduiding voor dianummer 3"/>
          <p:cNvSpPr>
            <a:spLocks noGrp="1"/>
          </p:cNvSpPr>
          <p:nvPr>
            <p:ph type="sldNum" sz="quarter" idx="5"/>
          </p:nvPr>
        </p:nvSpPr>
        <p:spPr>
          <a:noFill/>
        </p:spPr>
        <p:txBody>
          <a:bodyPr/>
          <a:lstStyle/>
          <a:p>
            <a:fld id="{BE569A66-58CF-4B12-995D-641FD1F90DC5}" type="slidenum">
              <a:rPr lang="nl-NL" smtClean="0"/>
              <a:pPr/>
              <a:t>49</a:t>
            </a:fld>
            <a:endParaRPr lang="nl-NL" smtClean="0"/>
          </a:p>
        </p:txBody>
      </p:sp>
    </p:spTree>
    <p:extLst>
      <p:ext uri="{BB962C8B-B14F-4D97-AF65-F5344CB8AC3E}">
        <p14:creationId xmlns:p14="http://schemas.microsoft.com/office/powerpoint/2010/main" val="423391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ln/>
        </p:spPr>
      </p:sp>
      <p:sp>
        <p:nvSpPr>
          <p:cNvPr id="119811" name="Tijdelijke aanduiding voor notities 2"/>
          <p:cNvSpPr>
            <a:spLocks noGrp="1"/>
          </p:cNvSpPr>
          <p:nvPr>
            <p:ph type="body" idx="1"/>
          </p:nvPr>
        </p:nvSpPr>
        <p:spPr>
          <a:noFill/>
          <a:ln/>
        </p:spPr>
        <p:txBody>
          <a:bodyPr/>
          <a:lstStyle/>
          <a:p>
            <a:endParaRPr lang="en-US" smtClean="0"/>
          </a:p>
        </p:txBody>
      </p:sp>
      <p:sp>
        <p:nvSpPr>
          <p:cNvPr id="119812" name="Tijdelijke aanduiding voor dianummer 3"/>
          <p:cNvSpPr>
            <a:spLocks noGrp="1"/>
          </p:cNvSpPr>
          <p:nvPr>
            <p:ph type="sldNum" sz="quarter" idx="5"/>
          </p:nvPr>
        </p:nvSpPr>
        <p:spPr>
          <a:noFill/>
        </p:spPr>
        <p:txBody>
          <a:bodyPr/>
          <a:lstStyle/>
          <a:p>
            <a:fld id="{6DD9057A-8710-41B3-A935-73C6EA44A9EA}" type="slidenum">
              <a:rPr lang="nl-NL" smtClean="0"/>
              <a:pPr/>
              <a:t>5</a:t>
            </a:fld>
            <a:endParaRPr lang="nl-NL" smtClean="0"/>
          </a:p>
        </p:txBody>
      </p:sp>
    </p:spTree>
    <p:extLst>
      <p:ext uri="{BB962C8B-B14F-4D97-AF65-F5344CB8AC3E}">
        <p14:creationId xmlns:p14="http://schemas.microsoft.com/office/powerpoint/2010/main" val="3708522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jdelijke aanduiding voor dia-afbeelding 1"/>
          <p:cNvSpPr>
            <a:spLocks noGrp="1" noRot="1" noChangeAspect="1" noTextEdit="1"/>
          </p:cNvSpPr>
          <p:nvPr>
            <p:ph type="sldImg"/>
          </p:nvPr>
        </p:nvSpPr>
        <p:spPr>
          <a:ln/>
        </p:spPr>
      </p:sp>
      <p:sp>
        <p:nvSpPr>
          <p:cNvPr id="165891" name="Tijdelijke aanduiding voor notities 2"/>
          <p:cNvSpPr>
            <a:spLocks noGrp="1"/>
          </p:cNvSpPr>
          <p:nvPr>
            <p:ph type="body" idx="1"/>
          </p:nvPr>
        </p:nvSpPr>
        <p:spPr>
          <a:noFill/>
          <a:ln/>
        </p:spPr>
        <p:txBody>
          <a:bodyPr/>
          <a:lstStyle/>
          <a:p>
            <a:endParaRPr lang="en-US" smtClean="0"/>
          </a:p>
        </p:txBody>
      </p:sp>
      <p:sp>
        <p:nvSpPr>
          <p:cNvPr id="165892" name="Tijdelijke aanduiding voor dianummer 3"/>
          <p:cNvSpPr>
            <a:spLocks noGrp="1"/>
          </p:cNvSpPr>
          <p:nvPr>
            <p:ph type="sldNum" sz="quarter" idx="5"/>
          </p:nvPr>
        </p:nvSpPr>
        <p:spPr>
          <a:noFill/>
        </p:spPr>
        <p:txBody>
          <a:bodyPr/>
          <a:lstStyle/>
          <a:p>
            <a:fld id="{9FB81537-07D4-4169-8228-59DD7C84217F}" type="slidenum">
              <a:rPr lang="nl-NL" smtClean="0"/>
              <a:pPr/>
              <a:t>50</a:t>
            </a:fld>
            <a:endParaRPr lang="nl-NL" smtClean="0"/>
          </a:p>
        </p:txBody>
      </p:sp>
    </p:spTree>
    <p:extLst>
      <p:ext uri="{BB962C8B-B14F-4D97-AF65-F5344CB8AC3E}">
        <p14:creationId xmlns:p14="http://schemas.microsoft.com/office/powerpoint/2010/main" val="415272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jdelijke aanduiding voor dia-afbeelding 1"/>
          <p:cNvSpPr>
            <a:spLocks noGrp="1" noRot="1" noChangeAspect="1" noTextEdit="1"/>
          </p:cNvSpPr>
          <p:nvPr>
            <p:ph type="sldImg"/>
          </p:nvPr>
        </p:nvSpPr>
        <p:spPr>
          <a:ln/>
        </p:spPr>
      </p:sp>
      <p:sp>
        <p:nvSpPr>
          <p:cNvPr id="166915" name="Tijdelijke aanduiding voor notities 2"/>
          <p:cNvSpPr>
            <a:spLocks noGrp="1"/>
          </p:cNvSpPr>
          <p:nvPr>
            <p:ph type="body" idx="1"/>
          </p:nvPr>
        </p:nvSpPr>
        <p:spPr>
          <a:noFill/>
          <a:ln/>
        </p:spPr>
        <p:txBody>
          <a:bodyPr/>
          <a:lstStyle/>
          <a:p>
            <a:endParaRPr lang="en-US" smtClean="0"/>
          </a:p>
        </p:txBody>
      </p:sp>
      <p:sp>
        <p:nvSpPr>
          <p:cNvPr id="166916" name="Tijdelijke aanduiding voor dianummer 3"/>
          <p:cNvSpPr>
            <a:spLocks noGrp="1"/>
          </p:cNvSpPr>
          <p:nvPr>
            <p:ph type="sldNum" sz="quarter" idx="5"/>
          </p:nvPr>
        </p:nvSpPr>
        <p:spPr>
          <a:noFill/>
        </p:spPr>
        <p:txBody>
          <a:bodyPr/>
          <a:lstStyle/>
          <a:p>
            <a:fld id="{11B85C15-070E-47EC-9591-AF62934CAACA}" type="slidenum">
              <a:rPr lang="nl-NL" smtClean="0"/>
              <a:pPr/>
              <a:t>51</a:t>
            </a:fld>
            <a:endParaRPr lang="nl-NL" smtClean="0"/>
          </a:p>
        </p:txBody>
      </p:sp>
    </p:spTree>
    <p:extLst>
      <p:ext uri="{BB962C8B-B14F-4D97-AF65-F5344CB8AC3E}">
        <p14:creationId xmlns:p14="http://schemas.microsoft.com/office/powerpoint/2010/main" val="3764013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jdelijke aanduiding voor dia-afbeelding 1"/>
          <p:cNvSpPr>
            <a:spLocks noGrp="1" noRot="1" noChangeAspect="1" noTextEdit="1"/>
          </p:cNvSpPr>
          <p:nvPr>
            <p:ph type="sldImg"/>
          </p:nvPr>
        </p:nvSpPr>
        <p:spPr>
          <a:ln/>
        </p:spPr>
      </p:sp>
      <p:sp>
        <p:nvSpPr>
          <p:cNvPr id="167939" name="Tijdelijke aanduiding voor notities 2"/>
          <p:cNvSpPr>
            <a:spLocks noGrp="1"/>
          </p:cNvSpPr>
          <p:nvPr>
            <p:ph type="body" idx="1"/>
          </p:nvPr>
        </p:nvSpPr>
        <p:spPr>
          <a:noFill/>
          <a:ln/>
        </p:spPr>
        <p:txBody>
          <a:bodyPr/>
          <a:lstStyle/>
          <a:p>
            <a:endParaRPr lang="en-US" smtClean="0"/>
          </a:p>
        </p:txBody>
      </p:sp>
      <p:sp>
        <p:nvSpPr>
          <p:cNvPr id="167940" name="Tijdelijke aanduiding voor dianummer 3"/>
          <p:cNvSpPr>
            <a:spLocks noGrp="1"/>
          </p:cNvSpPr>
          <p:nvPr>
            <p:ph type="sldNum" sz="quarter" idx="5"/>
          </p:nvPr>
        </p:nvSpPr>
        <p:spPr>
          <a:noFill/>
        </p:spPr>
        <p:txBody>
          <a:bodyPr/>
          <a:lstStyle/>
          <a:p>
            <a:fld id="{5C7AA332-46C5-4A4D-85E6-904BF331B817}" type="slidenum">
              <a:rPr lang="nl-NL" smtClean="0"/>
              <a:pPr/>
              <a:t>52</a:t>
            </a:fld>
            <a:endParaRPr lang="nl-NL" smtClean="0"/>
          </a:p>
        </p:txBody>
      </p:sp>
    </p:spTree>
    <p:extLst>
      <p:ext uri="{BB962C8B-B14F-4D97-AF65-F5344CB8AC3E}">
        <p14:creationId xmlns:p14="http://schemas.microsoft.com/office/powerpoint/2010/main" val="2447395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jdelijke aanduiding voor dia-afbeelding 1"/>
          <p:cNvSpPr>
            <a:spLocks noGrp="1" noRot="1" noChangeAspect="1" noTextEdit="1"/>
          </p:cNvSpPr>
          <p:nvPr>
            <p:ph type="sldImg"/>
          </p:nvPr>
        </p:nvSpPr>
        <p:spPr>
          <a:ln/>
        </p:spPr>
      </p:sp>
      <p:sp>
        <p:nvSpPr>
          <p:cNvPr id="168963" name="Tijdelijke aanduiding voor notities 2"/>
          <p:cNvSpPr>
            <a:spLocks noGrp="1"/>
          </p:cNvSpPr>
          <p:nvPr>
            <p:ph type="body" idx="1"/>
          </p:nvPr>
        </p:nvSpPr>
        <p:spPr>
          <a:noFill/>
          <a:ln/>
        </p:spPr>
        <p:txBody>
          <a:bodyPr/>
          <a:lstStyle/>
          <a:p>
            <a:endParaRPr lang="en-US" smtClean="0"/>
          </a:p>
        </p:txBody>
      </p:sp>
      <p:sp>
        <p:nvSpPr>
          <p:cNvPr id="168964" name="Tijdelijke aanduiding voor dianummer 3"/>
          <p:cNvSpPr>
            <a:spLocks noGrp="1"/>
          </p:cNvSpPr>
          <p:nvPr>
            <p:ph type="sldNum" sz="quarter" idx="5"/>
          </p:nvPr>
        </p:nvSpPr>
        <p:spPr>
          <a:noFill/>
        </p:spPr>
        <p:txBody>
          <a:bodyPr/>
          <a:lstStyle/>
          <a:p>
            <a:fld id="{D82BBC1E-6F84-4880-AAD9-26895BBAE6AA}" type="slidenum">
              <a:rPr lang="nl-NL" smtClean="0"/>
              <a:pPr/>
              <a:t>53</a:t>
            </a:fld>
            <a:endParaRPr lang="nl-NL" smtClean="0"/>
          </a:p>
        </p:txBody>
      </p:sp>
    </p:spTree>
    <p:extLst>
      <p:ext uri="{BB962C8B-B14F-4D97-AF65-F5344CB8AC3E}">
        <p14:creationId xmlns:p14="http://schemas.microsoft.com/office/powerpoint/2010/main" val="2769632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jdelijke aanduiding voor dia-afbeelding 1"/>
          <p:cNvSpPr>
            <a:spLocks noGrp="1" noRot="1" noChangeAspect="1" noTextEdit="1"/>
          </p:cNvSpPr>
          <p:nvPr>
            <p:ph type="sldImg"/>
          </p:nvPr>
        </p:nvSpPr>
        <p:spPr>
          <a:ln/>
        </p:spPr>
      </p:sp>
      <p:sp>
        <p:nvSpPr>
          <p:cNvPr id="169987" name="Tijdelijke aanduiding voor notities 2"/>
          <p:cNvSpPr>
            <a:spLocks noGrp="1"/>
          </p:cNvSpPr>
          <p:nvPr>
            <p:ph type="body" idx="1"/>
          </p:nvPr>
        </p:nvSpPr>
        <p:spPr>
          <a:noFill/>
          <a:ln/>
        </p:spPr>
        <p:txBody>
          <a:bodyPr/>
          <a:lstStyle/>
          <a:p>
            <a:endParaRPr lang="en-US" smtClean="0"/>
          </a:p>
        </p:txBody>
      </p:sp>
      <p:sp>
        <p:nvSpPr>
          <p:cNvPr id="169988" name="Tijdelijke aanduiding voor dianummer 3"/>
          <p:cNvSpPr>
            <a:spLocks noGrp="1"/>
          </p:cNvSpPr>
          <p:nvPr>
            <p:ph type="sldNum" sz="quarter" idx="5"/>
          </p:nvPr>
        </p:nvSpPr>
        <p:spPr>
          <a:noFill/>
        </p:spPr>
        <p:txBody>
          <a:bodyPr/>
          <a:lstStyle/>
          <a:p>
            <a:fld id="{E8E6F759-9791-44E8-A01F-6DB59341367A}" type="slidenum">
              <a:rPr lang="nl-NL" smtClean="0"/>
              <a:pPr/>
              <a:t>54</a:t>
            </a:fld>
            <a:endParaRPr lang="nl-NL" smtClean="0"/>
          </a:p>
        </p:txBody>
      </p:sp>
    </p:spTree>
    <p:extLst>
      <p:ext uri="{BB962C8B-B14F-4D97-AF65-F5344CB8AC3E}">
        <p14:creationId xmlns:p14="http://schemas.microsoft.com/office/powerpoint/2010/main" val="6321767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jdelijke aanduiding voor dia-afbeelding 1"/>
          <p:cNvSpPr>
            <a:spLocks noGrp="1" noRot="1" noChangeAspect="1" noTextEdit="1"/>
          </p:cNvSpPr>
          <p:nvPr>
            <p:ph type="sldImg"/>
          </p:nvPr>
        </p:nvSpPr>
        <p:spPr>
          <a:ln/>
        </p:spPr>
      </p:sp>
      <p:sp>
        <p:nvSpPr>
          <p:cNvPr id="171011" name="Tijdelijke aanduiding voor notities 2"/>
          <p:cNvSpPr>
            <a:spLocks noGrp="1"/>
          </p:cNvSpPr>
          <p:nvPr>
            <p:ph type="body" idx="1"/>
          </p:nvPr>
        </p:nvSpPr>
        <p:spPr>
          <a:noFill/>
          <a:ln/>
        </p:spPr>
        <p:txBody>
          <a:bodyPr/>
          <a:lstStyle/>
          <a:p>
            <a:endParaRPr lang="en-US" smtClean="0"/>
          </a:p>
        </p:txBody>
      </p:sp>
      <p:sp>
        <p:nvSpPr>
          <p:cNvPr id="171012" name="Tijdelijke aanduiding voor dianummer 3"/>
          <p:cNvSpPr>
            <a:spLocks noGrp="1"/>
          </p:cNvSpPr>
          <p:nvPr>
            <p:ph type="sldNum" sz="quarter" idx="5"/>
          </p:nvPr>
        </p:nvSpPr>
        <p:spPr>
          <a:noFill/>
        </p:spPr>
        <p:txBody>
          <a:bodyPr/>
          <a:lstStyle/>
          <a:p>
            <a:fld id="{05ED4E27-F129-419D-90B8-0B58DE84F27F}" type="slidenum">
              <a:rPr lang="nl-NL" smtClean="0"/>
              <a:pPr/>
              <a:t>55</a:t>
            </a:fld>
            <a:endParaRPr lang="nl-NL" smtClean="0"/>
          </a:p>
        </p:txBody>
      </p:sp>
    </p:spTree>
    <p:extLst>
      <p:ext uri="{BB962C8B-B14F-4D97-AF65-F5344CB8AC3E}">
        <p14:creationId xmlns:p14="http://schemas.microsoft.com/office/powerpoint/2010/main" val="13275807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jdelijke aanduiding voor dia-afbeelding 1"/>
          <p:cNvSpPr>
            <a:spLocks noGrp="1" noRot="1" noChangeAspect="1" noTextEdit="1"/>
          </p:cNvSpPr>
          <p:nvPr>
            <p:ph type="sldImg"/>
          </p:nvPr>
        </p:nvSpPr>
        <p:spPr>
          <a:ln/>
        </p:spPr>
      </p:sp>
      <p:sp>
        <p:nvSpPr>
          <p:cNvPr id="172035" name="Tijdelijke aanduiding voor notities 2"/>
          <p:cNvSpPr>
            <a:spLocks noGrp="1"/>
          </p:cNvSpPr>
          <p:nvPr>
            <p:ph type="body" idx="1"/>
          </p:nvPr>
        </p:nvSpPr>
        <p:spPr>
          <a:noFill/>
          <a:ln/>
        </p:spPr>
        <p:txBody>
          <a:bodyPr/>
          <a:lstStyle/>
          <a:p>
            <a:endParaRPr lang="en-US" smtClean="0"/>
          </a:p>
        </p:txBody>
      </p:sp>
      <p:sp>
        <p:nvSpPr>
          <p:cNvPr id="172036" name="Tijdelijke aanduiding voor dianummer 3"/>
          <p:cNvSpPr>
            <a:spLocks noGrp="1"/>
          </p:cNvSpPr>
          <p:nvPr>
            <p:ph type="sldNum" sz="quarter" idx="5"/>
          </p:nvPr>
        </p:nvSpPr>
        <p:spPr>
          <a:noFill/>
        </p:spPr>
        <p:txBody>
          <a:bodyPr/>
          <a:lstStyle/>
          <a:p>
            <a:fld id="{2AAD2E27-DADF-478B-9963-A5AF40B41F98}" type="slidenum">
              <a:rPr lang="nl-NL" smtClean="0"/>
              <a:pPr/>
              <a:t>56</a:t>
            </a:fld>
            <a:endParaRPr lang="nl-NL" smtClean="0"/>
          </a:p>
        </p:txBody>
      </p:sp>
    </p:spTree>
    <p:extLst>
      <p:ext uri="{BB962C8B-B14F-4D97-AF65-F5344CB8AC3E}">
        <p14:creationId xmlns:p14="http://schemas.microsoft.com/office/powerpoint/2010/main" val="4040055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jdelijke aanduiding voor dia-afbeelding 1"/>
          <p:cNvSpPr>
            <a:spLocks noGrp="1" noRot="1" noChangeAspect="1" noTextEdit="1"/>
          </p:cNvSpPr>
          <p:nvPr>
            <p:ph type="sldImg"/>
          </p:nvPr>
        </p:nvSpPr>
        <p:spPr>
          <a:ln/>
        </p:spPr>
      </p:sp>
      <p:sp>
        <p:nvSpPr>
          <p:cNvPr id="173059" name="Tijdelijke aanduiding voor notities 2"/>
          <p:cNvSpPr>
            <a:spLocks noGrp="1"/>
          </p:cNvSpPr>
          <p:nvPr>
            <p:ph type="body" idx="1"/>
          </p:nvPr>
        </p:nvSpPr>
        <p:spPr>
          <a:noFill/>
          <a:ln/>
        </p:spPr>
        <p:txBody>
          <a:bodyPr/>
          <a:lstStyle/>
          <a:p>
            <a:endParaRPr lang="en-US" smtClean="0"/>
          </a:p>
        </p:txBody>
      </p:sp>
      <p:sp>
        <p:nvSpPr>
          <p:cNvPr id="173060" name="Tijdelijke aanduiding voor dianummer 3"/>
          <p:cNvSpPr>
            <a:spLocks noGrp="1"/>
          </p:cNvSpPr>
          <p:nvPr>
            <p:ph type="sldNum" sz="quarter" idx="5"/>
          </p:nvPr>
        </p:nvSpPr>
        <p:spPr>
          <a:noFill/>
        </p:spPr>
        <p:txBody>
          <a:bodyPr/>
          <a:lstStyle/>
          <a:p>
            <a:fld id="{C8142296-90DD-4F40-A74E-98A68918BAF6}" type="slidenum">
              <a:rPr lang="nl-NL" smtClean="0"/>
              <a:pPr/>
              <a:t>57</a:t>
            </a:fld>
            <a:endParaRPr lang="nl-NL" smtClean="0"/>
          </a:p>
        </p:txBody>
      </p:sp>
    </p:spTree>
    <p:extLst>
      <p:ext uri="{BB962C8B-B14F-4D97-AF65-F5344CB8AC3E}">
        <p14:creationId xmlns:p14="http://schemas.microsoft.com/office/powerpoint/2010/main" val="2825526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jdelijke aanduiding voor dia-afbeelding 1"/>
          <p:cNvSpPr>
            <a:spLocks noGrp="1" noRot="1" noChangeAspect="1" noTextEdit="1"/>
          </p:cNvSpPr>
          <p:nvPr>
            <p:ph type="sldImg"/>
          </p:nvPr>
        </p:nvSpPr>
        <p:spPr>
          <a:ln/>
        </p:spPr>
      </p:sp>
      <p:sp>
        <p:nvSpPr>
          <p:cNvPr id="174083" name="Tijdelijke aanduiding voor notities 2"/>
          <p:cNvSpPr>
            <a:spLocks noGrp="1"/>
          </p:cNvSpPr>
          <p:nvPr>
            <p:ph type="body" idx="1"/>
          </p:nvPr>
        </p:nvSpPr>
        <p:spPr>
          <a:noFill/>
          <a:ln/>
        </p:spPr>
        <p:txBody>
          <a:bodyPr/>
          <a:lstStyle/>
          <a:p>
            <a:endParaRPr lang="en-US" smtClean="0"/>
          </a:p>
        </p:txBody>
      </p:sp>
      <p:sp>
        <p:nvSpPr>
          <p:cNvPr id="174084" name="Tijdelijke aanduiding voor dianummer 3"/>
          <p:cNvSpPr>
            <a:spLocks noGrp="1"/>
          </p:cNvSpPr>
          <p:nvPr>
            <p:ph type="sldNum" sz="quarter" idx="5"/>
          </p:nvPr>
        </p:nvSpPr>
        <p:spPr>
          <a:noFill/>
        </p:spPr>
        <p:txBody>
          <a:bodyPr/>
          <a:lstStyle/>
          <a:p>
            <a:fld id="{9FC7E255-C48D-4CB4-97A9-1AC97C3138EB}" type="slidenum">
              <a:rPr lang="nl-NL" smtClean="0"/>
              <a:pPr/>
              <a:t>58</a:t>
            </a:fld>
            <a:endParaRPr lang="nl-NL" smtClean="0"/>
          </a:p>
        </p:txBody>
      </p:sp>
    </p:spTree>
    <p:extLst>
      <p:ext uri="{BB962C8B-B14F-4D97-AF65-F5344CB8AC3E}">
        <p14:creationId xmlns:p14="http://schemas.microsoft.com/office/powerpoint/2010/main" val="4046960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jdelijke aanduiding voor dia-afbeelding 1"/>
          <p:cNvSpPr>
            <a:spLocks noGrp="1" noRot="1" noChangeAspect="1" noTextEdit="1"/>
          </p:cNvSpPr>
          <p:nvPr>
            <p:ph type="sldImg"/>
          </p:nvPr>
        </p:nvSpPr>
        <p:spPr>
          <a:ln/>
        </p:spPr>
      </p:sp>
      <p:sp>
        <p:nvSpPr>
          <p:cNvPr id="175107" name="Tijdelijke aanduiding voor notities 2"/>
          <p:cNvSpPr>
            <a:spLocks noGrp="1"/>
          </p:cNvSpPr>
          <p:nvPr>
            <p:ph type="body" idx="1"/>
          </p:nvPr>
        </p:nvSpPr>
        <p:spPr>
          <a:noFill/>
          <a:ln/>
        </p:spPr>
        <p:txBody>
          <a:bodyPr/>
          <a:lstStyle/>
          <a:p>
            <a:endParaRPr lang="en-US" smtClean="0"/>
          </a:p>
        </p:txBody>
      </p:sp>
      <p:sp>
        <p:nvSpPr>
          <p:cNvPr id="175108" name="Tijdelijke aanduiding voor dianummer 3"/>
          <p:cNvSpPr>
            <a:spLocks noGrp="1"/>
          </p:cNvSpPr>
          <p:nvPr>
            <p:ph type="sldNum" sz="quarter" idx="5"/>
          </p:nvPr>
        </p:nvSpPr>
        <p:spPr>
          <a:noFill/>
        </p:spPr>
        <p:txBody>
          <a:bodyPr/>
          <a:lstStyle/>
          <a:p>
            <a:fld id="{1DBBC303-DEBA-4E54-BD10-05B2380D6893}" type="slidenum">
              <a:rPr lang="nl-NL" smtClean="0"/>
              <a:pPr/>
              <a:t>59</a:t>
            </a:fld>
            <a:endParaRPr lang="nl-NL" smtClean="0"/>
          </a:p>
        </p:txBody>
      </p:sp>
    </p:spTree>
    <p:extLst>
      <p:ext uri="{BB962C8B-B14F-4D97-AF65-F5344CB8AC3E}">
        <p14:creationId xmlns:p14="http://schemas.microsoft.com/office/powerpoint/2010/main" val="41853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p:cNvSpPr>
            <a:spLocks noGrp="1" noRot="1" noChangeAspect="1" noTextEdit="1"/>
          </p:cNvSpPr>
          <p:nvPr>
            <p:ph type="sldImg"/>
          </p:nvPr>
        </p:nvSpPr>
        <p:spPr>
          <a:ln/>
        </p:spPr>
      </p:sp>
      <p:sp>
        <p:nvSpPr>
          <p:cNvPr id="120835" name="Tijdelijke aanduiding voor notities 2"/>
          <p:cNvSpPr>
            <a:spLocks noGrp="1"/>
          </p:cNvSpPr>
          <p:nvPr>
            <p:ph type="body" idx="1"/>
          </p:nvPr>
        </p:nvSpPr>
        <p:spPr>
          <a:noFill/>
          <a:ln/>
        </p:spPr>
        <p:txBody>
          <a:bodyPr/>
          <a:lstStyle/>
          <a:p>
            <a:endParaRPr lang="en-US" smtClean="0"/>
          </a:p>
        </p:txBody>
      </p:sp>
      <p:sp>
        <p:nvSpPr>
          <p:cNvPr id="120836" name="Tijdelijke aanduiding voor dianummer 3"/>
          <p:cNvSpPr>
            <a:spLocks noGrp="1"/>
          </p:cNvSpPr>
          <p:nvPr>
            <p:ph type="sldNum" sz="quarter" idx="5"/>
          </p:nvPr>
        </p:nvSpPr>
        <p:spPr>
          <a:noFill/>
        </p:spPr>
        <p:txBody>
          <a:bodyPr/>
          <a:lstStyle/>
          <a:p>
            <a:fld id="{AE74F39B-DD37-426C-BD9C-D4356D1D0823}" type="slidenum">
              <a:rPr lang="nl-NL" smtClean="0"/>
              <a:pPr/>
              <a:t>6</a:t>
            </a:fld>
            <a:endParaRPr lang="nl-NL" smtClean="0"/>
          </a:p>
        </p:txBody>
      </p:sp>
    </p:spTree>
    <p:extLst>
      <p:ext uri="{BB962C8B-B14F-4D97-AF65-F5344CB8AC3E}">
        <p14:creationId xmlns:p14="http://schemas.microsoft.com/office/powerpoint/2010/main" val="988588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jdelijke aanduiding voor dia-afbeelding 1"/>
          <p:cNvSpPr>
            <a:spLocks noGrp="1" noRot="1" noChangeAspect="1" noTextEdit="1"/>
          </p:cNvSpPr>
          <p:nvPr>
            <p:ph type="sldImg"/>
          </p:nvPr>
        </p:nvSpPr>
        <p:spPr>
          <a:ln/>
        </p:spPr>
      </p:sp>
      <p:sp>
        <p:nvSpPr>
          <p:cNvPr id="176131" name="Tijdelijke aanduiding voor notities 2"/>
          <p:cNvSpPr>
            <a:spLocks noGrp="1"/>
          </p:cNvSpPr>
          <p:nvPr>
            <p:ph type="body" idx="1"/>
          </p:nvPr>
        </p:nvSpPr>
        <p:spPr>
          <a:noFill/>
          <a:ln/>
        </p:spPr>
        <p:txBody>
          <a:bodyPr/>
          <a:lstStyle/>
          <a:p>
            <a:endParaRPr lang="en-US" smtClean="0"/>
          </a:p>
        </p:txBody>
      </p:sp>
      <p:sp>
        <p:nvSpPr>
          <p:cNvPr id="176132" name="Tijdelijke aanduiding voor dianummer 3"/>
          <p:cNvSpPr>
            <a:spLocks noGrp="1"/>
          </p:cNvSpPr>
          <p:nvPr>
            <p:ph type="sldNum" sz="quarter" idx="5"/>
          </p:nvPr>
        </p:nvSpPr>
        <p:spPr>
          <a:noFill/>
        </p:spPr>
        <p:txBody>
          <a:bodyPr/>
          <a:lstStyle/>
          <a:p>
            <a:fld id="{F3867D89-8156-421A-8D85-DC54CA694FBD}" type="slidenum">
              <a:rPr lang="nl-NL" smtClean="0"/>
              <a:pPr/>
              <a:t>60</a:t>
            </a:fld>
            <a:endParaRPr lang="nl-NL" smtClean="0"/>
          </a:p>
        </p:txBody>
      </p:sp>
    </p:spTree>
    <p:extLst>
      <p:ext uri="{BB962C8B-B14F-4D97-AF65-F5344CB8AC3E}">
        <p14:creationId xmlns:p14="http://schemas.microsoft.com/office/powerpoint/2010/main" val="9633024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jdelijke aanduiding voor dia-afbeelding 1"/>
          <p:cNvSpPr>
            <a:spLocks noGrp="1" noRot="1" noChangeAspect="1" noTextEdit="1"/>
          </p:cNvSpPr>
          <p:nvPr>
            <p:ph type="sldImg"/>
          </p:nvPr>
        </p:nvSpPr>
        <p:spPr>
          <a:ln/>
        </p:spPr>
      </p:sp>
      <p:sp>
        <p:nvSpPr>
          <p:cNvPr id="177155" name="Tijdelijke aanduiding voor notities 2"/>
          <p:cNvSpPr>
            <a:spLocks noGrp="1"/>
          </p:cNvSpPr>
          <p:nvPr>
            <p:ph type="body" idx="1"/>
          </p:nvPr>
        </p:nvSpPr>
        <p:spPr>
          <a:noFill/>
          <a:ln/>
        </p:spPr>
        <p:txBody>
          <a:bodyPr/>
          <a:lstStyle/>
          <a:p>
            <a:endParaRPr lang="en-US" smtClean="0"/>
          </a:p>
        </p:txBody>
      </p:sp>
      <p:sp>
        <p:nvSpPr>
          <p:cNvPr id="177156" name="Tijdelijke aanduiding voor dianummer 3"/>
          <p:cNvSpPr>
            <a:spLocks noGrp="1"/>
          </p:cNvSpPr>
          <p:nvPr>
            <p:ph type="sldNum" sz="quarter" idx="5"/>
          </p:nvPr>
        </p:nvSpPr>
        <p:spPr>
          <a:noFill/>
        </p:spPr>
        <p:txBody>
          <a:bodyPr/>
          <a:lstStyle/>
          <a:p>
            <a:fld id="{2A5E7DD1-037B-4624-85C0-5B2D9EF9EA20}" type="slidenum">
              <a:rPr lang="nl-NL" smtClean="0"/>
              <a:pPr/>
              <a:t>61</a:t>
            </a:fld>
            <a:endParaRPr lang="nl-NL" smtClean="0"/>
          </a:p>
        </p:txBody>
      </p:sp>
    </p:spTree>
    <p:extLst>
      <p:ext uri="{BB962C8B-B14F-4D97-AF65-F5344CB8AC3E}">
        <p14:creationId xmlns:p14="http://schemas.microsoft.com/office/powerpoint/2010/main" val="803915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jdelijke aanduiding voor dia-afbeelding 1"/>
          <p:cNvSpPr>
            <a:spLocks noGrp="1" noRot="1" noChangeAspect="1" noTextEdit="1"/>
          </p:cNvSpPr>
          <p:nvPr>
            <p:ph type="sldImg"/>
          </p:nvPr>
        </p:nvSpPr>
        <p:spPr>
          <a:ln/>
        </p:spPr>
      </p:sp>
      <p:sp>
        <p:nvSpPr>
          <p:cNvPr id="178179" name="Tijdelijke aanduiding voor notities 2"/>
          <p:cNvSpPr>
            <a:spLocks noGrp="1"/>
          </p:cNvSpPr>
          <p:nvPr>
            <p:ph type="body" idx="1"/>
          </p:nvPr>
        </p:nvSpPr>
        <p:spPr>
          <a:noFill/>
          <a:ln/>
        </p:spPr>
        <p:txBody>
          <a:bodyPr/>
          <a:lstStyle/>
          <a:p>
            <a:endParaRPr lang="en-US" smtClean="0"/>
          </a:p>
        </p:txBody>
      </p:sp>
      <p:sp>
        <p:nvSpPr>
          <p:cNvPr id="178180" name="Tijdelijke aanduiding voor dianummer 3"/>
          <p:cNvSpPr>
            <a:spLocks noGrp="1"/>
          </p:cNvSpPr>
          <p:nvPr>
            <p:ph type="sldNum" sz="quarter" idx="5"/>
          </p:nvPr>
        </p:nvSpPr>
        <p:spPr>
          <a:noFill/>
        </p:spPr>
        <p:txBody>
          <a:bodyPr/>
          <a:lstStyle/>
          <a:p>
            <a:fld id="{150D6256-AF39-4235-966B-81796998BFD4}" type="slidenum">
              <a:rPr lang="nl-NL" smtClean="0"/>
              <a:pPr/>
              <a:t>62</a:t>
            </a:fld>
            <a:endParaRPr lang="nl-NL" smtClean="0"/>
          </a:p>
        </p:txBody>
      </p:sp>
    </p:spTree>
    <p:extLst>
      <p:ext uri="{BB962C8B-B14F-4D97-AF65-F5344CB8AC3E}">
        <p14:creationId xmlns:p14="http://schemas.microsoft.com/office/powerpoint/2010/main" val="2578843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jdelijke aanduiding voor dia-afbeelding 1"/>
          <p:cNvSpPr>
            <a:spLocks noGrp="1" noRot="1" noChangeAspect="1" noTextEdit="1"/>
          </p:cNvSpPr>
          <p:nvPr>
            <p:ph type="sldImg"/>
          </p:nvPr>
        </p:nvSpPr>
        <p:spPr>
          <a:ln/>
        </p:spPr>
      </p:sp>
      <p:sp>
        <p:nvSpPr>
          <p:cNvPr id="179203" name="Tijdelijke aanduiding voor notities 2"/>
          <p:cNvSpPr>
            <a:spLocks noGrp="1"/>
          </p:cNvSpPr>
          <p:nvPr>
            <p:ph type="body" idx="1"/>
          </p:nvPr>
        </p:nvSpPr>
        <p:spPr>
          <a:noFill/>
          <a:ln/>
        </p:spPr>
        <p:txBody>
          <a:bodyPr/>
          <a:lstStyle/>
          <a:p>
            <a:endParaRPr lang="en-US" smtClean="0"/>
          </a:p>
        </p:txBody>
      </p:sp>
      <p:sp>
        <p:nvSpPr>
          <p:cNvPr id="179204" name="Tijdelijke aanduiding voor dianummer 3"/>
          <p:cNvSpPr>
            <a:spLocks noGrp="1"/>
          </p:cNvSpPr>
          <p:nvPr>
            <p:ph type="sldNum" sz="quarter" idx="5"/>
          </p:nvPr>
        </p:nvSpPr>
        <p:spPr>
          <a:noFill/>
        </p:spPr>
        <p:txBody>
          <a:bodyPr/>
          <a:lstStyle/>
          <a:p>
            <a:fld id="{D25B2CBE-022E-4C33-A2D4-E6D43FC702BF}" type="slidenum">
              <a:rPr lang="nl-NL" smtClean="0"/>
              <a:pPr/>
              <a:t>63</a:t>
            </a:fld>
            <a:endParaRPr lang="nl-NL" smtClean="0"/>
          </a:p>
        </p:txBody>
      </p:sp>
    </p:spTree>
    <p:extLst>
      <p:ext uri="{BB962C8B-B14F-4D97-AF65-F5344CB8AC3E}">
        <p14:creationId xmlns:p14="http://schemas.microsoft.com/office/powerpoint/2010/main" val="2168478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jdelijke aanduiding voor dia-afbeelding 1"/>
          <p:cNvSpPr>
            <a:spLocks noGrp="1" noRot="1" noChangeAspect="1" noTextEdit="1"/>
          </p:cNvSpPr>
          <p:nvPr>
            <p:ph type="sldImg"/>
          </p:nvPr>
        </p:nvSpPr>
        <p:spPr>
          <a:ln/>
        </p:spPr>
      </p:sp>
      <p:sp>
        <p:nvSpPr>
          <p:cNvPr id="180227" name="Tijdelijke aanduiding voor notities 2"/>
          <p:cNvSpPr>
            <a:spLocks noGrp="1"/>
          </p:cNvSpPr>
          <p:nvPr>
            <p:ph type="body" idx="1"/>
          </p:nvPr>
        </p:nvSpPr>
        <p:spPr>
          <a:noFill/>
          <a:ln/>
        </p:spPr>
        <p:txBody>
          <a:bodyPr/>
          <a:lstStyle/>
          <a:p>
            <a:endParaRPr lang="en-US" smtClean="0"/>
          </a:p>
        </p:txBody>
      </p:sp>
      <p:sp>
        <p:nvSpPr>
          <p:cNvPr id="180228" name="Tijdelijke aanduiding voor dianummer 3"/>
          <p:cNvSpPr>
            <a:spLocks noGrp="1"/>
          </p:cNvSpPr>
          <p:nvPr>
            <p:ph type="sldNum" sz="quarter" idx="5"/>
          </p:nvPr>
        </p:nvSpPr>
        <p:spPr>
          <a:noFill/>
        </p:spPr>
        <p:txBody>
          <a:bodyPr/>
          <a:lstStyle/>
          <a:p>
            <a:fld id="{9965781F-E13E-4D64-A781-6ADE0CFC0999}" type="slidenum">
              <a:rPr lang="nl-NL" smtClean="0"/>
              <a:pPr/>
              <a:t>64</a:t>
            </a:fld>
            <a:endParaRPr lang="nl-NL" smtClean="0"/>
          </a:p>
        </p:txBody>
      </p:sp>
    </p:spTree>
    <p:extLst>
      <p:ext uri="{BB962C8B-B14F-4D97-AF65-F5344CB8AC3E}">
        <p14:creationId xmlns:p14="http://schemas.microsoft.com/office/powerpoint/2010/main" val="40546453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jdelijke aanduiding voor dia-afbeelding 1"/>
          <p:cNvSpPr>
            <a:spLocks noGrp="1" noRot="1" noChangeAspect="1" noTextEdit="1"/>
          </p:cNvSpPr>
          <p:nvPr>
            <p:ph type="sldImg"/>
          </p:nvPr>
        </p:nvSpPr>
        <p:spPr>
          <a:ln/>
        </p:spPr>
      </p:sp>
      <p:sp>
        <p:nvSpPr>
          <p:cNvPr id="181251" name="Tijdelijke aanduiding voor notities 2"/>
          <p:cNvSpPr>
            <a:spLocks noGrp="1"/>
          </p:cNvSpPr>
          <p:nvPr>
            <p:ph type="body" idx="1"/>
          </p:nvPr>
        </p:nvSpPr>
        <p:spPr>
          <a:noFill/>
          <a:ln/>
        </p:spPr>
        <p:txBody>
          <a:bodyPr/>
          <a:lstStyle/>
          <a:p>
            <a:endParaRPr lang="en-US" smtClean="0"/>
          </a:p>
        </p:txBody>
      </p:sp>
      <p:sp>
        <p:nvSpPr>
          <p:cNvPr id="181252" name="Tijdelijke aanduiding voor dianummer 3"/>
          <p:cNvSpPr>
            <a:spLocks noGrp="1"/>
          </p:cNvSpPr>
          <p:nvPr>
            <p:ph type="sldNum" sz="quarter" idx="5"/>
          </p:nvPr>
        </p:nvSpPr>
        <p:spPr>
          <a:noFill/>
        </p:spPr>
        <p:txBody>
          <a:bodyPr/>
          <a:lstStyle/>
          <a:p>
            <a:fld id="{4546B28A-BFD4-45B1-98BE-CBB346010CD2}" type="slidenum">
              <a:rPr lang="nl-NL" smtClean="0"/>
              <a:pPr/>
              <a:t>65</a:t>
            </a:fld>
            <a:endParaRPr lang="nl-NL" smtClean="0"/>
          </a:p>
        </p:txBody>
      </p:sp>
    </p:spTree>
    <p:extLst>
      <p:ext uri="{BB962C8B-B14F-4D97-AF65-F5344CB8AC3E}">
        <p14:creationId xmlns:p14="http://schemas.microsoft.com/office/powerpoint/2010/main" val="398832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jdelijke aanduiding voor dia-afbeelding 1"/>
          <p:cNvSpPr>
            <a:spLocks noGrp="1" noRot="1" noChangeAspect="1" noTextEdit="1"/>
          </p:cNvSpPr>
          <p:nvPr>
            <p:ph type="sldImg"/>
          </p:nvPr>
        </p:nvSpPr>
        <p:spPr>
          <a:ln/>
        </p:spPr>
      </p:sp>
      <p:sp>
        <p:nvSpPr>
          <p:cNvPr id="182275" name="Tijdelijke aanduiding voor notities 2"/>
          <p:cNvSpPr>
            <a:spLocks noGrp="1"/>
          </p:cNvSpPr>
          <p:nvPr>
            <p:ph type="body" idx="1"/>
          </p:nvPr>
        </p:nvSpPr>
        <p:spPr>
          <a:noFill/>
          <a:ln/>
        </p:spPr>
        <p:txBody>
          <a:bodyPr/>
          <a:lstStyle/>
          <a:p>
            <a:endParaRPr lang="en-US" smtClean="0"/>
          </a:p>
        </p:txBody>
      </p:sp>
      <p:sp>
        <p:nvSpPr>
          <p:cNvPr id="182276" name="Tijdelijke aanduiding voor dianummer 3"/>
          <p:cNvSpPr>
            <a:spLocks noGrp="1"/>
          </p:cNvSpPr>
          <p:nvPr>
            <p:ph type="sldNum" sz="quarter" idx="5"/>
          </p:nvPr>
        </p:nvSpPr>
        <p:spPr>
          <a:noFill/>
        </p:spPr>
        <p:txBody>
          <a:bodyPr/>
          <a:lstStyle/>
          <a:p>
            <a:fld id="{9ABC72FF-35B3-4F9A-A76A-0D6D900BCE63}" type="slidenum">
              <a:rPr lang="nl-NL" smtClean="0"/>
              <a:pPr/>
              <a:t>66</a:t>
            </a:fld>
            <a:endParaRPr lang="nl-NL" smtClean="0"/>
          </a:p>
        </p:txBody>
      </p:sp>
    </p:spTree>
    <p:extLst>
      <p:ext uri="{BB962C8B-B14F-4D97-AF65-F5344CB8AC3E}">
        <p14:creationId xmlns:p14="http://schemas.microsoft.com/office/powerpoint/2010/main" val="1832099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jdelijke aanduiding voor dia-afbeelding 1"/>
          <p:cNvSpPr>
            <a:spLocks noGrp="1" noRot="1" noChangeAspect="1" noTextEdit="1"/>
          </p:cNvSpPr>
          <p:nvPr>
            <p:ph type="sldImg"/>
          </p:nvPr>
        </p:nvSpPr>
        <p:spPr>
          <a:ln/>
        </p:spPr>
      </p:sp>
      <p:sp>
        <p:nvSpPr>
          <p:cNvPr id="183299" name="Tijdelijke aanduiding voor notities 2"/>
          <p:cNvSpPr>
            <a:spLocks noGrp="1"/>
          </p:cNvSpPr>
          <p:nvPr>
            <p:ph type="body" idx="1"/>
          </p:nvPr>
        </p:nvSpPr>
        <p:spPr>
          <a:noFill/>
          <a:ln/>
        </p:spPr>
        <p:txBody>
          <a:bodyPr/>
          <a:lstStyle/>
          <a:p>
            <a:endParaRPr lang="en-US" smtClean="0"/>
          </a:p>
        </p:txBody>
      </p:sp>
      <p:sp>
        <p:nvSpPr>
          <p:cNvPr id="183300" name="Tijdelijke aanduiding voor dianummer 3"/>
          <p:cNvSpPr>
            <a:spLocks noGrp="1"/>
          </p:cNvSpPr>
          <p:nvPr>
            <p:ph type="sldNum" sz="quarter" idx="5"/>
          </p:nvPr>
        </p:nvSpPr>
        <p:spPr>
          <a:noFill/>
        </p:spPr>
        <p:txBody>
          <a:bodyPr/>
          <a:lstStyle/>
          <a:p>
            <a:fld id="{437DE7AD-6F5D-44C3-86B6-66C140D31F7A}" type="slidenum">
              <a:rPr lang="nl-NL" smtClean="0"/>
              <a:pPr/>
              <a:t>67</a:t>
            </a:fld>
            <a:endParaRPr lang="nl-NL" smtClean="0"/>
          </a:p>
        </p:txBody>
      </p:sp>
    </p:spTree>
    <p:extLst>
      <p:ext uri="{BB962C8B-B14F-4D97-AF65-F5344CB8AC3E}">
        <p14:creationId xmlns:p14="http://schemas.microsoft.com/office/powerpoint/2010/main" val="1507894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jdelijke aanduiding voor dia-afbeelding 1"/>
          <p:cNvSpPr>
            <a:spLocks noGrp="1" noRot="1" noChangeAspect="1" noTextEdit="1"/>
          </p:cNvSpPr>
          <p:nvPr>
            <p:ph type="sldImg"/>
          </p:nvPr>
        </p:nvSpPr>
        <p:spPr>
          <a:ln/>
        </p:spPr>
      </p:sp>
      <p:sp>
        <p:nvSpPr>
          <p:cNvPr id="184323" name="Tijdelijke aanduiding voor notities 2"/>
          <p:cNvSpPr>
            <a:spLocks noGrp="1"/>
          </p:cNvSpPr>
          <p:nvPr>
            <p:ph type="body" idx="1"/>
          </p:nvPr>
        </p:nvSpPr>
        <p:spPr>
          <a:noFill/>
          <a:ln/>
        </p:spPr>
        <p:txBody>
          <a:bodyPr/>
          <a:lstStyle/>
          <a:p>
            <a:endParaRPr lang="en-US" smtClean="0"/>
          </a:p>
        </p:txBody>
      </p:sp>
      <p:sp>
        <p:nvSpPr>
          <p:cNvPr id="184324" name="Tijdelijke aanduiding voor dianummer 3"/>
          <p:cNvSpPr>
            <a:spLocks noGrp="1"/>
          </p:cNvSpPr>
          <p:nvPr>
            <p:ph type="sldNum" sz="quarter" idx="5"/>
          </p:nvPr>
        </p:nvSpPr>
        <p:spPr>
          <a:noFill/>
        </p:spPr>
        <p:txBody>
          <a:bodyPr/>
          <a:lstStyle/>
          <a:p>
            <a:fld id="{4CA11022-96A6-488B-B5E9-222EF1552A36}" type="slidenum">
              <a:rPr lang="nl-NL" smtClean="0"/>
              <a:pPr/>
              <a:t>68</a:t>
            </a:fld>
            <a:endParaRPr lang="nl-NL" smtClean="0"/>
          </a:p>
        </p:txBody>
      </p:sp>
    </p:spTree>
    <p:extLst>
      <p:ext uri="{BB962C8B-B14F-4D97-AF65-F5344CB8AC3E}">
        <p14:creationId xmlns:p14="http://schemas.microsoft.com/office/powerpoint/2010/main" val="11140966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jdelijke aanduiding voor dia-afbeelding 1"/>
          <p:cNvSpPr>
            <a:spLocks noGrp="1" noRot="1" noChangeAspect="1" noTextEdit="1"/>
          </p:cNvSpPr>
          <p:nvPr>
            <p:ph type="sldImg"/>
          </p:nvPr>
        </p:nvSpPr>
        <p:spPr>
          <a:ln/>
        </p:spPr>
      </p:sp>
      <p:sp>
        <p:nvSpPr>
          <p:cNvPr id="185347" name="Tijdelijke aanduiding voor notities 2"/>
          <p:cNvSpPr>
            <a:spLocks noGrp="1"/>
          </p:cNvSpPr>
          <p:nvPr>
            <p:ph type="body" idx="1"/>
          </p:nvPr>
        </p:nvSpPr>
        <p:spPr>
          <a:noFill/>
          <a:ln/>
        </p:spPr>
        <p:txBody>
          <a:bodyPr/>
          <a:lstStyle/>
          <a:p>
            <a:endParaRPr lang="en-US" smtClean="0"/>
          </a:p>
        </p:txBody>
      </p:sp>
      <p:sp>
        <p:nvSpPr>
          <p:cNvPr id="185348" name="Tijdelijke aanduiding voor dianummer 3"/>
          <p:cNvSpPr>
            <a:spLocks noGrp="1"/>
          </p:cNvSpPr>
          <p:nvPr>
            <p:ph type="sldNum" sz="quarter" idx="5"/>
          </p:nvPr>
        </p:nvSpPr>
        <p:spPr>
          <a:noFill/>
        </p:spPr>
        <p:txBody>
          <a:bodyPr/>
          <a:lstStyle/>
          <a:p>
            <a:fld id="{3F504849-21E2-4195-97B3-CF89F87F5499}" type="slidenum">
              <a:rPr lang="nl-NL" smtClean="0"/>
              <a:pPr/>
              <a:t>69</a:t>
            </a:fld>
            <a:endParaRPr lang="nl-NL" smtClean="0"/>
          </a:p>
        </p:txBody>
      </p:sp>
    </p:spTree>
    <p:extLst>
      <p:ext uri="{BB962C8B-B14F-4D97-AF65-F5344CB8AC3E}">
        <p14:creationId xmlns:p14="http://schemas.microsoft.com/office/powerpoint/2010/main" val="54062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a:ln/>
        </p:spPr>
      </p:sp>
      <p:sp>
        <p:nvSpPr>
          <p:cNvPr id="121859" name="Tijdelijke aanduiding voor notities 2"/>
          <p:cNvSpPr>
            <a:spLocks noGrp="1"/>
          </p:cNvSpPr>
          <p:nvPr>
            <p:ph type="body" idx="1"/>
          </p:nvPr>
        </p:nvSpPr>
        <p:spPr>
          <a:noFill/>
          <a:ln/>
        </p:spPr>
        <p:txBody>
          <a:bodyPr/>
          <a:lstStyle/>
          <a:p>
            <a:endParaRPr lang="en-US" smtClean="0"/>
          </a:p>
        </p:txBody>
      </p:sp>
      <p:sp>
        <p:nvSpPr>
          <p:cNvPr id="121860" name="Tijdelijke aanduiding voor dianummer 3"/>
          <p:cNvSpPr>
            <a:spLocks noGrp="1"/>
          </p:cNvSpPr>
          <p:nvPr>
            <p:ph type="sldNum" sz="quarter" idx="5"/>
          </p:nvPr>
        </p:nvSpPr>
        <p:spPr>
          <a:noFill/>
        </p:spPr>
        <p:txBody>
          <a:bodyPr/>
          <a:lstStyle/>
          <a:p>
            <a:fld id="{24E9B644-EB7F-483C-9114-302A2029D5AB}" type="slidenum">
              <a:rPr lang="nl-NL" smtClean="0"/>
              <a:pPr/>
              <a:t>7</a:t>
            </a:fld>
            <a:endParaRPr lang="nl-NL" smtClean="0"/>
          </a:p>
        </p:txBody>
      </p:sp>
    </p:spTree>
    <p:extLst>
      <p:ext uri="{BB962C8B-B14F-4D97-AF65-F5344CB8AC3E}">
        <p14:creationId xmlns:p14="http://schemas.microsoft.com/office/powerpoint/2010/main" val="15224723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jdelijke aanduiding voor dia-afbeelding 1"/>
          <p:cNvSpPr>
            <a:spLocks noGrp="1" noRot="1" noChangeAspect="1" noTextEdit="1"/>
          </p:cNvSpPr>
          <p:nvPr>
            <p:ph type="sldImg"/>
          </p:nvPr>
        </p:nvSpPr>
        <p:spPr>
          <a:ln/>
        </p:spPr>
      </p:sp>
      <p:sp>
        <p:nvSpPr>
          <p:cNvPr id="186371" name="Tijdelijke aanduiding voor notities 2"/>
          <p:cNvSpPr>
            <a:spLocks noGrp="1"/>
          </p:cNvSpPr>
          <p:nvPr>
            <p:ph type="body" idx="1"/>
          </p:nvPr>
        </p:nvSpPr>
        <p:spPr>
          <a:noFill/>
          <a:ln/>
        </p:spPr>
        <p:txBody>
          <a:bodyPr/>
          <a:lstStyle/>
          <a:p>
            <a:endParaRPr lang="en-US" smtClean="0"/>
          </a:p>
        </p:txBody>
      </p:sp>
      <p:sp>
        <p:nvSpPr>
          <p:cNvPr id="186372" name="Tijdelijke aanduiding voor dianummer 3"/>
          <p:cNvSpPr>
            <a:spLocks noGrp="1"/>
          </p:cNvSpPr>
          <p:nvPr>
            <p:ph type="sldNum" sz="quarter" idx="5"/>
          </p:nvPr>
        </p:nvSpPr>
        <p:spPr>
          <a:noFill/>
        </p:spPr>
        <p:txBody>
          <a:bodyPr/>
          <a:lstStyle/>
          <a:p>
            <a:fld id="{9C6287FF-D485-488F-BB59-0710D1639E4F}" type="slidenum">
              <a:rPr lang="nl-NL" smtClean="0"/>
              <a:pPr/>
              <a:t>70</a:t>
            </a:fld>
            <a:endParaRPr lang="nl-NL" smtClean="0"/>
          </a:p>
        </p:txBody>
      </p:sp>
    </p:spTree>
    <p:extLst>
      <p:ext uri="{BB962C8B-B14F-4D97-AF65-F5344CB8AC3E}">
        <p14:creationId xmlns:p14="http://schemas.microsoft.com/office/powerpoint/2010/main" val="32845360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jdelijke aanduiding voor dia-afbeelding 1"/>
          <p:cNvSpPr>
            <a:spLocks noGrp="1" noRot="1" noChangeAspect="1" noTextEdit="1"/>
          </p:cNvSpPr>
          <p:nvPr>
            <p:ph type="sldImg"/>
          </p:nvPr>
        </p:nvSpPr>
        <p:spPr>
          <a:ln/>
        </p:spPr>
      </p:sp>
      <p:sp>
        <p:nvSpPr>
          <p:cNvPr id="187395" name="Tijdelijke aanduiding voor notities 2"/>
          <p:cNvSpPr>
            <a:spLocks noGrp="1"/>
          </p:cNvSpPr>
          <p:nvPr>
            <p:ph type="body" idx="1"/>
          </p:nvPr>
        </p:nvSpPr>
        <p:spPr>
          <a:noFill/>
          <a:ln/>
        </p:spPr>
        <p:txBody>
          <a:bodyPr/>
          <a:lstStyle/>
          <a:p>
            <a:endParaRPr lang="en-US" smtClean="0"/>
          </a:p>
        </p:txBody>
      </p:sp>
      <p:sp>
        <p:nvSpPr>
          <p:cNvPr id="187396" name="Tijdelijke aanduiding voor dianummer 3"/>
          <p:cNvSpPr>
            <a:spLocks noGrp="1"/>
          </p:cNvSpPr>
          <p:nvPr>
            <p:ph type="sldNum" sz="quarter" idx="5"/>
          </p:nvPr>
        </p:nvSpPr>
        <p:spPr>
          <a:noFill/>
        </p:spPr>
        <p:txBody>
          <a:bodyPr/>
          <a:lstStyle/>
          <a:p>
            <a:fld id="{3FF91155-A629-40C2-94EE-CA3A358E64A5}" type="slidenum">
              <a:rPr lang="nl-NL" smtClean="0"/>
              <a:pPr/>
              <a:t>71</a:t>
            </a:fld>
            <a:endParaRPr lang="nl-NL" smtClean="0"/>
          </a:p>
        </p:txBody>
      </p:sp>
    </p:spTree>
    <p:extLst>
      <p:ext uri="{BB962C8B-B14F-4D97-AF65-F5344CB8AC3E}">
        <p14:creationId xmlns:p14="http://schemas.microsoft.com/office/powerpoint/2010/main" val="32413604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jdelijke aanduiding voor dia-afbeelding 1"/>
          <p:cNvSpPr>
            <a:spLocks noGrp="1" noRot="1" noChangeAspect="1" noTextEdit="1"/>
          </p:cNvSpPr>
          <p:nvPr>
            <p:ph type="sldImg"/>
          </p:nvPr>
        </p:nvSpPr>
        <p:spPr>
          <a:ln/>
        </p:spPr>
      </p:sp>
      <p:sp>
        <p:nvSpPr>
          <p:cNvPr id="188419" name="Tijdelijke aanduiding voor notities 2"/>
          <p:cNvSpPr>
            <a:spLocks noGrp="1"/>
          </p:cNvSpPr>
          <p:nvPr>
            <p:ph type="body" idx="1"/>
          </p:nvPr>
        </p:nvSpPr>
        <p:spPr>
          <a:noFill/>
          <a:ln/>
        </p:spPr>
        <p:txBody>
          <a:bodyPr/>
          <a:lstStyle/>
          <a:p>
            <a:endParaRPr lang="en-US" smtClean="0"/>
          </a:p>
        </p:txBody>
      </p:sp>
      <p:sp>
        <p:nvSpPr>
          <p:cNvPr id="188420" name="Tijdelijke aanduiding voor dianummer 3"/>
          <p:cNvSpPr>
            <a:spLocks noGrp="1"/>
          </p:cNvSpPr>
          <p:nvPr>
            <p:ph type="sldNum" sz="quarter" idx="5"/>
          </p:nvPr>
        </p:nvSpPr>
        <p:spPr>
          <a:noFill/>
        </p:spPr>
        <p:txBody>
          <a:bodyPr/>
          <a:lstStyle/>
          <a:p>
            <a:fld id="{73BB8156-A723-44EC-ADD6-4B633DB7F694}" type="slidenum">
              <a:rPr lang="nl-NL" smtClean="0"/>
              <a:pPr/>
              <a:t>72</a:t>
            </a:fld>
            <a:endParaRPr lang="nl-NL" smtClean="0"/>
          </a:p>
        </p:txBody>
      </p:sp>
    </p:spTree>
    <p:extLst>
      <p:ext uri="{BB962C8B-B14F-4D97-AF65-F5344CB8AC3E}">
        <p14:creationId xmlns:p14="http://schemas.microsoft.com/office/powerpoint/2010/main" val="21353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a:ln/>
        </p:spPr>
      </p:sp>
      <p:sp>
        <p:nvSpPr>
          <p:cNvPr id="122883" name="Tijdelijke aanduiding voor notities 2"/>
          <p:cNvSpPr>
            <a:spLocks noGrp="1"/>
          </p:cNvSpPr>
          <p:nvPr>
            <p:ph type="body" idx="1"/>
          </p:nvPr>
        </p:nvSpPr>
        <p:spPr>
          <a:noFill/>
          <a:ln/>
        </p:spPr>
        <p:txBody>
          <a:bodyPr/>
          <a:lstStyle/>
          <a:p>
            <a:endParaRPr lang="en-US" smtClean="0"/>
          </a:p>
        </p:txBody>
      </p:sp>
      <p:sp>
        <p:nvSpPr>
          <p:cNvPr id="122884" name="Tijdelijke aanduiding voor dianummer 3"/>
          <p:cNvSpPr>
            <a:spLocks noGrp="1"/>
          </p:cNvSpPr>
          <p:nvPr>
            <p:ph type="sldNum" sz="quarter" idx="5"/>
          </p:nvPr>
        </p:nvSpPr>
        <p:spPr>
          <a:noFill/>
        </p:spPr>
        <p:txBody>
          <a:bodyPr/>
          <a:lstStyle/>
          <a:p>
            <a:fld id="{E0FDE549-FB25-413D-9629-19985BB0BF02}" type="slidenum">
              <a:rPr lang="nl-NL" smtClean="0"/>
              <a:pPr/>
              <a:t>8</a:t>
            </a:fld>
            <a:endParaRPr lang="nl-NL" smtClean="0"/>
          </a:p>
        </p:txBody>
      </p:sp>
    </p:spTree>
    <p:extLst>
      <p:ext uri="{BB962C8B-B14F-4D97-AF65-F5344CB8AC3E}">
        <p14:creationId xmlns:p14="http://schemas.microsoft.com/office/powerpoint/2010/main" val="72775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p:cNvSpPr>
            <a:spLocks noGrp="1" noRot="1" noChangeAspect="1" noTextEdit="1"/>
          </p:cNvSpPr>
          <p:nvPr>
            <p:ph type="sldImg"/>
          </p:nvPr>
        </p:nvSpPr>
        <p:spPr>
          <a:ln/>
        </p:spPr>
      </p:sp>
      <p:sp>
        <p:nvSpPr>
          <p:cNvPr id="123907" name="Tijdelijke aanduiding voor notities 2"/>
          <p:cNvSpPr>
            <a:spLocks noGrp="1"/>
          </p:cNvSpPr>
          <p:nvPr>
            <p:ph type="body" idx="1"/>
          </p:nvPr>
        </p:nvSpPr>
        <p:spPr>
          <a:noFill/>
          <a:ln/>
        </p:spPr>
        <p:txBody>
          <a:bodyPr/>
          <a:lstStyle/>
          <a:p>
            <a:endParaRPr lang="en-US" smtClean="0"/>
          </a:p>
        </p:txBody>
      </p:sp>
      <p:sp>
        <p:nvSpPr>
          <p:cNvPr id="123908" name="Tijdelijke aanduiding voor dianummer 3"/>
          <p:cNvSpPr>
            <a:spLocks noGrp="1"/>
          </p:cNvSpPr>
          <p:nvPr>
            <p:ph type="sldNum" sz="quarter" idx="5"/>
          </p:nvPr>
        </p:nvSpPr>
        <p:spPr>
          <a:noFill/>
        </p:spPr>
        <p:txBody>
          <a:bodyPr/>
          <a:lstStyle/>
          <a:p>
            <a:fld id="{3456DC54-31FA-4A7B-8771-39AA4A42E7B9}" type="slidenum">
              <a:rPr lang="nl-NL" smtClean="0"/>
              <a:pPr/>
              <a:t>9</a:t>
            </a:fld>
            <a:endParaRPr lang="nl-NL" smtClean="0"/>
          </a:p>
        </p:txBody>
      </p:sp>
    </p:spTree>
    <p:extLst>
      <p:ext uri="{BB962C8B-B14F-4D97-AF65-F5344CB8AC3E}">
        <p14:creationId xmlns:p14="http://schemas.microsoft.com/office/powerpoint/2010/main" val="342353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0825" cy="5235575"/>
          </a:xfrm>
          <a:prstGeom prst="rect">
            <a:avLst/>
          </a:prstGeom>
          <a:solidFill>
            <a:srgbClr val="7C7CA8"/>
          </a:solidFill>
          <a:ln w="9525">
            <a:solidFill>
              <a:srgbClr val="7C7CA8"/>
            </a:solidFill>
            <a:miter lim="800000"/>
            <a:headEnd/>
            <a:tailEnd/>
          </a:ln>
          <a:effectLst/>
        </p:spPr>
        <p:txBody>
          <a:bodyPr wrap="none" anchor="ctr"/>
          <a:lstStyle/>
          <a:p>
            <a:pPr>
              <a:defRPr/>
            </a:pPr>
            <a:endParaRPr lang="en-US"/>
          </a:p>
        </p:txBody>
      </p:sp>
      <p:sp>
        <p:nvSpPr>
          <p:cNvPr id="5" name="Rectangle 4"/>
          <p:cNvSpPr>
            <a:spLocks noChangeArrowheads="1"/>
          </p:cNvSpPr>
          <p:nvPr/>
        </p:nvSpPr>
        <p:spPr bwMode="auto">
          <a:xfrm>
            <a:off x="4572000" y="6651625"/>
            <a:ext cx="4568825" cy="215900"/>
          </a:xfrm>
          <a:prstGeom prst="rect">
            <a:avLst/>
          </a:prstGeom>
          <a:solidFill>
            <a:srgbClr val="7C7CA8"/>
          </a:solidFill>
          <a:ln w="9525" algn="ctr">
            <a:solidFill>
              <a:srgbClr val="7C7CA8"/>
            </a:solidFill>
            <a:miter lim="800000"/>
            <a:headEnd/>
            <a:tailEnd/>
          </a:ln>
          <a:effectLst/>
        </p:spPr>
        <p:txBody>
          <a:bodyPr wrap="none" anchor="ctr"/>
          <a:lstStyle/>
          <a:p>
            <a:pPr>
              <a:defRPr/>
            </a:pPr>
            <a:endParaRPr lang="en-US"/>
          </a:p>
        </p:txBody>
      </p:sp>
      <p:sp>
        <p:nvSpPr>
          <p:cNvPr id="6" name="Text Box 16"/>
          <p:cNvSpPr txBox="1">
            <a:spLocks noChangeArrowheads="1"/>
          </p:cNvSpPr>
          <p:nvPr/>
        </p:nvSpPr>
        <p:spPr bwMode="auto">
          <a:xfrm>
            <a:off x="4572000" y="5514975"/>
            <a:ext cx="4568825" cy="893763"/>
          </a:xfrm>
          <a:prstGeom prst="rect">
            <a:avLst/>
          </a:prstGeom>
          <a:solidFill>
            <a:srgbClr val="000066"/>
          </a:solidFill>
          <a:ln w="9525">
            <a:solidFill>
              <a:srgbClr val="000066"/>
            </a:solidFill>
            <a:miter lim="800000"/>
            <a:headEnd/>
            <a:tailEnd/>
          </a:ln>
          <a:effectLst/>
        </p:spPr>
        <p:txBody>
          <a:bodyPr>
            <a:spAutoFit/>
          </a:bodyPr>
          <a:lstStyle/>
          <a:p>
            <a:pPr marL="363538">
              <a:spcBef>
                <a:spcPct val="0"/>
              </a:spcBef>
              <a:tabLst>
                <a:tab pos="9237663" algn="r"/>
              </a:tabLst>
              <a:defRPr/>
            </a:pPr>
            <a:r>
              <a:rPr lang="en-GB" sz="2800" b="1">
                <a:solidFill>
                  <a:srgbClr val="FFFFCC"/>
                </a:solidFill>
                <a:latin typeface="Arial" charset="0"/>
              </a:rPr>
              <a:t>PERSEUS</a:t>
            </a:r>
          </a:p>
          <a:p>
            <a:pPr marL="363538">
              <a:spcBef>
                <a:spcPct val="0"/>
              </a:spcBef>
              <a:tabLst>
                <a:tab pos="9237663" algn="r"/>
              </a:tabLst>
              <a:defRPr/>
            </a:pPr>
            <a:r>
              <a:rPr lang="en-GB" sz="1400" b="1" i="1">
                <a:solidFill>
                  <a:srgbClr val="FFFFCC"/>
                </a:solidFill>
                <a:latin typeface="Arial Narrow" pitchFamily="34" charset="0"/>
              </a:rPr>
              <a:t>Biosafety and Biotechnology Regulatory Services</a:t>
            </a:r>
            <a:endParaRPr lang="en-GB" sz="1400" b="1">
              <a:solidFill>
                <a:srgbClr val="FFFFCC"/>
              </a:solidFill>
              <a:latin typeface="Arial Narrow" pitchFamily="34" charset="0"/>
            </a:endParaRPr>
          </a:p>
          <a:p>
            <a:pPr marL="363538">
              <a:spcBef>
                <a:spcPct val="0"/>
              </a:spcBef>
              <a:tabLst>
                <a:tab pos="9237663" algn="r"/>
              </a:tabLst>
              <a:defRPr/>
            </a:pPr>
            <a:endParaRPr lang="en-GB">
              <a:solidFill>
                <a:srgbClr val="FFFFCC"/>
              </a:solidFill>
              <a:latin typeface="Arial Narrow" pitchFamily="34" charset="0"/>
            </a:endParaRPr>
          </a:p>
        </p:txBody>
      </p:sp>
      <p:pic>
        <p:nvPicPr>
          <p:cNvPr id="7" name="Picture 17" descr="Sketch_of_Cellinis_Perseus_watercolor"/>
          <p:cNvPicPr>
            <a:picLocks noChangeAspect="1" noChangeArrowheads="1"/>
          </p:cNvPicPr>
          <p:nvPr/>
        </p:nvPicPr>
        <p:blipFill>
          <a:blip r:embed="rId2" cstate="print"/>
          <a:srcRect/>
          <a:stretch>
            <a:fillRect/>
          </a:stretch>
        </p:blipFill>
        <p:spPr bwMode="auto">
          <a:xfrm>
            <a:off x="1042988" y="2636838"/>
            <a:ext cx="2527300" cy="3744912"/>
          </a:xfrm>
          <a:prstGeom prst="rect">
            <a:avLst/>
          </a:prstGeom>
          <a:noFill/>
          <a:ln w="9525">
            <a:noFill/>
            <a:miter lim="800000"/>
            <a:headEnd/>
            <a:tailEnd/>
          </a:ln>
        </p:spPr>
      </p:pic>
      <p:sp>
        <p:nvSpPr>
          <p:cNvPr id="6148" name="Rectangle 4"/>
          <p:cNvSpPr>
            <a:spLocks noGrp="1" noChangeArrowheads="1"/>
          </p:cNvSpPr>
          <p:nvPr>
            <p:ph type="ctrTitle"/>
          </p:nvPr>
        </p:nvSpPr>
        <p:spPr>
          <a:xfrm>
            <a:off x="1055688" y="822325"/>
            <a:ext cx="7772400" cy="1657350"/>
          </a:xfrm>
          <a:noFill/>
          <a:ln/>
        </p:spPr>
        <p:txBody>
          <a:bodyPr wrap="square" lIns="0" tIns="0" rIns="0" bIns="0" anchor="t"/>
          <a:lstStyle>
            <a:lvl1pPr marL="1588" indent="0">
              <a:defRPr sz="4000"/>
            </a:lvl1pPr>
          </a:lstStyle>
          <a:p>
            <a:r>
              <a:rPr lang="nl-NL" dirty="0" smtClean="0"/>
              <a:t>Titel van de presentatie</a:t>
            </a:r>
            <a:r>
              <a:rPr lang="nl-NL" dirty="0"/>
              <a:t/>
            </a:r>
            <a:br>
              <a:rPr lang="nl-NL" dirty="0"/>
            </a:br>
            <a:endParaRPr lang="nl-NL" dirty="0"/>
          </a:p>
        </p:txBody>
      </p:sp>
      <p:sp>
        <p:nvSpPr>
          <p:cNvPr id="6149" name="Rectangle 5"/>
          <p:cNvSpPr>
            <a:spLocks noGrp="1" noChangeArrowheads="1"/>
          </p:cNvSpPr>
          <p:nvPr>
            <p:ph type="subTitle" idx="1"/>
          </p:nvPr>
        </p:nvSpPr>
        <p:spPr>
          <a:xfrm>
            <a:off x="4572000" y="3429000"/>
            <a:ext cx="4248150" cy="819150"/>
          </a:xfrm>
        </p:spPr>
        <p:txBody>
          <a:bodyPr/>
          <a:lstStyle>
            <a:lvl1pPr marL="0" indent="0">
              <a:buFont typeface="Wingdings" pitchFamily="2" charset="2"/>
              <a:buNone/>
              <a:defRPr sz="1600" b="1">
                <a:solidFill>
                  <a:srgbClr val="FFFF99"/>
                </a:solidFill>
              </a:defRPr>
            </a:lvl1pPr>
          </a:lstStyle>
          <a:p>
            <a:r>
              <a:rPr lang="nl-NL"/>
              <a:t>Click to edit Master subtitle style</a:t>
            </a: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fld id="{F4A1ED46-9B5A-4869-BC39-35BAC3D83E60}" type="datetimeFigureOut">
              <a:rPr lang="en-US"/>
              <a:pPr>
                <a:defRPr/>
              </a:pPr>
              <a:t>5/18/2017</a:t>
            </a:fld>
            <a:endParaRPr lang="en-US" sz="1100" dirty="0">
              <a:solidFill>
                <a:schemeClr val="tx2"/>
              </a:solidFill>
            </a:endParaRPr>
          </a:p>
        </p:txBody>
      </p:sp>
      <p:sp>
        <p:nvSpPr>
          <p:cNvPr id="3" name="Tijdelijke aanduiding voor voettekst 2"/>
          <p:cNvSpPr>
            <a:spLocks noGrp="1"/>
          </p:cNvSpPr>
          <p:nvPr>
            <p:ph type="ftr" sz="quarter" idx="11"/>
          </p:nvPr>
        </p:nvSpPr>
        <p:spPr/>
        <p:txBody>
          <a:bodyPr/>
          <a:lstStyle>
            <a:lvl1pPr>
              <a:defRPr/>
            </a:lvl1pPr>
          </a:lstStyle>
          <a:p>
            <a:pPr>
              <a:defRPr/>
            </a:pPr>
            <a:r>
              <a:rPr lang="nl-NL"/>
              <a:t>	SABIMA Stewardship Module 1</a:t>
            </a:r>
          </a:p>
        </p:txBody>
      </p:sp>
      <p:sp>
        <p:nvSpPr>
          <p:cNvPr id="4" name="Tijdelijke aanduiding voor dianummer 3"/>
          <p:cNvSpPr>
            <a:spLocks noGrp="1"/>
          </p:cNvSpPr>
          <p:nvPr>
            <p:ph type="sldNum" sz="quarter" idx="12"/>
          </p:nvPr>
        </p:nvSpPr>
        <p:spPr/>
        <p:txBody>
          <a:bodyPr/>
          <a:lstStyle>
            <a:lvl1pPr>
              <a:defRPr/>
            </a:lvl1pPr>
          </a:lstStyle>
          <a:p>
            <a:pPr>
              <a:defRPr/>
            </a:pPr>
            <a:r>
              <a:rPr lang="nl-NL"/>
              <a:t>Slide </a:t>
            </a:r>
            <a:fld id="{0995743E-5905-4524-992C-812656C8555B}" type="slidenum">
              <a:rPr lang="nl-NL"/>
              <a:pPr>
                <a:defRPr/>
              </a:pPr>
              <a:t>‹#›</a:t>
            </a:fld>
            <a:endParaRPr lang="nl-NL"/>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fld id="{5B5B2ACD-70EA-4946-961F-FB7D8CE4999D}" type="datetimeFigureOut">
              <a:rPr lang="en-US"/>
              <a:pPr>
                <a:defRPr/>
              </a:pPr>
              <a:t>5/18/2017</a:t>
            </a:fld>
            <a:endParaRPr lang="en-US" sz="1100" dirty="0">
              <a:solidFill>
                <a:schemeClr val="tx2"/>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nl-NL"/>
              <a:t>	SABIMA Stewardship Module 1</a:t>
            </a:r>
          </a:p>
        </p:txBody>
      </p:sp>
      <p:sp>
        <p:nvSpPr>
          <p:cNvPr id="7" name="Tijdelijke aanduiding voor dianummer 6"/>
          <p:cNvSpPr>
            <a:spLocks noGrp="1"/>
          </p:cNvSpPr>
          <p:nvPr>
            <p:ph type="sldNum" sz="quarter" idx="12"/>
          </p:nvPr>
        </p:nvSpPr>
        <p:spPr/>
        <p:txBody>
          <a:bodyPr/>
          <a:lstStyle>
            <a:lvl1pPr>
              <a:defRPr/>
            </a:lvl1pPr>
          </a:lstStyle>
          <a:p>
            <a:pPr>
              <a:defRPr/>
            </a:pPr>
            <a:r>
              <a:rPr lang="nl-NL"/>
              <a:t>Slide </a:t>
            </a:r>
            <a:fld id="{712615CC-EB57-45DF-9F01-869732543119}" type="slidenum">
              <a:rPr lang="nl-NL"/>
              <a:pPr>
                <a:defRPr/>
              </a:pPr>
              <a:t>‹#›</a:t>
            </a:fld>
            <a:endParaRPr lang="nl-NL"/>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fld id="{B38C1437-C773-4935-B6B3-8EFF0A48125B}" type="datetimeFigureOut">
              <a:rPr lang="en-US"/>
              <a:pPr>
                <a:defRPr/>
              </a:pPr>
              <a:t>5/18/2017</a:t>
            </a:fld>
            <a:endParaRPr lang="en-US" sz="1100" dirty="0">
              <a:solidFill>
                <a:schemeClr val="tx2"/>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nl-NL"/>
              <a:t>	SABIMA Stewardship Module 1</a:t>
            </a:r>
          </a:p>
        </p:txBody>
      </p:sp>
      <p:sp>
        <p:nvSpPr>
          <p:cNvPr id="7" name="Tijdelijke aanduiding voor dianummer 6"/>
          <p:cNvSpPr>
            <a:spLocks noGrp="1"/>
          </p:cNvSpPr>
          <p:nvPr>
            <p:ph type="sldNum" sz="quarter" idx="12"/>
          </p:nvPr>
        </p:nvSpPr>
        <p:spPr/>
        <p:txBody>
          <a:bodyPr/>
          <a:lstStyle>
            <a:lvl1pPr>
              <a:defRPr/>
            </a:lvl1pPr>
          </a:lstStyle>
          <a:p>
            <a:pPr>
              <a:defRPr/>
            </a:pPr>
            <a:r>
              <a:rPr lang="nl-NL"/>
              <a:t>Slide </a:t>
            </a:r>
            <a:fld id="{3CE2445F-9FF0-4DBA-94D9-E81B37EE56AF}" type="slidenum">
              <a:rPr lang="nl-NL"/>
              <a:pPr>
                <a:defRPr/>
              </a:pPr>
              <a:t>‹#›</a:t>
            </a:fld>
            <a:endParaRPr lang="nl-NL"/>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E9A007FF-8E54-459C-B65F-F792E504D5D1}" type="datetimeFigureOut">
              <a:rPr lang="en-US"/>
              <a:pPr>
                <a:defRPr/>
              </a:pPr>
              <a:t>5/18/2017</a:t>
            </a:fld>
            <a:endParaRPr lang="en-US" sz="1100" dirty="0">
              <a:solidFill>
                <a:schemeClr val="tx2"/>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a:t>	SABIMA Stewardship Module 1</a:t>
            </a:r>
          </a:p>
        </p:txBody>
      </p:sp>
      <p:sp>
        <p:nvSpPr>
          <p:cNvPr id="6" name="Tijdelijke aanduiding voor dianummer 5"/>
          <p:cNvSpPr>
            <a:spLocks noGrp="1"/>
          </p:cNvSpPr>
          <p:nvPr>
            <p:ph type="sldNum" sz="quarter" idx="12"/>
          </p:nvPr>
        </p:nvSpPr>
        <p:spPr/>
        <p:txBody>
          <a:bodyPr/>
          <a:lstStyle>
            <a:lvl1pPr>
              <a:defRPr/>
            </a:lvl1pPr>
          </a:lstStyle>
          <a:p>
            <a:pPr>
              <a:defRPr/>
            </a:pPr>
            <a:r>
              <a:rPr lang="nl-NL"/>
              <a:t>Slide </a:t>
            </a:r>
            <a:fld id="{D7247AB3-0D3F-434C-B5C7-74C6E63410BE}" type="slidenum">
              <a:rPr lang="nl-NL"/>
              <a:pPr>
                <a:defRPr/>
              </a:pPr>
              <a:t>‹#›</a:t>
            </a:fld>
            <a:endParaRPr lang="nl-NL"/>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E7DDDE74-9C1A-41C9-B185-5519CF09790E}" type="datetimeFigureOut">
              <a:rPr lang="en-US"/>
              <a:pPr>
                <a:defRPr/>
              </a:pPr>
              <a:t>5/18/2017</a:t>
            </a:fld>
            <a:endParaRPr lang="en-US" sz="1100" dirty="0">
              <a:solidFill>
                <a:schemeClr val="tx2"/>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a:t>	SABIMA Stewardship Module 1</a:t>
            </a:r>
          </a:p>
        </p:txBody>
      </p:sp>
      <p:sp>
        <p:nvSpPr>
          <p:cNvPr id="6" name="Tijdelijke aanduiding voor dianummer 5"/>
          <p:cNvSpPr>
            <a:spLocks noGrp="1"/>
          </p:cNvSpPr>
          <p:nvPr>
            <p:ph type="sldNum" sz="quarter" idx="12"/>
          </p:nvPr>
        </p:nvSpPr>
        <p:spPr/>
        <p:txBody>
          <a:bodyPr/>
          <a:lstStyle>
            <a:lvl1pPr>
              <a:defRPr/>
            </a:lvl1pPr>
          </a:lstStyle>
          <a:p>
            <a:pPr>
              <a:defRPr/>
            </a:pPr>
            <a:r>
              <a:rPr lang="nl-NL"/>
              <a:t>Slide </a:t>
            </a:r>
            <a:fld id="{E971AA0E-0C41-437C-ADDA-12E6DEE0EA61}" type="slidenum">
              <a:rPr lang="nl-NL"/>
              <a:pPr>
                <a:defRPr/>
              </a:pPr>
              <a:t>‹#›</a:t>
            </a:fld>
            <a:endParaRPr lang="nl-NL"/>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352425" indent="1588">
              <a:tabLst/>
              <a:defRPr/>
            </a:lvl1pPr>
          </a:lstStyle>
          <a:p>
            <a:r>
              <a:rPr lang="nl-NL" dirty="0" smtClean="0"/>
              <a:t>Klik om de stijl te bewerken</a:t>
            </a:r>
            <a:endParaRPr lang="en-US"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nl-NL"/>
              <a:t>Slide </a:t>
            </a:r>
            <a:fld id="{51BE8F81-8992-490B-8B80-19E27B3E2A9A}" type="slidenum">
              <a:rPr lang="nl-NL"/>
              <a:pPr>
                <a:defRPr/>
              </a:pPr>
              <a:t>‹#›</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	SABIMA </a:t>
            </a:r>
            <a:r>
              <a:rPr lang="nl-NL" err="1"/>
              <a:t>Stewardship</a:t>
            </a:r>
            <a:r>
              <a:rPr lang="nl-NL"/>
              <a:t> Module 1</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352425" indent="1588">
              <a:tabLst/>
              <a:defRPr/>
            </a:lvl1pPr>
          </a:lstStyle>
          <a:p>
            <a:r>
              <a:rPr lang="nl-NL" dirty="0" smtClean="0"/>
              <a:t>Klik om de stijl te bewerken</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nl-NL"/>
              <a:t>Slide </a:t>
            </a:r>
            <a:fld id="{12330B72-7809-4F6A-9525-988BF57EC31A}" type="slidenum">
              <a:rPr lang="nl-NL"/>
              <a:pPr>
                <a:defRPr/>
              </a:pPr>
              <a:t>‹#›</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r>
              <a:rPr lang="nl-NL"/>
              <a:t>	SABIMA </a:t>
            </a:r>
            <a:r>
              <a:rPr lang="nl-NL" err="1"/>
              <a:t>Stewardship</a:t>
            </a:r>
            <a:r>
              <a:rPr lang="nl-NL"/>
              <a:t> Module 1</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83F10EAA-1F8B-4007-A8F2-431C54E16A71}" type="datetimeFigureOut">
              <a:rPr lang="en-US"/>
              <a:pPr>
                <a:defRPr/>
              </a:pPr>
              <a:t>5/18/2017</a:t>
            </a:fld>
            <a:endParaRPr lang="en-US" sz="1100" dirty="0">
              <a:solidFill>
                <a:schemeClr val="tx2"/>
              </a:solidFill>
            </a:endParaRPr>
          </a:p>
        </p:txBody>
      </p:sp>
      <p:sp>
        <p:nvSpPr>
          <p:cNvPr id="5" name="Tijdelijke aanduiding voor voettekst 4"/>
          <p:cNvSpPr>
            <a:spLocks noGrp="1"/>
          </p:cNvSpPr>
          <p:nvPr>
            <p:ph type="ftr" sz="quarter" idx="11"/>
          </p:nvPr>
        </p:nvSpPr>
        <p:spPr/>
        <p:txBody>
          <a:bodyPr/>
          <a:lstStyle>
            <a:lvl1pPr algn="r">
              <a:defRPr sz="1100" dirty="0">
                <a:solidFill>
                  <a:schemeClr val="tx2"/>
                </a:solidFill>
              </a:defRPr>
            </a:lvl1pPr>
          </a:lstStyle>
          <a:p>
            <a:pPr>
              <a:defRPr/>
            </a:pPr>
            <a:endParaRPr lang="en-US"/>
          </a:p>
        </p:txBody>
      </p:sp>
      <p:sp>
        <p:nvSpPr>
          <p:cNvPr id="6" name="Tijdelijke aanduiding voor dianummer 5"/>
          <p:cNvSpPr>
            <a:spLocks noGrp="1"/>
          </p:cNvSpPr>
          <p:nvPr>
            <p:ph type="sldNum" sz="quarter" idx="12"/>
          </p:nvPr>
        </p:nvSpPr>
        <p:spPr/>
        <p:txBody>
          <a:bodyPr/>
          <a:lstStyle>
            <a:lvl1pPr algn="l">
              <a:defRPr/>
            </a:lvl1pPr>
          </a:lstStyle>
          <a:p>
            <a:pPr>
              <a:defRPr/>
            </a:pPr>
            <a:fld id="{DC57C6C2-C45A-407A-AAA2-A36294A59E57}" type="slidenum">
              <a:rPr lang="en-US"/>
              <a:pPr>
                <a:defRPr/>
              </a:pPr>
              <a:t>‹#›</a:t>
            </a:fld>
            <a:endParaRPr lang="en-US">
              <a:solidFill>
                <a:schemeClr val="tx2"/>
              </a:solidFill>
            </a:endParaRP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C65E9248-0367-40DB-B79E-441CA30393BD}" type="datetimeFigureOut">
              <a:rPr lang="en-US"/>
              <a:pPr>
                <a:defRPr/>
              </a:pPr>
              <a:t>5/18/2017</a:t>
            </a:fld>
            <a:endParaRPr lang="en-US" sz="1100" dirty="0">
              <a:solidFill>
                <a:schemeClr val="tx2"/>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a:t>	SABIMA Stewardship Module 1</a:t>
            </a:r>
          </a:p>
        </p:txBody>
      </p:sp>
      <p:sp>
        <p:nvSpPr>
          <p:cNvPr id="6" name="Tijdelijke aanduiding voor dianummer 5"/>
          <p:cNvSpPr>
            <a:spLocks noGrp="1"/>
          </p:cNvSpPr>
          <p:nvPr>
            <p:ph type="sldNum" sz="quarter" idx="12"/>
          </p:nvPr>
        </p:nvSpPr>
        <p:spPr/>
        <p:txBody>
          <a:bodyPr/>
          <a:lstStyle>
            <a:lvl1pPr>
              <a:defRPr/>
            </a:lvl1pPr>
          </a:lstStyle>
          <a:p>
            <a:pPr>
              <a:defRPr/>
            </a:pPr>
            <a:r>
              <a:rPr lang="nl-NL"/>
              <a:t>Slide </a:t>
            </a:r>
            <a:fld id="{5AA3BC80-C5B3-44AA-88A1-1FB866739596}" type="slidenum">
              <a:rPr lang="nl-NL"/>
              <a:pPr>
                <a:defRPr/>
              </a:pPr>
              <a:t>‹#›</a:t>
            </a:fld>
            <a:endParaRPr lang="nl-NL"/>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A544A5D-276D-4BC4-A1FD-0F9889135108}" type="datetimeFigureOut">
              <a:rPr lang="en-US"/>
              <a:pPr>
                <a:defRPr/>
              </a:pPr>
              <a:t>5/18/2017</a:t>
            </a:fld>
            <a:endParaRPr lang="en-US" sz="1100" dirty="0">
              <a:solidFill>
                <a:schemeClr val="tx2"/>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a:t>	SABIMA Stewardship Module 1</a:t>
            </a:r>
          </a:p>
        </p:txBody>
      </p:sp>
      <p:sp>
        <p:nvSpPr>
          <p:cNvPr id="6" name="Tijdelijke aanduiding voor dianummer 5"/>
          <p:cNvSpPr>
            <a:spLocks noGrp="1"/>
          </p:cNvSpPr>
          <p:nvPr>
            <p:ph type="sldNum" sz="quarter" idx="12"/>
          </p:nvPr>
        </p:nvSpPr>
        <p:spPr/>
        <p:txBody>
          <a:bodyPr/>
          <a:lstStyle>
            <a:lvl1pPr>
              <a:defRPr/>
            </a:lvl1pPr>
          </a:lstStyle>
          <a:p>
            <a:pPr>
              <a:defRPr/>
            </a:pPr>
            <a:r>
              <a:rPr lang="nl-NL"/>
              <a:t>Slide </a:t>
            </a:r>
            <a:fld id="{C15969E2-FD7C-47A9-AFD5-05BABC8C51D0}" type="slidenum">
              <a:rPr lang="nl-NL"/>
              <a:pPr>
                <a:defRPr/>
              </a:pPr>
              <a:t>‹#›</a:t>
            </a:fld>
            <a:endParaRPr lang="nl-NL"/>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lvl1pPr>
              <a:defRPr/>
            </a:lvl1pPr>
          </a:lstStyle>
          <a:p>
            <a:pPr>
              <a:defRPr/>
            </a:pPr>
            <a:fld id="{B4A32DDE-79BF-486B-8329-CD2A0750C13F}" type="datetimeFigureOut">
              <a:rPr lang="en-US"/>
              <a:pPr>
                <a:defRPr/>
              </a:pPr>
              <a:t>5/18/2017</a:t>
            </a:fld>
            <a:endParaRPr lang="en-US" sz="1100" dirty="0">
              <a:solidFill>
                <a:schemeClr val="tx2"/>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nl-NL"/>
              <a:t>	SABIMA Stewardship Module 1</a:t>
            </a:r>
          </a:p>
        </p:txBody>
      </p:sp>
      <p:sp>
        <p:nvSpPr>
          <p:cNvPr id="7" name="Tijdelijke aanduiding voor dianummer 6"/>
          <p:cNvSpPr>
            <a:spLocks noGrp="1"/>
          </p:cNvSpPr>
          <p:nvPr>
            <p:ph type="sldNum" sz="quarter" idx="12"/>
          </p:nvPr>
        </p:nvSpPr>
        <p:spPr/>
        <p:txBody>
          <a:bodyPr/>
          <a:lstStyle>
            <a:lvl1pPr>
              <a:defRPr/>
            </a:lvl1pPr>
          </a:lstStyle>
          <a:p>
            <a:pPr>
              <a:defRPr/>
            </a:pPr>
            <a:r>
              <a:rPr lang="nl-NL"/>
              <a:t>Slide </a:t>
            </a:r>
            <a:fld id="{1312141B-CB31-44E1-80FD-2C738550642B}" type="slidenum">
              <a:rPr lang="nl-NL"/>
              <a:pPr>
                <a:defRPr/>
              </a:pPr>
              <a:t>‹#›</a:t>
            </a:fld>
            <a:endParaRPr lang="nl-NL"/>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lvl1pPr>
              <a:defRPr/>
            </a:lvl1pPr>
          </a:lstStyle>
          <a:p>
            <a:pPr>
              <a:defRPr/>
            </a:pPr>
            <a:fld id="{C8C2401F-22E6-400F-8FE1-B1276E1476AD}" type="datetimeFigureOut">
              <a:rPr lang="en-US"/>
              <a:pPr>
                <a:defRPr/>
              </a:pPr>
              <a:t>5/18/2017</a:t>
            </a:fld>
            <a:endParaRPr lang="en-US" sz="1100" dirty="0">
              <a:solidFill>
                <a:schemeClr val="tx2"/>
              </a:solidFill>
            </a:endParaRPr>
          </a:p>
        </p:txBody>
      </p:sp>
      <p:sp>
        <p:nvSpPr>
          <p:cNvPr id="8" name="Tijdelijke aanduiding voor voettekst 7"/>
          <p:cNvSpPr>
            <a:spLocks noGrp="1"/>
          </p:cNvSpPr>
          <p:nvPr>
            <p:ph type="ftr" sz="quarter" idx="11"/>
          </p:nvPr>
        </p:nvSpPr>
        <p:spPr/>
        <p:txBody>
          <a:bodyPr/>
          <a:lstStyle>
            <a:lvl1pPr>
              <a:defRPr/>
            </a:lvl1pPr>
          </a:lstStyle>
          <a:p>
            <a:pPr>
              <a:defRPr/>
            </a:pPr>
            <a:r>
              <a:rPr lang="nl-NL"/>
              <a:t>	SABIMA Stewardship Module 1</a:t>
            </a:r>
          </a:p>
        </p:txBody>
      </p:sp>
      <p:sp>
        <p:nvSpPr>
          <p:cNvPr id="9" name="Tijdelijke aanduiding voor dianummer 8"/>
          <p:cNvSpPr>
            <a:spLocks noGrp="1"/>
          </p:cNvSpPr>
          <p:nvPr>
            <p:ph type="sldNum" sz="quarter" idx="12"/>
          </p:nvPr>
        </p:nvSpPr>
        <p:spPr/>
        <p:txBody>
          <a:bodyPr/>
          <a:lstStyle>
            <a:lvl1pPr>
              <a:defRPr/>
            </a:lvl1pPr>
          </a:lstStyle>
          <a:p>
            <a:pPr>
              <a:defRPr/>
            </a:pPr>
            <a:r>
              <a:rPr lang="nl-NL"/>
              <a:t>Slide </a:t>
            </a:r>
            <a:fld id="{3614FC5A-56CA-44F8-A55A-0A95182B436A}" type="slidenum">
              <a:rPr lang="nl-NL"/>
              <a:pPr>
                <a:defRPr/>
              </a:pPr>
              <a:t>‹#›</a:t>
            </a:fld>
            <a:endParaRPr lang="nl-NL"/>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fld id="{42E6B5EC-9364-42BF-8C87-30A393DBB2CB}" type="datetimeFigureOut">
              <a:rPr lang="en-US"/>
              <a:pPr>
                <a:defRPr/>
              </a:pPr>
              <a:t>5/18/2017</a:t>
            </a:fld>
            <a:endParaRPr lang="en-US" sz="1100" dirty="0">
              <a:solidFill>
                <a:schemeClr val="tx2"/>
              </a:solidFill>
            </a:endParaRPr>
          </a:p>
        </p:txBody>
      </p:sp>
      <p:sp>
        <p:nvSpPr>
          <p:cNvPr id="4" name="Tijdelijke aanduiding voor voettekst 3"/>
          <p:cNvSpPr>
            <a:spLocks noGrp="1"/>
          </p:cNvSpPr>
          <p:nvPr>
            <p:ph type="ftr" sz="quarter" idx="11"/>
          </p:nvPr>
        </p:nvSpPr>
        <p:spPr/>
        <p:txBody>
          <a:bodyPr/>
          <a:lstStyle>
            <a:lvl1pPr>
              <a:defRPr/>
            </a:lvl1pPr>
          </a:lstStyle>
          <a:p>
            <a:pPr>
              <a:defRPr/>
            </a:pPr>
            <a:r>
              <a:rPr lang="nl-NL"/>
              <a:t>	SABIMA Stewardship Module 1</a:t>
            </a:r>
          </a:p>
        </p:txBody>
      </p:sp>
      <p:sp>
        <p:nvSpPr>
          <p:cNvPr id="5" name="Tijdelijke aanduiding voor dianummer 4"/>
          <p:cNvSpPr>
            <a:spLocks noGrp="1"/>
          </p:cNvSpPr>
          <p:nvPr>
            <p:ph type="sldNum" sz="quarter" idx="12"/>
          </p:nvPr>
        </p:nvSpPr>
        <p:spPr/>
        <p:txBody>
          <a:bodyPr/>
          <a:lstStyle>
            <a:lvl1pPr>
              <a:defRPr/>
            </a:lvl1pPr>
          </a:lstStyle>
          <a:p>
            <a:pPr>
              <a:defRPr/>
            </a:pPr>
            <a:r>
              <a:rPr lang="nl-NL"/>
              <a:t>Slide </a:t>
            </a:r>
            <a:fld id="{774F4FB5-3C66-427C-914F-EF2657068D02}" type="slidenum">
              <a:rPr lang="nl-NL"/>
              <a:pPr>
                <a:defRPr/>
              </a:pPr>
              <a:t>‹#›</a:t>
            </a:fld>
            <a:endParaRPr lang="nl-NL"/>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96975"/>
          </a:xfrm>
          <a:prstGeom prst="rect">
            <a:avLst/>
          </a:prstGeom>
          <a:solidFill>
            <a:srgbClr val="7C7CA8"/>
          </a:solidFill>
          <a:ln w="9525" algn="ctr">
            <a:noFill/>
            <a:miter lim="800000"/>
            <a:headEnd/>
            <a:tailEnd/>
          </a:ln>
        </p:spPr>
        <p:txBody>
          <a:bodyPr vert="horz" wrap="none" lIns="91440" tIns="45720" rIns="91440" bIns="45720" numCol="1" anchor="ctr" anchorCtr="0" compatLnSpc="1">
            <a:prstTxWarp prst="textNoShape">
              <a:avLst/>
            </a:prstTxWarp>
          </a:bodyPr>
          <a:lstStyle/>
          <a:p>
            <a:pPr lvl="0"/>
            <a:r>
              <a:rPr lang="nl-BE" smtClean="0"/>
              <a:t>	Titel van de Slide</a:t>
            </a:r>
            <a:endParaRPr lang="nl-NL" smtClean="0"/>
          </a:p>
        </p:txBody>
      </p:sp>
      <p:sp>
        <p:nvSpPr>
          <p:cNvPr id="1033" name="Rectangle 9"/>
          <p:cNvSpPr>
            <a:spLocks noChangeArrowheads="1"/>
          </p:cNvSpPr>
          <p:nvPr/>
        </p:nvSpPr>
        <p:spPr bwMode="auto">
          <a:xfrm>
            <a:off x="-12700" y="6270625"/>
            <a:ext cx="9156700" cy="650875"/>
          </a:xfrm>
          <a:prstGeom prst="rect">
            <a:avLst/>
          </a:prstGeom>
          <a:solidFill>
            <a:srgbClr val="000066"/>
          </a:solidFill>
          <a:ln w="9525">
            <a:solidFill>
              <a:srgbClr val="000066"/>
            </a:solidFill>
            <a:miter lim="800000"/>
            <a:headEnd/>
            <a:tailEnd/>
          </a:ln>
          <a:effectLst/>
        </p:spPr>
        <p:txBody>
          <a:bodyPr wrap="none" anchor="ctr"/>
          <a:lstStyle/>
          <a:p>
            <a:pPr>
              <a:defRPr/>
            </a:pPr>
            <a:endParaRPr lang="en-US"/>
          </a:p>
        </p:txBody>
      </p:sp>
      <p:sp>
        <p:nvSpPr>
          <p:cNvPr id="1028" name="Rectangle 3"/>
          <p:cNvSpPr>
            <a:spLocks noGrp="1" noChangeArrowheads="1"/>
          </p:cNvSpPr>
          <p:nvPr>
            <p:ph type="body" idx="1"/>
          </p:nvPr>
        </p:nvSpPr>
        <p:spPr bwMode="auto">
          <a:xfrm>
            <a:off x="490538" y="1557338"/>
            <a:ext cx="8529637" cy="4438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Titel tweede niveau</a:t>
            </a:r>
          </a:p>
          <a:p>
            <a:pPr lvl="1"/>
            <a:r>
              <a:rPr lang="nl-NL" smtClean="0"/>
              <a:t>Second level</a:t>
            </a:r>
          </a:p>
          <a:p>
            <a:pPr lvl="2"/>
            <a:r>
              <a:rPr lang="nl-NL" smtClean="0"/>
              <a:t>Third level</a:t>
            </a:r>
          </a:p>
          <a:p>
            <a:pPr lvl="3"/>
            <a:r>
              <a:rPr lang="nl-NL" smtClean="0"/>
              <a:t>Fourth level</a:t>
            </a:r>
          </a:p>
        </p:txBody>
      </p:sp>
      <p:sp>
        <p:nvSpPr>
          <p:cNvPr id="1030" name="Rectangle 6"/>
          <p:cNvSpPr>
            <a:spLocks noGrp="1" noChangeArrowheads="1"/>
          </p:cNvSpPr>
          <p:nvPr>
            <p:ph type="sldNum" sz="quarter" idx="4"/>
          </p:nvPr>
        </p:nvSpPr>
        <p:spPr bwMode="auto">
          <a:xfrm>
            <a:off x="8345488" y="6554788"/>
            <a:ext cx="649287" cy="1365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r">
              <a:defRPr sz="900"/>
            </a:lvl1pPr>
          </a:lstStyle>
          <a:p>
            <a:pPr>
              <a:defRPr/>
            </a:pPr>
            <a:r>
              <a:rPr lang="nl-NL"/>
              <a:t>Slide </a:t>
            </a:r>
            <a:fld id="{E8A81721-D4AA-4F8E-B705-940E681E6FE0}" type="slidenum">
              <a:rPr lang="nl-NL"/>
              <a:pPr>
                <a:defRPr/>
              </a:pPr>
              <a:t>‹#›</a:t>
            </a:fld>
            <a:endParaRPr lang="nl-NL"/>
          </a:p>
        </p:txBody>
      </p:sp>
      <p:sp>
        <p:nvSpPr>
          <p:cNvPr id="1029" name="Rectangle 5"/>
          <p:cNvSpPr>
            <a:spLocks noGrp="1" noChangeArrowheads="1"/>
          </p:cNvSpPr>
          <p:nvPr>
            <p:ph type="ftr" sz="quarter" idx="3"/>
          </p:nvPr>
        </p:nvSpPr>
        <p:spPr bwMode="auto">
          <a:xfrm>
            <a:off x="4433888" y="6207125"/>
            <a:ext cx="4710112" cy="204788"/>
          </a:xfrm>
          <a:prstGeom prst="rect">
            <a:avLst/>
          </a:prstGeom>
          <a:solidFill>
            <a:srgbClr val="7C7CA8"/>
          </a:solidFill>
          <a:ln w="9525">
            <a:solidFill>
              <a:srgbClr val="7C7CA8"/>
            </a:solidFill>
            <a:miter lim="800000"/>
            <a:headEnd/>
            <a:tailEnd/>
          </a:ln>
          <a:effectLst/>
        </p:spPr>
        <p:txBody>
          <a:bodyPr vert="horz" wrap="square" lIns="0" tIns="0" rIns="0" bIns="0" numCol="1" anchor="ctr" anchorCtr="0" compatLnSpc="1">
            <a:prstTxWarp prst="textNoShape">
              <a:avLst/>
            </a:prstTxWarp>
          </a:bodyPr>
          <a:lstStyle>
            <a:lvl1pPr>
              <a:spcBef>
                <a:spcPct val="0"/>
              </a:spcBef>
              <a:tabLst>
                <a:tab pos="4572000" algn="r"/>
              </a:tabLst>
              <a:defRPr/>
            </a:lvl1pPr>
          </a:lstStyle>
          <a:p>
            <a:pPr>
              <a:defRPr/>
            </a:pPr>
            <a:r>
              <a:rPr lang="nl-NL"/>
              <a:t>	SABIMA </a:t>
            </a:r>
            <a:r>
              <a:rPr lang="nl-NL" err="1"/>
              <a:t>Stewardship</a:t>
            </a:r>
            <a:r>
              <a:rPr lang="nl-NL"/>
              <a:t> Module 1</a:t>
            </a:r>
          </a:p>
        </p:txBody>
      </p:sp>
      <p:sp>
        <p:nvSpPr>
          <p:cNvPr id="1037" name="Text Box 13"/>
          <p:cNvSpPr txBox="1">
            <a:spLocks noChangeArrowheads="1"/>
          </p:cNvSpPr>
          <p:nvPr/>
        </p:nvSpPr>
        <p:spPr bwMode="auto">
          <a:xfrm>
            <a:off x="0" y="6207125"/>
            <a:ext cx="4427538" cy="558800"/>
          </a:xfrm>
          <a:prstGeom prst="rect">
            <a:avLst/>
          </a:prstGeom>
          <a:solidFill>
            <a:srgbClr val="000066"/>
          </a:solidFill>
          <a:ln w="9525">
            <a:solidFill>
              <a:srgbClr val="000066"/>
            </a:solidFill>
            <a:miter lim="800000"/>
            <a:headEnd/>
            <a:tailEnd/>
          </a:ln>
          <a:effectLst/>
        </p:spPr>
        <p:txBody>
          <a:bodyPr>
            <a:spAutoFit/>
          </a:bodyPr>
          <a:lstStyle/>
          <a:p>
            <a:pPr marL="363538">
              <a:spcBef>
                <a:spcPct val="0"/>
              </a:spcBef>
              <a:tabLst>
                <a:tab pos="9237663" algn="r"/>
              </a:tabLst>
              <a:defRPr/>
            </a:pPr>
            <a:r>
              <a:rPr lang="en-GB" sz="2000" b="1">
                <a:solidFill>
                  <a:srgbClr val="FFFFCC"/>
                </a:solidFill>
                <a:latin typeface="Arial" charset="0"/>
              </a:rPr>
              <a:t>PERSEUS</a:t>
            </a:r>
            <a:endParaRPr lang="en-GB" sz="800">
              <a:solidFill>
                <a:srgbClr val="FFFFCC"/>
              </a:solidFill>
              <a:latin typeface="Arial Narrow" pitchFamily="34" charset="0"/>
            </a:endParaRPr>
          </a:p>
          <a:p>
            <a:pPr marL="363538">
              <a:spcBef>
                <a:spcPct val="0"/>
              </a:spcBef>
              <a:tabLst>
                <a:tab pos="9237663" algn="r"/>
              </a:tabLst>
              <a:defRPr/>
            </a:pPr>
            <a:r>
              <a:rPr lang="en-GB" b="1" i="1">
                <a:solidFill>
                  <a:srgbClr val="FFFFCC"/>
                </a:solidFill>
                <a:latin typeface="Arial Narrow" pitchFamily="34" charset="0"/>
              </a:rPr>
              <a:t>Biosafety and Biotechnology Regulatory Services</a:t>
            </a:r>
            <a:endParaRPr lang="en-GB">
              <a:solidFill>
                <a:srgbClr val="FFFFCC"/>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780" r:id="rId1"/>
    <p:sldLayoutId id="2147483778" r:id="rId2"/>
    <p:sldLayoutId id="2147483779" r:id="rId3"/>
  </p:sldLayoutIdLst>
  <p:transition spd="slow">
    <p:wipe dir="r"/>
  </p:transition>
  <p:hf hdr="0" dt="0"/>
  <p:txStyles>
    <p:titleStyle>
      <a:lvl1pPr indent="1588" algn="l" rtl="0" eaLnBrk="0" fontAlgn="base" hangingPunct="0">
        <a:spcBef>
          <a:spcPct val="0"/>
        </a:spcBef>
        <a:spcAft>
          <a:spcPct val="0"/>
        </a:spcAft>
        <a:tabLst>
          <a:tab pos="360363" algn="l"/>
        </a:tabLst>
        <a:defRPr sz="3600">
          <a:solidFill>
            <a:schemeClr val="bg1"/>
          </a:solidFill>
          <a:latin typeface="+mj-lt"/>
          <a:ea typeface="+mj-ea"/>
          <a:cs typeface="+mj-cs"/>
        </a:defRPr>
      </a:lvl1pPr>
      <a:lvl2pPr indent="1588" algn="l" rtl="0" eaLnBrk="0" fontAlgn="base" hangingPunct="0">
        <a:spcBef>
          <a:spcPct val="0"/>
        </a:spcBef>
        <a:spcAft>
          <a:spcPct val="0"/>
        </a:spcAft>
        <a:tabLst>
          <a:tab pos="360363" algn="l"/>
        </a:tabLst>
        <a:defRPr sz="3600">
          <a:solidFill>
            <a:schemeClr val="bg1"/>
          </a:solidFill>
          <a:latin typeface="Verdana" pitchFamily="34" charset="0"/>
        </a:defRPr>
      </a:lvl2pPr>
      <a:lvl3pPr indent="1588" algn="l" rtl="0" eaLnBrk="0" fontAlgn="base" hangingPunct="0">
        <a:spcBef>
          <a:spcPct val="0"/>
        </a:spcBef>
        <a:spcAft>
          <a:spcPct val="0"/>
        </a:spcAft>
        <a:tabLst>
          <a:tab pos="360363" algn="l"/>
        </a:tabLst>
        <a:defRPr sz="3600">
          <a:solidFill>
            <a:schemeClr val="bg1"/>
          </a:solidFill>
          <a:latin typeface="Verdana" pitchFamily="34" charset="0"/>
        </a:defRPr>
      </a:lvl3pPr>
      <a:lvl4pPr indent="1588" algn="l" rtl="0" eaLnBrk="0" fontAlgn="base" hangingPunct="0">
        <a:spcBef>
          <a:spcPct val="0"/>
        </a:spcBef>
        <a:spcAft>
          <a:spcPct val="0"/>
        </a:spcAft>
        <a:tabLst>
          <a:tab pos="360363" algn="l"/>
        </a:tabLst>
        <a:defRPr sz="3600">
          <a:solidFill>
            <a:schemeClr val="bg1"/>
          </a:solidFill>
          <a:latin typeface="Verdana" pitchFamily="34" charset="0"/>
        </a:defRPr>
      </a:lvl4pPr>
      <a:lvl5pPr indent="1588" algn="l" rtl="0" eaLnBrk="0" fontAlgn="base" hangingPunct="0">
        <a:spcBef>
          <a:spcPct val="0"/>
        </a:spcBef>
        <a:spcAft>
          <a:spcPct val="0"/>
        </a:spcAft>
        <a:tabLst>
          <a:tab pos="360363" algn="l"/>
        </a:tabLst>
        <a:defRPr sz="3600">
          <a:solidFill>
            <a:schemeClr val="bg1"/>
          </a:solidFill>
          <a:latin typeface="Verdana" pitchFamily="34" charset="0"/>
        </a:defRPr>
      </a:lvl5pPr>
      <a:lvl6pPr marL="457200" indent="1588" algn="l" rtl="0" fontAlgn="base">
        <a:spcBef>
          <a:spcPct val="0"/>
        </a:spcBef>
        <a:spcAft>
          <a:spcPct val="0"/>
        </a:spcAft>
        <a:tabLst>
          <a:tab pos="360363" algn="l"/>
        </a:tabLst>
        <a:defRPr sz="3600">
          <a:solidFill>
            <a:schemeClr val="bg1"/>
          </a:solidFill>
          <a:latin typeface="Verdana" pitchFamily="34" charset="0"/>
        </a:defRPr>
      </a:lvl6pPr>
      <a:lvl7pPr marL="914400" indent="1588" algn="l" rtl="0" fontAlgn="base">
        <a:spcBef>
          <a:spcPct val="0"/>
        </a:spcBef>
        <a:spcAft>
          <a:spcPct val="0"/>
        </a:spcAft>
        <a:tabLst>
          <a:tab pos="360363" algn="l"/>
        </a:tabLst>
        <a:defRPr sz="3600">
          <a:solidFill>
            <a:schemeClr val="bg1"/>
          </a:solidFill>
          <a:latin typeface="Verdana" pitchFamily="34" charset="0"/>
        </a:defRPr>
      </a:lvl7pPr>
      <a:lvl8pPr marL="1371600" indent="1588" algn="l" rtl="0" fontAlgn="base">
        <a:spcBef>
          <a:spcPct val="0"/>
        </a:spcBef>
        <a:spcAft>
          <a:spcPct val="0"/>
        </a:spcAft>
        <a:tabLst>
          <a:tab pos="360363" algn="l"/>
        </a:tabLst>
        <a:defRPr sz="3600">
          <a:solidFill>
            <a:schemeClr val="bg1"/>
          </a:solidFill>
          <a:latin typeface="Verdana" pitchFamily="34" charset="0"/>
        </a:defRPr>
      </a:lvl8pPr>
      <a:lvl9pPr marL="1828800" indent="1588" algn="l" rtl="0" fontAlgn="base">
        <a:spcBef>
          <a:spcPct val="0"/>
        </a:spcBef>
        <a:spcAft>
          <a:spcPct val="0"/>
        </a:spcAft>
        <a:tabLst>
          <a:tab pos="360363" algn="l"/>
        </a:tabLst>
        <a:defRPr sz="3600">
          <a:solidFill>
            <a:schemeClr val="bg1"/>
          </a:solidFill>
          <a:latin typeface="Verdana" pitchFamily="34" charset="0"/>
        </a:defRPr>
      </a:lvl9pPr>
    </p:titleStyle>
    <p:bodyStyle>
      <a:lvl1pPr marL="360363" indent="-360363" algn="l" rtl="0" eaLnBrk="0" fontAlgn="base" hangingPunct="0">
        <a:spcBef>
          <a:spcPct val="20000"/>
        </a:spcBef>
        <a:spcAft>
          <a:spcPct val="0"/>
        </a:spcAft>
        <a:buClr>
          <a:srgbClr val="7C7CA8"/>
        </a:buClr>
        <a:buFont typeface="Wingdings" pitchFamily="2" charset="2"/>
        <a:buChar char="q"/>
        <a:defRPr sz="2400">
          <a:solidFill>
            <a:srgbClr val="000066"/>
          </a:solidFill>
          <a:latin typeface="+mn-lt"/>
          <a:ea typeface="+mn-ea"/>
          <a:cs typeface="+mn-cs"/>
        </a:defRPr>
      </a:lvl1pPr>
      <a:lvl2pPr marL="901700" indent="-361950" algn="l" rtl="0" eaLnBrk="0" fontAlgn="base" hangingPunct="0">
        <a:spcBef>
          <a:spcPct val="20000"/>
        </a:spcBef>
        <a:spcAft>
          <a:spcPct val="0"/>
        </a:spcAft>
        <a:buClr>
          <a:srgbClr val="7C7CA8"/>
        </a:buClr>
        <a:buFont typeface="Wingdings" pitchFamily="2" charset="2"/>
        <a:buChar char="v"/>
        <a:defRPr sz="2000">
          <a:solidFill>
            <a:srgbClr val="000066"/>
          </a:solidFill>
          <a:latin typeface="+mn-lt"/>
        </a:defRPr>
      </a:lvl2pPr>
      <a:lvl3pPr marL="1344613" indent="-228600" algn="l" rtl="0" eaLnBrk="0" fontAlgn="base" hangingPunct="0">
        <a:spcBef>
          <a:spcPct val="20000"/>
        </a:spcBef>
        <a:spcAft>
          <a:spcPct val="0"/>
        </a:spcAft>
        <a:buClr>
          <a:srgbClr val="7C7CA8"/>
        </a:buClr>
        <a:buChar char="–"/>
        <a:defRPr>
          <a:solidFill>
            <a:srgbClr val="000066"/>
          </a:solidFill>
          <a:latin typeface="+mn-lt"/>
        </a:defRPr>
      </a:lvl3pPr>
      <a:lvl4pPr marL="1843088" indent="-228600" algn="l" rtl="0" eaLnBrk="0" fontAlgn="base" hangingPunct="0">
        <a:spcBef>
          <a:spcPct val="20000"/>
        </a:spcBef>
        <a:spcAft>
          <a:spcPct val="0"/>
        </a:spcAft>
        <a:buClr>
          <a:srgbClr val="7C7CA8"/>
        </a:buClr>
        <a:buChar char="–"/>
        <a:defRPr>
          <a:solidFill>
            <a:srgbClr val="000066"/>
          </a:solidFill>
          <a:latin typeface="+mn-lt"/>
        </a:defRPr>
      </a:lvl4pPr>
      <a:lvl5pPr marL="2290763" indent="-228600" algn="l" rtl="0" eaLnBrk="0" fontAlgn="base" hangingPunct="0">
        <a:spcBef>
          <a:spcPct val="20000"/>
        </a:spcBef>
        <a:spcAft>
          <a:spcPct val="0"/>
        </a:spcAft>
        <a:buChar char="»"/>
        <a:defRPr sz="2000">
          <a:solidFill>
            <a:srgbClr val="7F7358"/>
          </a:solidFill>
          <a:latin typeface="+mn-lt"/>
        </a:defRPr>
      </a:lvl5pPr>
      <a:lvl6pPr marL="2747963" indent="-228600" algn="l" rtl="0" fontAlgn="base">
        <a:spcBef>
          <a:spcPct val="20000"/>
        </a:spcBef>
        <a:spcAft>
          <a:spcPct val="0"/>
        </a:spcAft>
        <a:buChar char="»"/>
        <a:defRPr sz="2000">
          <a:solidFill>
            <a:srgbClr val="7F7358"/>
          </a:solidFill>
          <a:latin typeface="+mn-lt"/>
        </a:defRPr>
      </a:lvl6pPr>
      <a:lvl7pPr marL="3205163" indent="-228600" algn="l" rtl="0" fontAlgn="base">
        <a:spcBef>
          <a:spcPct val="20000"/>
        </a:spcBef>
        <a:spcAft>
          <a:spcPct val="0"/>
        </a:spcAft>
        <a:buChar char="»"/>
        <a:defRPr sz="2000">
          <a:solidFill>
            <a:srgbClr val="7F7358"/>
          </a:solidFill>
          <a:latin typeface="+mn-lt"/>
        </a:defRPr>
      </a:lvl7pPr>
      <a:lvl8pPr marL="3662363" indent="-228600" algn="l" rtl="0" fontAlgn="base">
        <a:spcBef>
          <a:spcPct val="20000"/>
        </a:spcBef>
        <a:spcAft>
          <a:spcPct val="0"/>
        </a:spcAft>
        <a:buChar char="»"/>
        <a:defRPr sz="2000">
          <a:solidFill>
            <a:srgbClr val="7F7358"/>
          </a:solidFill>
          <a:latin typeface="+mn-lt"/>
        </a:defRPr>
      </a:lvl8pPr>
      <a:lvl9pPr marL="4119563" indent="-228600" algn="l" rtl="0" fontAlgn="base">
        <a:spcBef>
          <a:spcPct val="20000"/>
        </a:spcBef>
        <a:spcAft>
          <a:spcPct val="0"/>
        </a:spcAft>
        <a:buChar char="»"/>
        <a:defRPr sz="2000">
          <a:solidFill>
            <a:srgbClr val="7F735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2051"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ABECF46A-49B2-42A5-9D2B-8123E1FB47DD}" type="datetimeFigureOut">
              <a:rPr lang="en-US"/>
              <a:pPr>
                <a:defRPr/>
              </a:pPr>
              <a:t>5/18/2017</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nl-NL"/>
              <a:t>	SABIMA Stewardship Module 1</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r>
              <a:rPr lang="nl-NL"/>
              <a:t>Slide </a:t>
            </a:r>
            <a:fld id="{764B9C50-D6C4-450B-964E-11CBC034CBE6}"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wipe dir="r"/>
  </p:transition>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55688" y="822325"/>
            <a:ext cx="6381750" cy="1657350"/>
          </a:xfrm>
        </p:spPr>
        <p:txBody>
          <a:bodyPr/>
          <a:lstStyle/>
          <a:p>
            <a:r>
              <a:rPr lang="en-GB" sz="2400" b="1" i="1" dirty="0" smtClean="0"/>
              <a:t>“Strengthening capacity for safe biotechnology management in Sub-Saharan Africa (SABIMA)”</a:t>
            </a:r>
            <a:r>
              <a:rPr lang="en-GB" sz="2400" i="1" dirty="0" smtClean="0"/>
              <a:t/>
            </a:r>
            <a:br>
              <a:rPr lang="en-GB" sz="2400" i="1" dirty="0" smtClean="0"/>
            </a:br>
            <a:r>
              <a:rPr lang="en-GB" sz="2400" i="1" dirty="0" smtClean="0"/>
              <a:t/>
            </a:r>
            <a:br>
              <a:rPr lang="en-GB" sz="2400" i="1" dirty="0" smtClean="0"/>
            </a:br>
            <a:r>
              <a:rPr lang="en-GB" sz="2400" i="1" dirty="0" smtClean="0"/>
              <a:t>Stewardship Course – Module </a:t>
            </a:r>
            <a:r>
              <a:rPr lang="en-GB" sz="2400" i="1" dirty="0" smtClean="0"/>
              <a:t>1</a:t>
            </a:r>
            <a:endParaRPr lang="fr-BE" sz="2400" dirty="0" smtClean="0"/>
          </a:p>
        </p:txBody>
      </p:sp>
      <p:sp>
        <p:nvSpPr>
          <p:cNvPr id="3075" name="Rectangle 3"/>
          <p:cNvSpPr>
            <a:spLocks noGrp="1" noChangeArrowheads="1"/>
          </p:cNvSpPr>
          <p:nvPr>
            <p:ph type="subTitle" idx="1"/>
          </p:nvPr>
        </p:nvSpPr>
        <p:spPr/>
        <p:txBody>
          <a:bodyPr rtlCol="0">
            <a:normAutofit/>
          </a:bodyPr>
          <a:lstStyle/>
          <a:p>
            <a:pPr marL="442913" fontAlgn="auto">
              <a:spcAft>
                <a:spcPts val="0"/>
              </a:spcAft>
              <a:buFont typeface="Arial" pitchFamily="34" charset="0"/>
              <a:buNone/>
              <a:defRPr/>
            </a:pPr>
            <a:r>
              <a:rPr lang="nl-BE" dirty="0" smtClean="0"/>
              <a:t>Dr. Patrick Rüdelsheim</a:t>
            </a:r>
          </a:p>
          <a:p>
            <a:pPr marL="442913" fontAlgn="auto">
              <a:spcAft>
                <a:spcPts val="0"/>
              </a:spcAft>
              <a:buFont typeface="Arial" pitchFamily="34" charset="0"/>
              <a:buNone/>
              <a:defRPr/>
            </a:pPr>
            <a:r>
              <a:rPr lang="nl-BE" dirty="0" smtClean="0"/>
              <a:t>General Partner, Perseus BVBA</a:t>
            </a:r>
          </a:p>
          <a:p>
            <a:pPr marL="442913" fontAlgn="auto">
              <a:spcAft>
                <a:spcPts val="0"/>
              </a:spcAft>
              <a:buFont typeface="Arial" pitchFamily="34" charset="0"/>
              <a:buNone/>
              <a:defRPr/>
            </a:pPr>
            <a:endParaRPr lang="nl-BE" dirty="0" smtClean="0"/>
          </a:p>
        </p:txBody>
      </p:sp>
      <p:pic>
        <p:nvPicPr>
          <p:cNvPr id="15364" name="Picture 1" descr="FARA logo small"/>
          <p:cNvPicPr>
            <a:picLocks noChangeAspect="1" noChangeArrowheads="1"/>
          </p:cNvPicPr>
          <p:nvPr/>
        </p:nvPicPr>
        <p:blipFill>
          <a:blip r:embed="rId3" cstate="print"/>
          <a:srcRect/>
          <a:stretch>
            <a:fillRect/>
          </a:stretch>
        </p:blipFill>
        <p:spPr bwMode="auto">
          <a:xfrm>
            <a:off x="7261225" y="887413"/>
            <a:ext cx="1700213" cy="1460500"/>
          </a:xfrm>
          <a:prstGeom prst="rect">
            <a:avLst/>
          </a:prstGeom>
          <a:solidFill>
            <a:schemeClr val="bg1"/>
          </a:solid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477838" y="1465263"/>
            <a:ext cx="8529637" cy="4438650"/>
          </a:xfrm>
          <a:prstGeom prst="rect">
            <a:avLst/>
          </a:prstGeom>
          <a:noFill/>
          <a:ln w="9525">
            <a:noFill/>
            <a:miter lim="800000"/>
            <a:headEnd/>
            <a:tailEnd/>
          </a:ln>
        </p:spPr>
        <p:txBody>
          <a:bodyPr lIns="0" tIns="0" rIns="0" bIns="0"/>
          <a:lstStyle/>
          <a:p>
            <a:pPr marL="360363" indent="-360363" eaLnBrk="0" hangingPunct="0">
              <a:spcBef>
                <a:spcPct val="20000"/>
              </a:spcBef>
              <a:buClr>
                <a:srgbClr val="7C7CA8"/>
              </a:buClr>
              <a:buFont typeface="Wingdings" pitchFamily="2" charset="2"/>
              <a:buNone/>
              <a:defRPr/>
            </a:pPr>
            <a:endParaRPr lang="en-GB" sz="2000" b="1" kern="0">
              <a:solidFill>
                <a:srgbClr val="000066"/>
              </a:solidFill>
              <a:latin typeface="+mn-lt"/>
            </a:endParaRPr>
          </a:p>
          <a:p>
            <a:pPr marL="360363" indent="-360363" eaLnBrk="0" hangingPunct="0">
              <a:spcBef>
                <a:spcPct val="20000"/>
              </a:spcBef>
              <a:buClr>
                <a:srgbClr val="7C7CA8"/>
              </a:buClr>
              <a:buFont typeface="Wingdings" pitchFamily="2" charset="2"/>
              <a:buNone/>
              <a:defRPr/>
            </a:pPr>
            <a:endParaRPr lang="en-GB" sz="2000" b="1" kern="0">
              <a:solidFill>
                <a:srgbClr val="000066"/>
              </a:solidFill>
              <a:latin typeface="+mn-lt"/>
            </a:endParaRPr>
          </a:p>
          <a:p>
            <a:pPr marL="360363" indent="-360363" eaLnBrk="0" hangingPunct="0">
              <a:spcBef>
                <a:spcPct val="20000"/>
              </a:spcBef>
              <a:buClr>
                <a:srgbClr val="7C7CA8"/>
              </a:buClr>
              <a:buFont typeface="Wingdings" pitchFamily="2" charset="2"/>
              <a:buNone/>
              <a:defRPr/>
            </a:pPr>
            <a:endParaRPr lang="en-GB" sz="2000" b="1" kern="0">
              <a:solidFill>
                <a:srgbClr val="000066"/>
              </a:solidFill>
              <a:latin typeface="+mn-lt"/>
            </a:endParaRPr>
          </a:p>
          <a:p>
            <a:pPr marL="360363" indent="-360363" eaLnBrk="0" hangingPunct="0">
              <a:spcBef>
                <a:spcPct val="20000"/>
              </a:spcBef>
              <a:buClr>
                <a:srgbClr val="7C7CA8"/>
              </a:buClr>
              <a:buFont typeface="Wingdings" pitchFamily="2" charset="2"/>
              <a:buNone/>
              <a:defRPr/>
            </a:pPr>
            <a:endParaRPr lang="en-GB" sz="2000" b="1" kern="0">
              <a:solidFill>
                <a:srgbClr val="000066"/>
              </a:solidFill>
              <a:latin typeface="+mn-lt"/>
            </a:endParaRPr>
          </a:p>
          <a:p>
            <a:pPr marL="360363" indent="-360363" eaLnBrk="0" hangingPunct="0">
              <a:spcBef>
                <a:spcPct val="20000"/>
              </a:spcBef>
              <a:buClr>
                <a:srgbClr val="7C7CA8"/>
              </a:buClr>
              <a:buFont typeface="Wingdings" pitchFamily="2" charset="2"/>
              <a:buNone/>
              <a:defRPr/>
            </a:pPr>
            <a:endParaRPr lang="en-GB" sz="1600" kern="0">
              <a:solidFill>
                <a:srgbClr val="000066"/>
              </a:solidFill>
              <a:latin typeface="+mn-lt"/>
            </a:endParaRPr>
          </a:p>
          <a:p>
            <a:pPr marL="360363" indent="-360363" eaLnBrk="0" hangingPunct="0">
              <a:spcBef>
                <a:spcPct val="20000"/>
              </a:spcBef>
              <a:buClr>
                <a:srgbClr val="7C7CA8"/>
              </a:buClr>
              <a:buFont typeface="Wingdings" pitchFamily="2" charset="2"/>
              <a:buNone/>
              <a:defRPr/>
            </a:pPr>
            <a:endParaRPr lang="en-GB" sz="1600" kern="0">
              <a:solidFill>
                <a:srgbClr val="000066"/>
              </a:solidFill>
              <a:latin typeface="+mn-lt"/>
            </a:endParaRPr>
          </a:p>
          <a:p>
            <a:pPr marL="360363" indent="-360363" eaLnBrk="0" hangingPunct="0">
              <a:spcBef>
                <a:spcPct val="20000"/>
              </a:spcBef>
              <a:buClr>
                <a:srgbClr val="7C7CA8"/>
              </a:buClr>
              <a:buFont typeface="Wingdings" pitchFamily="2" charset="2"/>
              <a:buChar char="q"/>
              <a:defRPr/>
            </a:pPr>
            <a:r>
              <a:rPr lang="en-GB" sz="1600" u="sng" kern="0">
                <a:solidFill>
                  <a:srgbClr val="000066"/>
                </a:solidFill>
                <a:latin typeface="+mn-lt"/>
              </a:rPr>
              <a:t>Sales</a:t>
            </a:r>
            <a:r>
              <a:rPr lang="en-GB" sz="1600" kern="0">
                <a:solidFill>
                  <a:srgbClr val="000066"/>
                </a:solidFill>
                <a:latin typeface="+mn-lt"/>
              </a:rPr>
              <a:t> of StarLink seed were discontinued. </a:t>
            </a:r>
          </a:p>
          <a:p>
            <a:pPr marL="360363" indent="-360363" eaLnBrk="0" hangingPunct="0">
              <a:spcBef>
                <a:spcPct val="20000"/>
              </a:spcBef>
              <a:buClr>
                <a:srgbClr val="7C7CA8"/>
              </a:buClr>
              <a:buFont typeface="Wingdings" pitchFamily="2" charset="2"/>
              <a:buChar char="q"/>
              <a:defRPr/>
            </a:pPr>
            <a:r>
              <a:rPr lang="en-GB" sz="1600" kern="0">
                <a:solidFill>
                  <a:srgbClr val="000066"/>
                </a:solidFill>
                <a:latin typeface="+mn-lt"/>
              </a:rPr>
              <a:t>The </a:t>
            </a:r>
            <a:r>
              <a:rPr lang="en-GB" sz="1600" u="sng" kern="0">
                <a:solidFill>
                  <a:srgbClr val="000066"/>
                </a:solidFill>
                <a:latin typeface="+mn-lt"/>
              </a:rPr>
              <a:t>registration</a:t>
            </a:r>
            <a:r>
              <a:rPr lang="en-GB" sz="1600" kern="0">
                <a:solidFill>
                  <a:srgbClr val="000066"/>
                </a:solidFill>
                <a:latin typeface="+mn-lt"/>
              </a:rPr>
              <a:t> for Starlink varieties was voluntarily withdrawn. </a:t>
            </a:r>
          </a:p>
          <a:p>
            <a:pPr marL="360363" indent="-360363" eaLnBrk="0" hangingPunct="0">
              <a:spcBef>
                <a:spcPct val="20000"/>
              </a:spcBef>
              <a:buClr>
                <a:srgbClr val="7C7CA8"/>
              </a:buClr>
              <a:buFont typeface="Wingdings" pitchFamily="2" charset="2"/>
              <a:buChar char="q"/>
              <a:defRPr/>
            </a:pPr>
            <a:r>
              <a:rPr lang="en-GB" sz="1600" kern="0">
                <a:solidFill>
                  <a:srgbClr val="000066"/>
                </a:solidFill>
                <a:latin typeface="+mn-lt"/>
              </a:rPr>
              <a:t>Massive </a:t>
            </a:r>
            <a:r>
              <a:rPr lang="en-GB" sz="1600" u="sng" kern="0">
                <a:solidFill>
                  <a:srgbClr val="000066"/>
                </a:solidFill>
                <a:latin typeface="+mn-lt"/>
              </a:rPr>
              <a:t>buy-back and channeling </a:t>
            </a:r>
            <a:r>
              <a:rPr lang="en-GB" sz="1600" kern="0">
                <a:solidFill>
                  <a:srgbClr val="000066"/>
                </a:solidFill>
                <a:latin typeface="+mn-lt"/>
              </a:rPr>
              <a:t>of any produce that contained traces of StarLink.</a:t>
            </a:r>
          </a:p>
          <a:p>
            <a:pPr marL="360363" indent="-360363" eaLnBrk="0" hangingPunct="0">
              <a:spcBef>
                <a:spcPct val="20000"/>
              </a:spcBef>
              <a:buClr>
                <a:srgbClr val="7C7CA8"/>
              </a:buClr>
              <a:buFont typeface="Wingdings" pitchFamily="2" charset="2"/>
              <a:buChar char="q"/>
              <a:defRPr/>
            </a:pPr>
            <a:r>
              <a:rPr lang="en-GB" sz="1600" kern="0">
                <a:solidFill>
                  <a:srgbClr val="000066"/>
                </a:solidFill>
                <a:latin typeface="+mn-lt"/>
              </a:rPr>
              <a:t>28 people reported apparent allergic reactions related to eating corn products that may have contained the Starlink protein. </a:t>
            </a:r>
          </a:p>
          <a:p>
            <a:pPr marL="360363" indent="-360363" eaLnBrk="0" hangingPunct="0">
              <a:spcBef>
                <a:spcPct val="20000"/>
              </a:spcBef>
              <a:buClr>
                <a:srgbClr val="7C7CA8"/>
              </a:buClr>
              <a:buFont typeface="Wingdings" pitchFamily="2" charset="2"/>
              <a:buChar char="q"/>
              <a:defRPr/>
            </a:pPr>
            <a:r>
              <a:rPr lang="en-GB" sz="1600" kern="0">
                <a:solidFill>
                  <a:srgbClr val="000066"/>
                </a:solidFill>
                <a:latin typeface="+mn-lt"/>
              </a:rPr>
              <a:t>The US corn supply has been </a:t>
            </a:r>
            <a:r>
              <a:rPr lang="en-GB" sz="1600" u="sng" kern="0">
                <a:solidFill>
                  <a:srgbClr val="000066"/>
                </a:solidFill>
                <a:latin typeface="+mn-lt"/>
              </a:rPr>
              <a:t>monitored</a:t>
            </a:r>
            <a:r>
              <a:rPr lang="en-GB" sz="1600" kern="0">
                <a:solidFill>
                  <a:srgbClr val="000066"/>
                </a:solidFill>
                <a:latin typeface="+mn-lt"/>
              </a:rPr>
              <a:t> for the presence of the Starlink Bt proteins since 2001. (more than 4 million tests on 4 billion bushels of corn)</a:t>
            </a:r>
          </a:p>
          <a:p>
            <a:pPr marL="360363" indent="-360363" eaLnBrk="0" hangingPunct="0">
              <a:spcBef>
                <a:spcPct val="20000"/>
              </a:spcBef>
              <a:buClr>
                <a:srgbClr val="7C7CA8"/>
              </a:buClr>
              <a:buFont typeface="Wingdings" pitchFamily="2" charset="2"/>
              <a:buChar char="q"/>
              <a:defRPr/>
            </a:pPr>
            <a:r>
              <a:rPr lang="en-US" sz="1600" kern="0">
                <a:solidFill>
                  <a:srgbClr val="000066"/>
                </a:solidFill>
                <a:latin typeface="+mn-lt"/>
              </a:rPr>
              <a:t>In 2008 EPA proposed to lift the monitoring requirement.</a:t>
            </a:r>
            <a:endParaRPr lang="en-US" sz="1600" kern="0" dirty="0">
              <a:solidFill>
                <a:srgbClr val="000066"/>
              </a:solidFill>
              <a:latin typeface="+mn-lt"/>
            </a:endParaRPr>
          </a:p>
        </p:txBody>
      </p:sp>
      <p:sp>
        <p:nvSpPr>
          <p:cNvPr id="24579" name="Titel 1"/>
          <p:cNvSpPr>
            <a:spLocks noGrp="1"/>
          </p:cNvSpPr>
          <p:nvPr>
            <p:ph type="title"/>
          </p:nvPr>
        </p:nvSpPr>
        <p:spPr/>
        <p:txBody>
          <a:bodyPr/>
          <a:lstStyle/>
          <a:p>
            <a:endParaRPr lang="en-US" smtClean="0"/>
          </a:p>
        </p:txBody>
      </p:sp>
      <p:sp>
        <p:nvSpPr>
          <p:cNvPr id="12293" name="Tijdelijke aanduiding voor voettekst 4"/>
          <p:cNvSpPr>
            <a:spLocks noGrp="1"/>
          </p:cNvSpPr>
          <p:nvPr>
            <p:ph type="ftr" sz="quarter" idx="11"/>
          </p:nvPr>
        </p:nvSpPr>
        <p:spPr/>
        <p:txBody>
          <a:bodyPr/>
          <a:lstStyle/>
          <a:p>
            <a:pPr>
              <a:defRPr/>
            </a:pPr>
            <a:r>
              <a:rPr lang="nl-NL"/>
              <a:t>	SABIMA Stewardship Module 1</a:t>
            </a:r>
          </a:p>
        </p:txBody>
      </p:sp>
      <p:sp>
        <p:nvSpPr>
          <p:cNvPr id="12292" name="Tijdelijke aanduiding voor dianummer 3"/>
          <p:cNvSpPr>
            <a:spLocks noGrp="1"/>
          </p:cNvSpPr>
          <p:nvPr>
            <p:ph type="sldNum" sz="quarter" idx="12"/>
          </p:nvPr>
        </p:nvSpPr>
        <p:spPr/>
        <p:txBody>
          <a:bodyPr/>
          <a:lstStyle/>
          <a:p>
            <a:pPr>
              <a:defRPr/>
            </a:pPr>
            <a:r>
              <a:rPr lang="nl-NL"/>
              <a:t>Slide </a:t>
            </a:r>
            <a:fld id="{16E9D2C7-CB60-4BA0-A805-281E8BA68AB3}" type="slidenum">
              <a:rPr lang="nl-NL"/>
              <a:pPr>
                <a:defRPr/>
              </a:pPr>
              <a:t>10</a:t>
            </a:fld>
            <a:endParaRPr lang="nl-NL"/>
          </a:p>
        </p:txBody>
      </p:sp>
      <p:sp>
        <p:nvSpPr>
          <p:cNvPr id="6" name="Tijdelijke aanduiding voor inhoud 2"/>
          <p:cNvSpPr txBox="1">
            <a:spLocks/>
          </p:cNvSpPr>
          <p:nvPr/>
        </p:nvSpPr>
        <p:spPr bwMode="auto">
          <a:xfrm>
            <a:off x="490538" y="1557338"/>
            <a:ext cx="5711825" cy="4438650"/>
          </a:xfrm>
          <a:prstGeom prst="rect">
            <a:avLst/>
          </a:prstGeom>
          <a:noFill/>
          <a:ln w="9525">
            <a:noFill/>
            <a:miter lim="800000"/>
            <a:headEnd/>
            <a:tailEnd/>
          </a:ln>
        </p:spPr>
        <p:txBody>
          <a:bodyPr lIns="0" tIns="0" rIns="0" bIns="0"/>
          <a:lstStyle/>
          <a:p>
            <a:pPr marL="360363" indent="-360363" eaLnBrk="0" hangingPunct="0">
              <a:spcBef>
                <a:spcPct val="20000"/>
              </a:spcBef>
              <a:buClr>
                <a:srgbClr val="7C7CA8"/>
              </a:buClr>
              <a:buFont typeface="Wingdings" pitchFamily="2" charset="2"/>
              <a:buNone/>
              <a:defRPr/>
            </a:pPr>
            <a:r>
              <a:rPr lang="en-GB" sz="2000" b="1" kern="0" dirty="0" err="1">
                <a:solidFill>
                  <a:srgbClr val="000066"/>
                </a:solidFill>
                <a:latin typeface="+mn-lt"/>
              </a:rPr>
              <a:t>StarLink</a:t>
            </a:r>
            <a:r>
              <a:rPr lang="en-GB" sz="2000" b="1" kern="0" dirty="0">
                <a:solidFill>
                  <a:srgbClr val="000066"/>
                </a:solidFill>
                <a:latin typeface="+mn-lt"/>
              </a:rPr>
              <a:t> corn </a:t>
            </a:r>
          </a:p>
          <a:p>
            <a:pPr marL="360363" indent="-360363" eaLnBrk="0" hangingPunct="0">
              <a:spcBef>
                <a:spcPct val="20000"/>
              </a:spcBef>
              <a:buClr>
                <a:srgbClr val="7C7CA8"/>
              </a:buClr>
              <a:buFont typeface="Wingdings" pitchFamily="2" charset="2"/>
              <a:buChar char="q"/>
              <a:defRPr/>
            </a:pPr>
            <a:r>
              <a:rPr lang="en-GB" sz="1600" kern="0" dirty="0" err="1">
                <a:solidFill>
                  <a:srgbClr val="000066"/>
                </a:solidFill>
                <a:latin typeface="+mn-lt"/>
              </a:rPr>
              <a:t>StarLink</a:t>
            </a:r>
            <a:r>
              <a:rPr lang="en-GB" sz="1600" kern="0" dirty="0">
                <a:solidFill>
                  <a:srgbClr val="000066"/>
                </a:solidFill>
                <a:latin typeface="+mn-lt"/>
              </a:rPr>
              <a:t> is a variety of Bt corn developed by Aventis Crop Sciences approved for use in animal feed. In 2000 </a:t>
            </a:r>
            <a:r>
              <a:rPr lang="en-GB" sz="1600" kern="0" dirty="0" err="1">
                <a:solidFill>
                  <a:srgbClr val="000066"/>
                </a:solidFill>
                <a:latin typeface="+mn-lt"/>
              </a:rPr>
              <a:t>StarLink</a:t>
            </a:r>
            <a:r>
              <a:rPr lang="en-GB" sz="1600" kern="0" dirty="0">
                <a:solidFill>
                  <a:srgbClr val="000066"/>
                </a:solidFill>
                <a:latin typeface="+mn-lt"/>
              </a:rPr>
              <a:t> corn was found in food destined for consumption by humans. </a:t>
            </a:r>
          </a:p>
          <a:p>
            <a:pPr marL="360363" indent="-360363" eaLnBrk="0" hangingPunct="0">
              <a:spcBef>
                <a:spcPct val="20000"/>
              </a:spcBef>
              <a:buClr>
                <a:srgbClr val="7C7CA8"/>
              </a:buClr>
              <a:buFont typeface="Wingdings" pitchFamily="2" charset="2"/>
              <a:buChar char="q"/>
              <a:defRPr/>
            </a:pPr>
            <a:r>
              <a:rPr lang="en-GB" sz="1600" u="sng" kern="0" dirty="0">
                <a:solidFill>
                  <a:srgbClr val="000066"/>
                </a:solidFill>
                <a:latin typeface="+mn-lt"/>
              </a:rPr>
              <a:t>Public relations disaster </a:t>
            </a:r>
            <a:r>
              <a:rPr lang="en-GB" sz="1600" kern="0" dirty="0">
                <a:solidFill>
                  <a:srgbClr val="000066"/>
                </a:solidFill>
                <a:latin typeface="+mn-lt"/>
              </a:rPr>
              <a:t>for Aventis and the biotechnology industry as a whole. </a:t>
            </a:r>
          </a:p>
          <a:p>
            <a:pPr marL="360363" indent="-360363" eaLnBrk="0" hangingPunct="0">
              <a:spcBef>
                <a:spcPct val="20000"/>
              </a:spcBef>
              <a:buClr>
                <a:srgbClr val="7C7CA8"/>
              </a:buClr>
              <a:buFont typeface="Wingdings" pitchFamily="2" charset="2"/>
              <a:buChar char="q"/>
              <a:defRPr/>
            </a:pPr>
            <a:endParaRPr lang="en-GB" sz="1600" kern="0" dirty="0">
              <a:solidFill>
                <a:srgbClr val="000066"/>
              </a:solidFill>
              <a:latin typeface="+mn-lt"/>
            </a:endParaRPr>
          </a:p>
          <a:p>
            <a:pPr marL="360363" indent="-360363" eaLnBrk="0" hangingPunct="0">
              <a:spcBef>
                <a:spcPct val="20000"/>
              </a:spcBef>
              <a:buClr>
                <a:srgbClr val="7C7CA8"/>
              </a:buClr>
              <a:defRPr/>
            </a:pPr>
            <a:endParaRPr lang="en-GB" sz="1600" kern="0" dirty="0">
              <a:solidFill>
                <a:srgbClr val="000066"/>
              </a:solidFill>
              <a:latin typeface="+mn-lt"/>
            </a:endParaRPr>
          </a:p>
          <a:p>
            <a:pPr marL="360363" indent="-360363" eaLnBrk="0" hangingPunct="0">
              <a:spcBef>
                <a:spcPct val="20000"/>
              </a:spcBef>
              <a:buClr>
                <a:srgbClr val="7C7CA8"/>
              </a:buClr>
              <a:buFont typeface="Wingdings" pitchFamily="2" charset="2"/>
              <a:buChar char="q"/>
              <a:defRPr/>
            </a:pPr>
            <a:endParaRPr lang="en-GB" sz="1600" kern="0" dirty="0">
              <a:solidFill>
                <a:srgbClr val="000066"/>
              </a:solidFill>
              <a:latin typeface="+mn-lt"/>
            </a:endParaRPr>
          </a:p>
          <a:p>
            <a:pPr marL="360363" indent="-360363" eaLnBrk="0" hangingPunct="0">
              <a:spcBef>
                <a:spcPct val="20000"/>
              </a:spcBef>
              <a:buClr>
                <a:srgbClr val="7C7CA8"/>
              </a:buClr>
              <a:buFont typeface="Wingdings" pitchFamily="2" charset="2"/>
              <a:buChar char="q"/>
              <a:defRPr/>
            </a:pPr>
            <a:endParaRPr lang="en-GB" sz="1600" kern="0" dirty="0">
              <a:solidFill>
                <a:srgbClr val="000066"/>
              </a:solidFill>
              <a:latin typeface="+mn-lt"/>
            </a:endParaRPr>
          </a:p>
          <a:p>
            <a:pPr marL="360363" indent="-360363" eaLnBrk="0" hangingPunct="0">
              <a:spcBef>
                <a:spcPct val="20000"/>
              </a:spcBef>
              <a:buClr>
                <a:srgbClr val="7C7CA8"/>
              </a:buClr>
              <a:buFont typeface="Wingdings" pitchFamily="2" charset="2"/>
              <a:buChar char="q"/>
              <a:defRPr/>
            </a:pPr>
            <a:endParaRPr lang="en-GB" sz="1600" kern="0" dirty="0">
              <a:solidFill>
                <a:srgbClr val="000066"/>
              </a:solidFill>
              <a:latin typeface="+mn-lt"/>
            </a:endParaRPr>
          </a:p>
          <a:p>
            <a:pPr marL="360363" indent="-360363" eaLnBrk="0" hangingPunct="0">
              <a:spcBef>
                <a:spcPct val="20000"/>
              </a:spcBef>
              <a:buClr>
                <a:srgbClr val="7C7CA8"/>
              </a:buClr>
              <a:buFont typeface="Wingdings" pitchFamily="2" charset="2"/>
              <a:buChar char="q"/>
              <a:defRPr/>
            </a:pPr>
            <a:endParaRPr lang="en-GB" sz="1600" kern="0" dirty="0">
              <a:solidFill>
                <a:srgbClr val="000066"/>
              </a:solidFill>
              <a:latin typeface="+mn-lt"/>
            </a:endParaRPr>
          </a:p>
        </p:txBody>
      </p:sp>
      <p:pic>
        <p:nvPicPr>
          <p:cNvPr id="24583" name="Picture 4" descr="http://www.netnebraska.org/extras/statewide/pers/images/starlink_title.jpg"/>
          <p:cNvPicPr>
            <a:picLocks noChangeAspect="1" noChangeArrowheads="1"/>
          </p:cNvPicPr>
          <p:nvPr/>
        </p:nvPicPr>
        <p:blipFill>
          <a:blip r:embed="rId3" cstate="print"/>
          <a:srcRect/>
          <a:stretch>
            <a:fillRect/>
          </a:stretch>
        </p:blipFill>
        <p:spPr bwMode="auto">
          <a:xfrm>
            <a:off x="6361113" y="1766888"/>
            <a:ext cx="2530475" cy="1903412"/>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endParaRPr lang="en-US" smtClean="0"/>
          </a:p>
        </p:txBody>
      </p:sp>
      <p:sp>
        <p:nvSpPr>
          <p:cNvPr id="25603" name="Tijdelijke aanduiding voor inhoud 2"/>
          <p:cNvSpPr>
            <a:spLocks noGrp="1"/>
          </p:cNvSpPr>
          <p:nvPr>
            <p:ph idx="1"/>
          </p:nvPr>
        </p:nvSpPr>
        <p:spPr/>
        <p:txBody>
          <a:bodyPr/>
          <a:lstStyle/>
          <a:p>
            <a:pPr>
              <a:buFont typeface="Wingdings" pitchFamily="2" charset="2"/>
              <a:buNone/>
            </a:pPr>
            <a:r>
              <a:rPr lang="en-GB" smtClean="0"/>
              <a:t>A good Stewardship Programme can position your organisation to realise the benefits and reduce the risks.</a:t>
            </a:r>
          </a:p>
          <a:p>
            <a:pPr>
              <a:buFont typeface="Wingdings" pitchFamily="2" charset="2"/>
              <a:buNone/>
            </a:pPr>
            <a:endParaRPr lang="en-GB" smtClean="0"/>
          </a:p>
          <a:p>
            <a:pPr lvl="1"/>
            <a:r>
              <a:rPr lang="en-GB" smtClean="0"/>
              <a:t>Limit the liability of the organisation</a:t>
            </a:r>
          </a:p>
          <a:p>
            <a:pPr lvl="1"/>
            <a:r>
              <a:rPr lang="en-GB" smtClean="0"/>
              <a:t>Position as a professional partner in collaborations </a:t>
            </a:r>
          </a:p>
          <a:p>
            <a:pPr lvl="1"/>
            <a:r>
              <a:rPr lang="en-GB" smtClean="0"/>
              <a:t>Strengthen public confidence</a:t>
            </a:r>
          </a:p>
          <a:p>
            <a:pPr lvl="1"/>
            <a:r>
              <a:rPr lang="en-GB" smtClean="0"/>
              <a:t>Avoid introduction of new fields of legislation  </a:t>
            </a:r>
          </a:p>
        </p:txBody>
      </p:sp>
      <p:sp>
        <p:nvSpPr>
          <p:cNvPr id="13317" name="Tijdelijke aanduiding voor voettekst 4"/>
          <p:cNvSpPr>
            <a:spLocks noGrp="1"/>
          </p:cNvSpPr>
          <p:nvPr>
            <p:ph type="ftr" sz="quarter" idx="11"/>
          </p:nvPr>
        </p:nvSpPr>
        <p:spPr/>
        <p:txBody>
          <a:bodyPr/>
          <a:lstStyle/>
          <a:p>
            <a:pPr>
              <a:defRPr/>
            </a:pPr>
            <a:r>
              <a:rPr lang="nl-NL"/>
              <a:t>	SABIMA Stewardship Module 1</a:t>
            </a:r>
          </a:p>
        </p:txBody>
      </p:sp>
      <p:sp>
        <p:nvSpPr>
          <p:cNvPr id="13316" name="Tijdelijke aanduiding voor dianummer 3"/>
          <p:cNvSpPr>
            <a:spLocks noGrp="1"/>
          </p:cNvSpPr>
          <p:nvPr>
            <p:ph type="sldNum" sz="quarter" idx="12"/>
          </p:nvPr>
        </p:nvSpPr>
        <p:spPr/>
        <p:txBody>
          <a:bodyPr/>
          <a:lstStyle/>
          <a:p>
            <a:pPr>
              <a:defRPr/>
            </a:pPr>
            <a:r>
              <a:rPr lang="nl-NL"/>
              <a:t>Slide </a:t>
            </a:r>
            <a:fld id="{AF849EA0-2443-451F-B2A3-F38B1C692B8B}" type="slidenum">
              <a:rPr lang="nl-NL"/>
              <a:pPr>
                <a:defRPr/>
              </a:pPr>
              <a:t>11</a:t>
            </a:fld>
            <a:endParaRPr lang="nl-NL"/>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en-US" smtClean="0"/>
              <a:t>SABIMA Project</a:t>
            </a:r>
          </a:p>
        </p:txBody>
      </p:sp>
      <p:sp>
        <p:nvSpPr>
          <p:cNvPr id="26627" name="Tijdelijke aanduiding voor inhoud 2"/>
          <p:cNvSpPr>
            <a:spLocks noGrp="1"/>
          </p:cNvSpPr>
          <p:nvPr>
            <p:ph idx="1"/>
          </p:nvPr>
        </p:nvSpPr>
        <p:spPr>
          <a:xfrm>
            <a:off x="490538" y="1557338"/>
            <a:ext cx="5673725" cy="4438650"/>
          </a:xfrm>
        </p:spPr>
        <p:txBody>
          <a:bodyPr/>
          <a:lstStyle/>
          <a:p>
            <a:r>
              <a:rPr lang="en-GB" sz="2000" smtClean="0"/>
              <a:t>Capacity Strengthening for the Safe Management of Biotechnology in Sub-Saharan Africa (“SABIMA”). </a:t>
            </a:r>
          </a:p>
          <a:p>
            <a:endParaRPr lang="en-GB" sz="800" smtClean="0"/>
          </a:p>
          <a:p>
            <a:r>
              <a:rPr lang="en-GB" sz="2000" smtClean="0"/>
              <a:t>3 year project </a:t>
            </a:r>
          </a:p>
          <a:p>
            <a:endParaRPr lang="en-GB" sz="800" smtClean="0"/>
          </a:p>
          <a:p>
            <a:r>
              <a:rPr lang="en-GB" sz="2000" smtClean="0"/>
              <a:t>The SABIMA project is oriented to promoting and supporting the need for Africans to develop the skills, processes and capacity for </a:t>
            </a:r>
            <a:r>
              <a:rPr lang="en-GB" sz="2000" b="1" smtClean="0"/>
              <a:t>stewardship</a:t>
            </a:r>
            <a:r>
              <a:rPr lang="en-GB" sz="2000" smtClean="0"/>
              <a:t> of biotech products right through the </a:t>
            </a:r>
            <a:r>
              <a:rPr lang="en-GB" sz="2000" b="1" smtClean="0"/>
              <a:t>entire value chain </a:t>
            </a:r>
            <a:r>
              <a:rPr lang="en-GB" sz="2000" smtClean="0"/>
              <a:t>from research to product development, seed production, testing and marketing.</a:t>
            </a:r>
            <a:endParaRPr lang="en-US" sz="2000" smtClean="0"/>
          </a:p>
        </p:txBody>
      </p:sp>
      <p:sp>
        <p:nvSpPr>
          <p:cNvPr id="14341" name="Tijdelijke aanduiding voor voettekst 4"/>
          <p:cNvSpPr>
            <a:spLocks noGrp="1"/>
          </p:cNvSpPr>
          <p:nvPr>
            <p:ph type="ftr" sz="quarter" idx="11"/>
          </p:nvPr>
        </p:nvSpPr>
        <p:spPr/>
        <p:txBody>
          <a:bodyPr/>
          <a:lstStyle/>
          <a:p>
            <a:pPr>
              <a:defRPr/>
            </a:pPr>
            <a:r>
              <a:rPr lang="nl-NL"/>
              <a:t>	SABIMA Stewardship Module 1</a:t>
            </a:r>
          </a:p>
        </p:txBody>
      </p:sp>
      <p:sp>
        <p:nvSpPr>
          <p:cNvPr id="14340" name="Tijdelijke aanduiding voor dianummer 3"/>
          <p:cNvSpPr>
            <a:spLocks noGrp="1"/>
          </p:cNvSpPr>
          <p:nvPr>
            <p:ph type="sldNum" sz="quarter" idx="12"/>
          </p:nvPr>
        </p:nvSpPr>
        <p:spPr/>
        <p:txBody>
          <a:bodyPr/>
          <a:lstStyle/>
          <a:p>
            <a:pPr>
              <a:defRPr/>
            </a:pPr>
            <a:r>
              <a:rPr lang="nl-NL"/>
              <a:t>Slide </a:t>
            </a:r>
            <a:fld id="{DBD8492B-65E1-4504-939C-57AD5B4899CC}" type="slidenum">
              <a:rPr lang="nl-NL"/>
              <a:pPr>
                <a:defRPr/>
              </a:pPr>
              <a:t>12</a:t>
            </a:fld>
            <a:endParaRPr lang="nl-NL"/>
          </a:p>
        </p:txBody>
      </p:sp>
      <p:pic>
        <p:nvPicPr>
          <p:cNvPr id="26630" name="Picture 2"/>
          <p:cNvPicPr>
            <a:picLocks noChangeAspect="1" noChangeArrowheads="1"/>
          </p:cNvPicPr>
          <p:nvPr/>
        </p:nvPicPr>
        <p:blipFill>
          <a:blip r:embed="rId3" cstate="print"/>
          <a:srcRect/>
          <a:stretch>
            <a:fillRect/>
          </a:stretch>
        </p:blipFill>
        <p:spPr bwMode="auto">
          <a:xfrm>
            <a:off x="6561138" y="4860925"/>
            <a:ext cx="2159000" cy="725488"/>
          </a:xfrm>
          <a:prstGeom prst="rect">
            <a:avLst/>
          </a:prstGeom>
          <a:noFill/>
          <a:ln w="9525" algn="ctr">
            <a:noFill/>
            <a:miter lim="800000"/>
            <a:headEnd/>
            <a:tailEnd/>
          </a:ln>
        </p:spPr>
      </p:pic>
      <p:pic>
        <p:nvPicPr>
          <p:cNvPr id="26631" name="Picture 1" descr="FARA logo small"/>
          <p:cNvPicPr>
            <a:picLocks noChangeAspect="1" noChangeArrowheads="1"/>
          </p:cNvPicPr>
          <p:nvPr/>
        </p:nvPicPr>
        <p:blipFill>
          <a:blip r:embed="rId4" cstate="print"/>
          <a:srcRect/>
          <a:stretch>
            <a:fillRect/>
          </a:stretch>
        </p:blipFill>
        <p:spPr bwMode="auto">
          <a:xfrm>
            <a:off x="6561138" y="1557338"/>
            <a:ext cx="2159000" cy="1854200"/>
          </a:xfrm>
          <a:prstGeom prst="rect">
            <a:avLst/>
          </a:prstGeom>
          <a:solidFill>
            <a:schemeClr val="bg1"/>
          </a:solid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en-US" smtClean="0"/>
              <a:t>SABIMA Project</a:t>
            </a:r>
          </a:p>
        </p:txBody>
      </p:sp>
      <p:sp>
        <p:nvSpPr>
          <p:cNvPr id="15363" name="Tijdelijke aanduiding voor inhoud 2"/>
          <p:cNvSpPr>
            <a:spLocks noGrp="1"/>
          </p:cNvSpPr>
          <p:nvPr>
            <p:ph idx="1"/>
          </p:nvPr>
        </p:nvSpPr>
        <p:spPr>
          <a:xfrm>
            <a:off x="490538" y="1557338"/>
            <a:ext cx="8307387" cy="4438650"/>
          </a:xfrm>
        </p:spPr>
        <p:txBody>
          <a:bodyPr rtlCol="0">
            <a:normAutofit fontScale="85000" lnSpcReduction="10000"/>
          </a:bodyPr>
          <a:lstStyle/>
          <a:p>
            <a:pPr fontAlgn="auto">
              <a:spcAft>
                <a:spcPts val="0"/>
              </a:spcAft>
              <a:buFont typeface="Arial" pitchFamily="34" charset="0"/>
              <a:buChar char="•"/>
              <a:defRPr/>
            </a:pPr>
            <a:r>
              <a:rPr lang="en-GB" smtClean="0"/>
              <a:t>The specific objectives are to:</a:t>
            </a:r>
          </a:p>
          <a:p>
            <a:pPr lvl="1" fontAlgn="auto">
              <a:spcAft>
                <a:spcPts val="0"/>
              </a:spcAft>
              <a:buFont typeface="Arial" pitchFamily="34" charset="0"/>
              <a:buChar char="–"/>
              <a:defRPr/>
            </a:pPr>
            <a:r>
              <a:rPr lang="en-GB" smtClean="0"/>
              <a:t>Update information on the current status of agricultural biotechnology and biosafety in the six countries in Africa.</a:t>
            </a:r>
          </a:p>
          <a:p>
            <a:pPr lvl="1" fontAlgn="auto">
              <a:spcAft>
                <a:spcPts val="0"/>
              </a:spcAft>
              <a:buFont typeface="Wingdings" pitchFamily="2" charset="2"/>
              <a:buNone/>
              <a:defRPr/>
            </a:pPr>
            <a:r>
              <a:rPr lang="en-GB" sz="800" smtClean="0"/>
              <a:t> </a:t>
            </a:r>
          </a:p>
          <a:p>
            <a:pPr lvl="1" fontAlgn="auto">
              <a:spcAft>
                <a:spcPts val="0"/>
              </a:spcAft>
              <a:buFont typeface="Arial" pitchFamily="34" charset="0"/>
              <a:buChar char="–"/>
              <a:defRPr/>
            </a:pPr>
            <a:r>
              <a:rPr lang="en-GB" smtClean="0"/>
              <a:t>Identify the capacity building gaps in these countries and the modalities for intervention.</a:t>
            </a:r>
          </a:p>
          <a:p>
            <a:pPr lvl="1" fontAlgn="auto">
              <a:spcAft>
                <a:spcPts val="0"/>
              </a:spcAft>
              <a:buFont typeface="Arial" pitchFamily="34" charset="0"/>
              <a:buChar char="–"/>
              <a:defRPr/>
            </a:pPr>
            <a:endParaRPr lang="en-GB" sz="800" smtClean="0"/>
          </a:p>
          <a:p>
            <a:pPr lvl="1" fontAlgn="auto">
              <a:spcAft>
                <a:spcPts val="0"/>
              </a:spcAft>
              <a:buFont typeface="Arial" pitchFamily="34" charset="0"/>
              <a:buChar char="–"/>
              <a:defRPr/>
            </a:pPr>
            <a:r>
              <a:rPr lang="en-GB" b="1" smtClean="0"/>
              <a:t>Provide training in stewardship in FARA, the SROs and the NARS of the selected countries.</a:t>
            </a:r>
          </a:p>
          <a:p>
            <a:pPr lvl="1" fontAlgn="auto">
              <a:spcAft>
                <a:spcPts val="0"/>
              </a:spcAft>
              <a:buFont typeface="Arial" pitchFamily="34" charset="0"/>
              <a:buChar char="–"/>
              <a:defRPr/>
            </a:pPr>
            <a:endParaRPr lang="en-GB" sz="800" b="1" smtClean="0"/>
          </a:p>
          <a:p>
            <a:pPr lvl="1" fontAlgn="auto">
              <a:spcAft>
                <a:spcPts val="0"/>
              </a:spcAft>
              <a:buFont typeface="Arial" pitchFamily="34" charset="0"/>
              <a:buChar char="–"/>
              <a:defRPr/>
            </a:pPr>
            <a:r>
              <a:rPr lang="en-GB" b="1" smtClean="0"/>
              <a:t>Identify and train stewardship leaders in FARA, the SROs and focal persons/champions in stewardship in selected countries, and advocate and promote national buy-in in biotechnology access and use.</a:t>
            </a:r>
          </a:p>
          <a:p>
            <a:pPr fontAlgn="auto">
              <a:spcAft>
                <a:spcPts val="0"/>
              </a:spcAft>
              <a:buFont typeface="Arial" pitchFamily="34" charset="0"/>
              <a:buChar char="•"/>
              <a:defRPr/>
            </a:pPr>
            <a:endParaRPr lang="en-US" smtClean="0"/>
          </a:p>
        </p:txBody>
      </p:sp>
      <p:sp>
        <p:nvSpPr>
          <p:cNvPr id="15365" name="Tijdelijke aanduiding voor voettekst 4"/>
          <p:cNvSpPr>
            <a:spLocks noGrp="1"/>
          </p:cNvSpPr>
          <p:nvPr>
            <p:ph type="ftr" sz="quarter" idx="11"/>
          </p:nvPr>
        </p:nvSpPr>
        <p:spPr/>
        <p:txBody>
          <a:bodyPr/>
          <a:lstStyle/>
          <a:p>
            <a:pPr>
              <a:defRPr/>
            </a:pPr>
            <a:r>
              <a:rPr lang="nl-NL"/>
              <a:t>	SABIMA Stewardship Module 1</a:t>
            </a:r>
          </a:p>
        </p:txBody>
      </p:sp>
      <p:sp>
        <p:nvSpPr>
          <p:cNvPr id="15364" name="Tijdelijke aanduiding voor dianummer 3"/>
          <p:cNvSpPr>
            <a:spLocks noGrp="1"/>
          </p:cNvSpPr>
          <p:nvPr>
            <p:ph type="sldNum" sz="quarter" idx="12"/>
          </p:nvPr>
        </p:nvSpPr>
        <p:spPr/>
        <p:txBody>
          <a:bodyPr/>
          <a:lstStyle/>
          <a:p>
            <a:pPr>
              <a:defRPr/>
            </a:pPr>
            <a:r>
              <a:rPr lang="nl-NL"/>
              <a:t>Slide </a:t>
            </a:r>
            <a:fld id="{7E90A9E1-B1E6-4987-9117-E163F5B0943F}" type="slidenum">
              <a:rPr lang="nl-NL"/>
              <a:pPr>
                <a:defRPr/>
              </a:pPr>
              <a:t>13</a:t>
            </a:fld>
            <a:endParaRPr lang="nl-NL"/>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en-US" smtClean="0"/>
              <a:t>SABIMA Project</a:t>
            </a:r>
          </a:p>
        </p:txBody>
      </p:sp>
      <p:graphicFrame>
        <p:nvGraphicFramePr>
          <p:cNvPr id="6" name="Tijdelijke aanduiding voor inhoud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3" name="Tijdelijke aanduiding voor voettekst 4"/>
          <p:cNvSpPr>
            <a:spLocks noGrp="1"/>
          </p:cNvSpPr>
          <p:nvPr>
            <p:ph type="ftr" sz="quarter" idx="11"/>
          </p:nvPr>
        </p:nvSpPr>
        <p:spPr/>
        <p:txBody>
          <a:bodyPr/>
          <a:lstStyle/>
          <a:p>
            <a:pPr>
              <a:defRPr/>
            </a:pPr>
            <a:r>
              <a:rPr lang="nl-NL"/>
              <a:t>	SABIMA Stewardship Module 1</a:t>
            </a:r>
          </a:p>
        </p:txBody>
      </p:sp>
      <p:sp>
        <p:nvSpPr>
          <p:cNvPr id="17412" name="Tijdelijke aanduiding voor dianummer 3"/>
          <p:cNvSpPr>
            <a:spLocks noGrp="1"/>
          </p:cNvSpPr>
          <p:nvPr>
            <p:ph type="sldNum" sz="quarter" idx="12"/>
          </p:nvPr>
        </p:nvSpPr>
        <p:spPr/>
        <p:txBody>
          <a:bodyPr/>
          <a:lstStyle/>
          <a:p>
            <a:pPr>
              <a:defRPr/>
            </a:pPr>
            <a:r>
              <a:rPr lang="nl-NL"/>
              <a:t>Slide </a:t>
            </a:r>
            <a:fld id="{C9C481C6-E6C1-4AB9-A704-0683DA1173E5}" type="slidenum">
              <a:rPr lang="nl-NL"/>
              <a:pPr>
                <a:defRPr/>
              </a:pPr>
              <a:t>14</a:t>
            </a:fld>
            <a:endParaRPr lang="nl-NL"/>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US" smtClean="0"/>
              <a:t>SABIMA Project</a:t>
            </a:r>
          </a:p>
        </p:txBody>
      </p:sp>
      <p:graphicFrame>
        <p:nvGraphicFramePr>
          <p:cNvPr id="6" name="Tijdelijke aanduiding voor inhoud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ijdelijke aanduiding voor voettekst 4"/>
          <p:cNvSpPr>
            <a:spLocks noGrp="1"/>
          </p:cNvSpPr>
          <p:nvPr>
            <p:ph type="ftr" sz="quarter" idx="11"/>
          </p:nvPr>
        </p:nvSpPr>
        <p:spPr/>
        <p:txBody>
          <a:bodyPr/>
          <a:lstStyle/>
          <a:p>
            <a:pPr>
              <a:defRPr/>
            </a:pPr>
            <a:r>
              <a:rPr lang="nl-NL"/>
              <a:t>	SABIMA Stewardship Module 1</a:t>
            </a:r>
          </a:p>
        </p:txBody>
      </p:sp>
      <p:sp>
        <p:nvSpPr>
          <p:cNvPr id="18436" name="Tijdelijke aanduiding voor dianummer 3"/>
          <p:cNvSpPr>
            <a:spLocks noGrp="1"/>
          </p:cNvSpPr>
          <p:nvPr>
            <p:ph type="sldNum" sz="quarter" idx="12"/>
          </p:nvPr>
        </p:nvSpPr>
        <p:spPr/>
        <p:txBody>
          <a:bodyPr/>
          <a:lstStyle/>
          <a:p>
            <a:pPr>
              <a:defRPr/>
            </a:pPr>
            <a:r>
              <a:rPr lang="nl-NL"/>
              <a:t>Slide </a:t>
            </a:r>
            <a:fld id="{D8F13621-7190-4293-9CFC-58A5BEEB4550}" type="slidenum">
              <a:rPr lang="nl-NL"/>
              <a:pPr>
                <a:defRPr/>
              </a:pPr>
              <a:t>15</a:t>
            </a:fld>
            <a:endParaRPr lang="nl-NL"/>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en-US" smtClean="0"/>
              <a:t>SABIMA Project</a:t>
            </a:r>
          </a:p>
        </p:txBody>
      </p:sp>
      <p:sp>
        <p:nvSpPr>
          <p:cNvPr id="19459" name="Tijdelijke aanduiding voor inhoud 2"/>
          <p:cNvSpPr>
            <a:spLocks noGrp="1"/>
          </p:cNvSpPr>
          <p:nvPr>
            <p:ph idx="1"/>
          </p:nvPr>
        </p:nvSpPr>
        <p:spPr>
          <a:xfrm>
            <a:off x="490538" y="1557338"/>
            <a:ext cx="5437187" cy="4438650"/>
          </a:xfrm>
        </p:spPr>
        <p:txBody>
          <a:bodyPr rtlCol="0">
            <a:normAutofit fontScale="92500" lnSpcReduction="10000"/>
          </a:bodyPr>
          <a:lstStyle/>
          <a:p>
            <a:pPr fontAlgn="auto">
              <a:spcAft>
                <a:spcPts val="0"/>
              </a:spcAft>
              <a:buFont typeface="Wingdings" pitchFamily="2" charset="2"/>
              <a:buNone/>
              <a:defRPr/>
            </a:pPr>
            <a:r>
              <a:rPr lang="en-US" smtClean="0"/>
              <a:t>Reference documents</a:t>
            </a:r>
          </a:p>
          <a:p>
            <a:pPr lvl="1" fontAlgn="auto">
              <a:spcAft>
                <a:spcPts val="0"/>
              </a:spcAft>
              <a:buFont typeface="Arial" pitchFamily="34" charset="0"/>
              <a:buChar char="–"/>
              <a:defRPr/>
            </a:pPr>
            <a:r>
              <a:rPr lang="en-US" smtClean="0"/>
              <a:t>Excellence Through Stewardship</a:t>
            </a:r>
            <a:r>
              <a:rPr lang="en-US" baseline="30000" smtClean="0"/>
              <a:t>SM</a:t>
            </a:r>
            <a:r>
              <a:rPr lang="en-US" smtClean="0"/>
              <a:t> Guides</a:t>
            </a:r>
          </a:p>
          <a:p>
            <a:pPr lvl="2" fontAlgn="auto">
              <a:lnSpc>
                <a:spcPct val="90000"/>
              </a:lnSpc>
              <a:spcAft>
                <a:spcPts val="0"/>
              </a:spcAft>
              <a:buFont typeface="Arial" pitchFamily="34" charset="0"/>
              <a:buChar char="•"/>
              <a:defRPr/>
            </a:pPr>
            <a:r>
              <a:rPr lang="en-US" smtClean="0"/>
              <a:t>Stewardship of Biotechnology Derived Plants</a:t>
            </a:r>
          </a:p>
          <a:p>
            <a:pPr lvl="2" fontAlgn="auto">
              <a:lnSpc>
                <a:spcPct val="90000"/>
              </a:lnSpc>
              <a:spcAft>
                <a:spcPts val="0"/>
              </a:spcAft>
              <a:buFont typeface="Arial" pitchFamily="34" charset="0"/>
              <a:buChar char="•"/>
              <a:defRPr/>
            </a:pPr>
            <a:r>
              <a:rPr lang="en-US" smtClean="0"/>
              <a:t>Maintaining Plant Product Integrity of Biotechnology Derived Plants</a:t>
            </a:r>
          </a:p>
          <a:p>
            <a:pPr lvl="2" fontAlgn="auto">
              <a:lnSpc>
                <a:spcPct val="90000"/>
              </a:lnSpc>
              <a:spcAft>
                <a:spcPts val="0"/>
              </a:spcAft>
              <a:buFont typeface="Arial" pitchFamily="34" charset="0"/>
              <a:buChar char="•"/>
              <a:defRPr/>
            </a:pPr>
            <a:r>
              <a:rPr lang="en-US" smtClean="0"/>
              <a:t>Product Launch of Biotechnology Derived Plants</a:t>
            </a:r>
          </a:p>
          <a:p>
            <a:pPr lvl="2" fontAlgn="auto">
              <a:lnSpc>
                <a:spcPct val="90000"/>
              </a:lnSpc>
              <a:spcAft>
                <a:spcPts val="0"/>
              </a:spcAft>
              <a:buFont typeface="Arial" pitchFamily="34" charset="0"/>
              <a:buChar char="•"/>
              <a:defRPr/>
            </a:pPr>
            <a:r>
              <a:rPr lang="en-US" smtClean="0"/>
              <a:t>Discontinuation of Biotechnology Derived Plant Products</a:t>
            </a:r>
          </a:p>
          <a:p>
            <a:pPr lvl="2" fontAlgn="auto">
              <a:lnSpc>
                <a:spcPct val="90000"/>
              </a:lnSpc>
              <a:spcAft>
                <a:spcPts val="0"/>
              </a:spcAft>
              <a:buFont typeface="Arial" pitchFamily="34" charset="0"/>
              <a:buChar char="•"/>
              <a:defRPr/>
            </a:pPr>
            <a:r>
              <a:rPr lang="en-US" smtClean="0"/>
              <a:t>Incident Response Management of Biotechnology Derived Plants</a:t>
            </a:r>
          </a:p>
        </p:txBody>
      </p:sp>
      <p:sp>
        <p:nvSpPr>
          <p:cNvPr id="19461" name="Tijdelijke aanduiding voor voettekst 4"/>
          <p:cNvSpPr>
            <a:spLocks noGrp="1"/>
          </p:cNvSpPr>
          <p:nvPr>
            <p:ph type="ftr" sz="quarter" idx="11"/>
          </p:nvPr>
        </p:nvSpPr>
        <p:spPr/>
        <p:txBody>
          <a:bodyPr/>
          <a:lstStyle/>
          <a:p>
            <a:pPr>
              <a:defRPr/>
            </a:pPr>
            <a:r>
              <a:rPr lang="nl-NL"/>
              <a:t>	SABIMA Stewardship Module 1</a:t>
            </a:r>
          </a:p>
        </p:txBody>
      </p:sp>
      <p:sp>
        <p:nvSpPr>
          <p:cNvPr id="19460" name="Tijdelijke aanduiding voor dianummer 3"/>
          <p:cNvSpPr>
            <a:spLocks noGrp="1"/>
          </p:cNvSpPr>
          <p:nvPr>
            <p:ph type="sldNum" sz="quarter" idx="12"/>
          </p:nvPr>
        </p:nvSpPr>
        <p:spPr/>
        <p:txBody>
          <a:bodyPr/>
          <a:lstStyle/>
          <a:p>
            <a:pPr>
              <a:defRPr/>
            </a:pPr>
            <a:r>
              <a:rPr lang="nl-NL"/>
              <a:t>Slide </a:t>
            </a:r>
            <a:fld id="{48B97947-1B61-4723-9AA6-0634FB639824}" type="slidenum">
              <a:rPr lang="nl-NL"/>
              <a:pPr>
                <a:defRPr/>
              </a:pPr>
              <a:t>16</a:t>
            </a:fld>
            <a:endParaRPr lang="nl-NL"/>
          </a:p>
        </p:txBody>
      </p:sp>
      <p:pic>
        <p:nvPicPr>
          <p:cNvPr id="20486" name="Picture 6"/>
          <p:cNvPicPr>
            <a:picLocks noChangeAspect="1" noChangeArrowheads="1"/>
          </p:cNvPicPr>
          <p:nvPr/>
        </p:nvPicPr>
        <p:blipFill>
          <a:blip r:embed="rId3" cstate="print"/>
          <a:srcRect l="2618" t="1008" r="4219" b="1990"/>
          <a:stretch>
            <a:fillRect/>
          </a:stretch>
        </p:blipFill>
        <p:spPr bwMode="auto">
          <a:xfrm>
            <a:off x="6472238" y="1892300"/>
            <a:ext cx="2182812" cy="2963863"/>
          </a:xfrm>
          <a:prstGeom prst="rect">
            <a:avLst/>
          </a:prstGeom>
          <a:noFill/>
          <a:ln w="9525" cap="flat" cmpd="sng" algn="ctr">
            <a:noFill/>
            <a:prstDash val="solid"/>
            <a:miter lim="800000"/>
            <a:headEnd/>
            <a:tailEnd/>
          </a:ln>
          <a:effectLst>
            <a:outerShdw blurRad="50800" dist="38100" dir="2700000" algn="tl" rotWithShape="0">
              <a:prstClr val="black">
                <a:alpha val="40000"/>
              </a:prstClr>
            </a:outerShdw>
          </a:effectLst>
        </p:spPr>
      </p:pic>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en-US" smtClean="0"/>
              <a:t>SABIMA Project</a:t>
            </a:r>
          </a:p>
        </p:txBody>
      </p:sp>
      <p:sp>
        <p:nvSpPr>
          <p:cNvPr id="31747" name="Tijdelijke aanduiding voor inhoud 2"/>
          <p:cNvSpPr>
            <a:spLocks noGrp="1"/>
          </p:cNvSpPr>
          <p:nvPr>
            <p:ph idx="1"/>
          </p:nvPr>
        </p:nvSpPr>
        <p:spPr>
          <a:xfrm>
            <a:off x="490538" y="1557338"/>
            <a:ext cx="5437187" cy="4438650"/>
          </a:xfrm>
        </p:spPr>
        <p:txBody>
          <a:bodyPr/>
          <a:lstStyle/>
          <a:p>
            <a:pPr>
              <a:buFont typeface="Wingdings" pitchFamily="2" charset="2"/>
              <a:buNone/>
            </a:pPr>
            <a:r>
              <a:rPr lang="en-US" smtClean="0"/>
              <a:t>Reference documents</a:t>
            </a:r>
          </a:p>
          <a:p>
            <a:pPr>
              <a:buFont typeface="Wingdings" pitchFamily="2" charset="2"/>
              <a:buNone/>
            </a:pPr>
            <a:r>
              <a:rPr lang="en-US" sz="1600" smtClean="0"/>
              <a:t>		 http://www.excellencethroughstewardship.org/</a:t>
            </a:r>
          </a:p>
        </p:txBody>
      </p:sp>
      <p:sp>
        <p:nvSpPr>
          <p:cNvPr id="20485" name="Tijdelijke aanduiding voor voettekst 4"/>
          <p:cNvSpPr>
            <a:spLocks noGrp="1"/>
          </p:cNvSpPr>
          <p:nvPr>
            <p:ph type="ftr" sz="quarter" idx="11"/>
          </p:nvPr>
        </p:nvSpPr>
        <p:spPr/>
        <p:txBody>
          <a:bodyPr/>
          <a:lstStyle/>
          <a:p>
            <a:pPr>
              <a:defRPr/>
            </a:pPr>
            <a:r>
              <a:rPr lang="nl-NL"/>
              <a:t>	SABIMA Stewardship Module 1</a:t>
            </a:r>
          </a:p>
        </p:txBody>
      </p:sp>
      <p:sp>
        <p:nvSpPr>
          <p:cNvPr id="20484" name="Tijdelijke aanduiding voor dianummer 3"/>
          <p:cNvSpPr>
            <a:spLocks noGrp="1"/>
          </p:cNvSpPr>
          <p:nvPr>
            <p:ph type="sldNum" sz="quarter" idx="12"/>
          </p:nvPr>
        </p:nvSpPr>
        <p:spPr/>
        <p:txBody>
          <a:bodyPr/>
          <a:lstStyle/>
          <a:p>
            <a:pPr>
              <a:defRPr/>
            </a:pPr>
            <a:r>
              <a:rPr lang="nl-NL"/>
              <a:t>Slide </a:t>
            </a:r>
            <a:fld id="{A5A3365C-3D2F-49A8-9233-6E0CE87C0C56}" type="slidenum">
              <a:rPr lang="nl-NL"/>
              <a:pPr>
                <a:defRPr/>
              </a:pPr>
              <a:t>17</a:t>
            </a:fld>
            <a:endParaRPr lang="nl-NL"/>
          </a:p>
        </p:txBody>
      </p:sp>
      <p:pic>
        <p:nvPicPr>
          <p:cNvPr id="31750" name="Picture 2"/>
          <p:cNvPicPr>
            <a:picLocks noChangeAspect="1" noChangeArrowheads="1"/>
          </p:cNvPicPr>
          <p:nvPr/>
        </p:nvPicPr>
        <p:blipFill>
          <a:blip r:embed="rId3" cstate="print"/>
          <a:srcRect t="1953" r="742" b="5875"/>
          <a:stretch>
            <a:fillRect/>
          </a:stretch>
        </p:blipFill>
        <p:spPr bwMode="auto">
          <a:xfrm>
            <a:off x="709613" y="2551113"/>
            <a:ext cx="8434387" cy="2603500"/>
          </a:xfrm>
          <a:prstGeom prst="rect">
            <a:avLst/>
          </a:prstGeom>
          <a:noFill/>
          <a:ln w="9525" algn="ctr">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en-US" smtClean="0"/>
              <a:t>Module 1</a:t>
            </a:r>
          </a:p>
        </p:txBody>
      </p:sp>
      <p:sp>
        <p:nvSpPr>
          <p:cNvPr id="21507" name="Tijdelijke aanduiding voor inhoud 2"/>
          <p:cNvSpPr>
            <a:spLocks noGrp="1"/>
          </p:cNvSpPr>
          <p:nvPr>
            <p:ph idx="1"/>
          </p:nvPr>
        </p:nvSpPr>
        <p:spPr/>
        <p:txBody>
          <a:bodyPr rtlCol="0">
            <a:normAutofit fontScale="85000" lnSpcReduction="20000"/>
          </a:bodyPr>
          <a:lstStyle/>
          <a:p>
            <a:pPr marL="457200" indent="-457200" fontAlgn="auto">
              <a:spcAft>
                <a:spcPts val="0"/>
              </a:spcAft>
              <a:buFont typeface="+mj-lt"/>
              <a:buAutoNum type="arabicPeriod"/>
              <a:defRPr/>
            </a:pPr>
            <a:r>
              <a:rPr lang="en-GB" b="1" dirty="0" smtClean="0">
                <a:solidFill>
                  <a:srgbClr val="002060"/>
                </a:solidFill>
              </a:rPr>
              <a:t>Introduction</a:t>
            </a:r>
          </a:p>
          <a:p>
            <a:pPr lvl="1" fontAlgn="auto">
              <a:spcAft>
                <a:spcPts val="0"/>
              </a:spcAft>
              <a:buFont typeface="Arial" pitchFamily="34" charset="0"/>
              <a:buChar char="–"/>
              <a:defRPr/>
            </a:pPr>
            <a:r>
              <a:rPr lang="en-GB" dirty="0" smtClean="0"/>
              <a:t>Stewardship programmes</a:t>
            </a:r>
          </a:p>
          <a:p>
            <a:pPr lvl="1" fontAlgn="auto">
              <a:spcAft>
                <a:spcPts val="0"/>
              </a:spcAft>
              <a:buFont typeface="Arial" pitchFamily="34" charset="0"/>
              <a:buChar char="–"/>
              <a:defRPr/>
            </a:pPr>
            <a:r>
              <a:rPr lang="en-GB" dirty="0" smtClean="0"/>
              <a:t>Life cycle phases of a biotechnology crop product</a:t>
            </a:r>
          </a:p>
          <a:p>
            <a:pPr lvl="1" fontAlgn="auto">
              <a:spcAft>
                <a:spcPts val="0"/>
              </a:spcAft>
              <a:buFont typeface="Arial" pitchFamily="34" charset="0"/>
              <a:buChar char="–"/>
              <a:defRPr/>
            </a:pPr>
            <a:r>
              <a:rPr lang="en-GB" dirty="0" smtClean="0"/>
              <a:t>Life cycle themes and Stewardship</a:t>
            </a:r>
          </a:p>
          <a:p>
            <a:pPr lvl="1" fontAlgn="auto">
              <a:spcAft>
                <a:spcPts val="0"/>
              </a:spcAft>
              <a:buFont typeface="Arial" pitchFamily="34" charset="0"/>
              <a:buChar char="–"/>
              <a:defRPr/>
            </a:pPr>
            <a:r>
              <a:rPr lang="en-GB" dirty="0" smtClean="0"/>
              <a:t>Policy, processes &amp; procedures</a:t>
            </a:r>
          </a:p>
          <a:p>
            <a:pPr lvl="1" fontAlgn="auto">
              <a:spcAft>
                <a:spcPts val="0"/>
              </a:spcAft>
              <a:buFont typeface="Arial" pitchFamily="34" charset="0"/>
              <a:buChar char="–"/>
              <a:defRPr/>
            </a:pPr>
            <a:r>
              <a:rPr lang="en-GB" dirty="0" smtClean="0"/>
              <a:t>Structures &amp; organisation</a:t>
            </a:r>
          </a:p>
          <a:p>
            <a:pPr marL="457200" indent="-457200" fontAlgn="auto">
              <a:spcAft>
                <a:spcPts val="0"/>
              </a:spcAft>
              <a:buFont typeface="+mj-lt"/>
              <a:buAutoNum type="arabicPeriod"/>
              <a:defRPr/>
            </a:pPr>
            <a:r>
              <a:rPr lang="en-GB" b="1" dirty="0" smtClean="0">
                <a:solidFill>
                  <a:srgbClr val="002060"/>
                </a:solidFill>
              </a:rPr>
              <a:t>Establishing the Stewardship programme</a:t>
            </a:r>
          </a:p>
          <a:p>
            <a:pPr lvl="1" fontAlgn="auto">
              <a:spcAft>
                <a:spcPts val="0"/>
              </a:spcAft>
              <a:buFont typeface="Arial" pitchFamily="34" charset="0"/>
              <a:buChar char="–"/>
              <a:defRPr/>
            </a:pPr>
            <a:r>
              <a:rPr lang="en-GB" dirty="0" smtClean="0"/>
              <a:t>Starting</a:t>
            </a:r>
          </a:p>
          <a:p>
            <a:pPr lvl="1" fontAlgn="auto">
              <a:spcAft>
                <a:spcPts val="0"/>
              </a:spcAft>
              <a:buFont typeface="Arial" pitchFamily="34" charset="0"/>
              <a:buChar char="–"/>
              <a:defRPr/>
            </a:pPr>
            <a:r>
              <a:rPr lang="en-GB" dirty="0" smtClean="0"/>
              <a:t>Critical control points</a:t>
            </a:r>
          </a:p>
          <a:p>
            <a:pPr lvl="1" fontAlgn="auto">
              <a:spcAft>
                <a:spcPts val="0"/>
              </a:spcAft>
              <a:buFont typeface="Arial" pitchFamily="34" charset="0"/>
              <a:buChar char="–"/>
              <a:defRPr/>
            </a:pPr>
            <a:r>
              <a:rPr lang="en-GB" dirty="0" smtClean="0"/>
              <a:t>Standard Operating Procedures</a:t>
            </a:r>
          </a:p>
          <a:p>
            <a:pPr lvl="1" fontAlgn="auto">
              <a:spcAft>
                <a:spcPts val="0"/>
              </a:spcAft>
              <a:buFont typeface="Arial" pitchFamily="34" charset="0"/>
              <a:buChar char="–"/>
              <a:defRPr/>
            </a:pPr>
            <a:r>
              <a:rPr lang="en-GB" dirty="0" smtClean="0"/>
              <a:t>Infrastructure &amp; equipment</a:t>
            </a:r>
          </a:p>
          <a:p>
            <a:pPr lvl="1" fontAlgn="auto">
              <a:spcAft>
                <a:spcPts val="0"/>
              </a:spcAft>
              <a:buFont typeface="Arial" pitchFamily="34" charset="0"/>
              <a:buChar char="–"/>
              <a:defRPr/>
            </a:pPr>
            <a:r>
              <a:rPr lang="en-GB" dirty="0" smtClean="0"/>
              <a:t>Implementation</a:t>
            </a:r>
          </a:p>
          <a:p>
            <a:pPr lvl="1" fontAlgn="auto">
              <a:spcAft>
                <a:spcPts val="0"/>
              </a:spcAft>
              <a:buFont typeface="Arial" pitchFamily="34" charset="0"/>
              <a:buChar char="–"/>
              <a:defRPr/>
            </a:pPr>
            <a:endParaRPr lang="en-GB" dirty="0" smtClean="0"/>
          </a:p>
          <a:p>
            <a:pPr fontAlgn="auto">
              <a:spcAft>
                <a:spcPts val="0"/>
              </a:spcAft>
              <a:buFont typeface="Arial" pitchFamily="34" charset="0"/>
              <a:buChar char="•"/>
              <a:defRPr/>
            </a:pPr>
            <a:endParaRPr lang="en-GB" dirty="0" smtClean="0"/>
          </a:p>
        </p:txBody>
      </p:sp>
      <p:sp>
        <p:nvSpPr>
          <p:cNvPr id="21509" name="Tijdelijke aanduiding voor voettekst 4"/>
          <p:cNvSpPr>
            <a:spLocks noGrp="1"/>
          </p:cNvSpPr>
          <p:nvPr>
            <p:ph type="ftr" sz="quarter" idx="11"/>
          </p:nvPr>
        </p:nvSpPr>
        <p:spPr/>
        <p:txBody>
          <a:bodyPr/>
          <a:lstStyle/>
          <a:p>
            <a:pPr>
              <a:defRPr/>
            </a:pPr>
            <a:r>
              <a:rPr lang="nl-NL"/>
              <a:t>	SABIMA Stewardship Module 1</a:t>
            </a:r>
          </a:p>
        </p:txBody>
      </p:sp>
      <p:sp>
        <p:nvSpPr>
          <p:cNvPr id="21508" name="Tijdelijke aanduiding voor dianummer 3"/>
          <p:cNvSpPr>
            <a:spLocks noGrp="1"/>
          </p:cNvSpPr>
          <p:nvPr>
            <p:ph type="sldNum" sz="quarter" idx="12"/>
          </p:nvPr>
        </p:nvSpPr>
        <p:spPr/>
        <p:txBody>
          <a:bodyPr/>
          <a:lstStyle/>
          <a:p>
            <a:pPr>
              <a:defRPr/>
            </a:pPr>
            <a:r>
              <a:rPr lang="nl-NL"/>
              <a:t>Slide </a:t>
            </a:r>
            <a:fld id="{7CE49B02-3193-4E83-BA99-D9806C1E87A8}" type="slidenum">
              <a:rPr lang="nl-NL"/>
              <a:pPr>
                <a:defRPr/>
              </a:pPr>
              <a:t>18</a:t>
            </a:fld>
            <a:endParaRPr lang="nl-NL"/>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en-US" smtClean="0"/>
              <a:t>1.1 Stewardship Programmes</a:t>
            </a:r>
          </a:p>
        </p:txBody>
      </p:sp>
      <p:sp>
        <p:nvSpPr>
          <p:cNvPr id="22531" name="Tijdelijke aanduiding voor inhoud 2"/>
          <p:cNvSpPr>
            <a:spLocks noGrp="1"/>
          </p:cNvSpPr>
          <p:nvPr>
            <p:ph idx="1"/>
          </p:nvPr>
        </p:nvSpPr>
        <p:spPr/>
        <p:txBody>
          <a:bodyPr rtlCol="0">
            <a:normAutofit fontScale="92500" lnSpcReduction="10000"/>
          </a:bodyPr>
          <a:lstStyle/>
          <a:p>
            <a:pPr fontAlgn="auto">
              <a:spcAft>
                <a:spcPts val="0"/>
              </a:spcAft>
              <a:buFont typeface="Wingdings" pitchFamily="2" charset="2"/>
              <a:buNone/>
              <a:defRPr/>
            </a:pPr>
            <a:r>
              <a:rPr lang="en-GB" smtClean="0"/>
              <a:t>Stewardship is not a regulatory requirement. </a:t>
            </a:r>
          </a:p>
          <a:p>
            <a:pPr lvl="1" fontAlgn="auto">
              <a:spcAft>
                <a:spcPts val="0"/>
              </a:spcAft>
              <a:buFont typeface="Arial" pitchFamily="34" charset="0"/>
              <a:buChar char="–"/>
              <a:defRPr/>
            </a:pPr>
            <a:r>
              <a:rPr lang="en-GB" smtClean="0"/>
              <a:t>Stewardship covers a broad range of aspects which should not be subjected to regulatory oversight. </a:t>
            </a:r>
          </a:p>
          <a:p>
            <a:pPr lvl="1" fontAlgn="auto">
              <a:spcAft>
                <a:spcPts val="0"/>
              </a:spcAft>
              <a:buFont typeface="Arial" pitchFamily="34" charset="0"/>
              <a:buChar char="–"/>
              <a:defRPr/>
            </a:pPr>
            <a:r>
              <a:rPr lang="en-GB" smtClean="0"/>
              <a:t>There is no question that as minimum developers must comply with science-based regulations. </a:t>
            </a:r>
          </a:p>
          <a:p>
            <a:pPr lvl="1" fontAlgn="auto">
              <a:spcAft>
                <a:spcPts val="0"/>
              </a:spcAft>
              <a:buFont typeface="Arial" pitchFamily="34" charset="0"/>
              <a:buChar char="–"/>
              <a:defRPr/>
            </a:pPr>
            <a:r>
              <a:rPr lang="en-GB" smtClean="0"/>
              <a:t>While a strong regulatory system oversees plant biotechnology, biotechnology product stewardship is the responsibility of each developer and user. </a:t>
            </a:r>
          </a:p>
          <a:p>
            <a:pPr lvl="1" fontAlgn="auto">
              <a:spcAft>
                <a:spcPts val="0"/>
              </a:spcAft>
              <a:buFont typeface="Arial" pitchFamily="34" charset="0"/>
              <a:buChar char="–"/>
              <a:defRPr/>
            </a:pPr>
            <a:r>
              <a:rPr lang="en-GB" smtClean="0"/>
              <a:t>It is a good way of doing business, supports mutual trust in collaborations, and improves efficiency and strengthens stakeholder and consumer confidence.</a:t>
            </a:r>
            <a:endParaRPr lang="en-US" smtClean="0"/>
          </a:p>
        </p:txBody>
      </p:sp>
      <p:sp>
        <p:nvSpPr>
          <p:cNvPr id="22533" name="Tijdelijke aanduiding voor voettekst 4"/>
          <p:cNvSpPr>
            <a:spLocks noGrp="1"/>
          </p:cNvSpPr>
          <p:nvPr>
            <p:ph type="ftr" sz="quarter" idx="11"/>
          </p:nvPr>
        </p:nvSpPr>
        <p:spPr/>
        <p:txBody>
          <a:bodyPr/>
          <a:lstStyle/>
          <a:p>
            <a:pPr>
              <a:defRPr/>
            </a:pPr>
            <a:r>
              <a:rPr lang="nl-NL"/>
              <a:t>	SABIMA Stewardship Module 1</a:t>
            </a:r>
          </a:p>
        </p:txBody>
      </p:sp>
      <p:sp>
        <p:nvSpPr>
          <p:cNvPr id="22532" name="Tijdelijke aanduiding voor dianummer 3"/>
          <p:cNvSpPr>
            <a:spLocks noGrp="1"/>
          </p:cNvSpPr>
          <p:nvPr>
            <p:ph type="sldNum" sz="quarter" idx="12"/>
          </p:nvPr>
        </p:nvSpPr>
        <p:spPr/>
        <p:txBody>
          <a:bodyPr/>
          <a:lstStyle/>
          <a:p>
            <a:pPr>
              <a:defRPr/>
            </a:pPr>
            <a:r>
              <a:rPr lang="nl-NL"/>
              <a:t>Slide </a:t>
            </a:r>
            <a:fld id="{D3C3FCBC-6ED6-488F-B189-FD3CE12BA043}" type="slidenum">
              <a:rPr lang="nl-NL"/>
              <a:pPr>
                <a:defRPr/>
              </a:pPr>
              <a:t>19</a:t>
            </a:fld>
            <a:endParaRPr lang="nl-NL"/>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endParaRPr lang="en-US" smtClean="0"/>
          </a:p>
        </p:txBody>
      </p:sp>
      <p:sp>
        <p:nvSpPr>
          <p:cNvPr id="16387" name="Tijdelijke aanduiding voor inhoud 2"/>
          <p:cNvSpPr>
            <a:spLocks noGrp="1"/>
          </p:cNvSpPr>
          <p:nvPr>
            <p:ph idx="1"/>
          </p:nvPr>
        </p:nvSpPr>
        <p:spPr/>
        <p:txBody>
          <a:bodyPr/>
          <a:lstStyle/>
          <a:p>
            <a:pPr algn="ctr">
              <a:buFont typeface="Wingdings" pitchFamily="2" charset="2"/>
              <a:buNone/>
            </a:pPr>
            <a:endParaRPr lang="en-US" b="1" smtClean="0">
              <a:solidFill>
                <a:srgbClr val="00B050"/>
              </a:solidFill>
            </a:endParaRPr>
          </a:p>
          <a:p>
            <a:pPr algn="ctr">
              <a:buFont typeface="Wingdings" pitchFamily="2" charset="2"/>
              <a:buNone/>
            </a:pPr>
            <a:endParaRPr lang="en-US" smtClean="0"/>
          </a:p>
          <a:p>
            <a:pPr algn="ctr">
              <a:buFont typeface="Wingdings" pitchFamily="2" charset="2"/>
              <a:buNone/>
            </a:pPr>
            <a:r>
              <a:rPr lang="en-US" smtClean="0"/>
              <a:t>You are engaged in one of the most exciting scientific contributions to the improvement of crops, allowing more people to have access to better crops, leading to improved food security and opening new possibilities for crop uses. </a:t>
            </a:r>
          </a:p>
        </p:txBody>
      </p:sp>
      <p:sp>
        <p:nvSpPr>
          <p:cNvPr id="4101" name="Tijdelijke aanduiding voor voettekst 4"/>
          <p:cNvSpPr>
            <a:spLocks noGrp="1"/>
          </p:cNvSpPr>
          <p:nvPr>
            <p:ph type="ftr" sz="quarter" idx="11"/>
          </p:nvPr>
        </p:nvSpPr>
        <p:spPr/>
        <p:txBody>
          <a:bodyPr/>
          <a:lstStyle/>
          <a:p>
            <a:pPr>
              <a:defRPr/>
            </a:pPr>
            <a:r>
              <a:rPr lang="nl-NL"/>
              <a:t>	SABIMA Stewardship Module 1</a:t>
            </a:r>
          </a:p>
        </p:txBody>
      </p:sp>
      <p:sp>
        <p:nvSpPr>
          <p:cNvPr id="4100" name="Tijdelijke aanduiding voor dianummer 3"/>
          <p:cNvSpPr>
            <a:spLocks noGrp="1"/>
          </p:cNvSpPr>
          <p:nvPr>
            <p:ph type="sldNum" sz="quarter" idx="12"/>
          </p:nvPr>
        </p:nvSpPr>
        <p:spPr/>
        <p:txBody>
          <a:bodyPr/>
          <a:lstStyle/>
          <a:p>
            <a:pPr>
              <a:defRPr/>
            </a:pPr>
            <a:r>
              <a:rPr lang="nl-NL"/>
              <a:t>Slide </a:t>
            </a:r>
            <a:fld id="{CADE79F9-CA21-4855-8047-BA50779CA7BF}" type="slidenum">
              <a:rPr lang="nl-NL"/>
              <a:pPr>
                <a:defRPr/>
              </a:pPr>
              <a:t>2</a:t>
            </a:fld>
            <a:endParaRPr lang="nl-NL"/>
          </a:p>
        </p:txBody>
      </p:sp>
      <p:sp>
        <p:nvSpPr>
          <p:cNvPr id="6" name="Rechthoek 5"/>
          <p:cNvSpPr/>
          <p:nvPr/>
        </p:nvSpPr>
        <p:spPr>
          <a:xfrm>
            <a:off x="2335463" y="1557338"/>
            <a:ext cx="4839786"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defRPr/>
            </a:pPr>
            <a:r>
              <a:rPr lang="en-US" sz="3200" b="1" dirty="0">
                <a:solidFill>
                  <a:srgbClr val="00B050"/>
                </a:solidFill>
              </a:rPr>
              <a:t>CONGRATULATIONS</a:t>
            </a:r>
            <a:endParaRPr lang="en-US" sz="3200" dirty="0"/>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en-US" smtClean="0"/>
              <a:t>1.1 Stewardship Programmes</a:t>
            </a:r>
          </a:p>
        </p:txBody>
      </p:sp>
      <p:sp>
        <p:nvSpPr>
          <p:cNvPr id="23555" name="Tijdelijke aanduiding voor inhoud 2"/>
          <p:cNvSpPr>
            <a:spLocks noGrp="1"/>
          </p:cNvSpPr>
          <p:nvPr>
            <p:ph idx="1"/>
          </p:nvPr>
        </p:nvSpPr>
        <p:spPr/>
        <p:txBody>
          <a:bodyPr rtlCol="0">
            <a:normAutofit fontScale="92500" lnSpcReduction="20000"/>
          </a:bodyPr>
          <a:lstStyle/>
          <a:p>
            <a:pPr fontAlgn="auto">
              <a:spcAft>
                <a:spcPts val="0"/>
              </a:spcAft>
              <a:buFont typeface="Wingdings" pitchFamily="2" charset="2"/>
              <a:buNone/>
              <a:defRPr/>
            </a:pPr>
            <a:r>
              <a:rPr lang="en-GB" smtClean="0"/>
              <a:t>History</a:t>
            </a:r>
          </a:p>
          <a:p>
            <a:pPr lvl="1" fontAlgn="auto">
              <a:spcAft>
                <a:spcPts val="0"/>
              </a:spcAft>
              <a:buFont typeface="Arial" pitchFamily="34" charset="0"/>
              <a:buChar char="–"/>
              <a:defRPr/>
            </a:pPr>
            <a:r>
              <a:rPr lang="en-GB" smtClean="0"/>
              <a:t>Ensuring quality control and responsible management of the technology has been central to developing and commercializing new biotech crop varieties.</a:t>
            </a:r>
          </a:p>
          <a:p>
            <a:pPr lvl="1" fontAlgn="auto">
              <a:spcAft>
                <a:spcPts val="0"/>
              </a:spcAft>
              <a:buFont typeface="Arial" pitchFamily="34" charset="0"/>
              <a:buChar char="–"/>
              <a:defRPr/>
            </a:pPr>
            <a:r>
              <a:rPr lang="en-GB" smtClean="0"/>
              <a:t>Guidance documents summarizing the experience of the developers in specific areas, e.g. Insect Resistance Management, Field Trial Compliance Manual/Workshops, Containment Analysis and Critical Control Point (CACCP) Plan and Product Launch Stewardship Policy.</a:t>
            </a:r>
          </a:p>
          <a:p>
            <a:pPr lvl="1" fontAlgn="auto">
              <a:spcAft>
                <a:spcPts val="0"/>
              </a:spcAft>
              <a:buFont typeface="Arial" pitchFamily="34" charset="0"/>
              <a:buChar char="–"/>
              <a:defRPr/>
            </a:pPr>
            <a:r>
              <a:rPr lang="en-GB" smtClean="0"/>
              <a:t>In 2007 launch of “Excellence Through Stewardship” (ETS), the first industry-coordinated effort to address product stewardship and quality management.</a:t>
            </a:r>
          </a:p>
          <a:p>
            <a:pPr fontAlgn="auto">
              <a:spcAft>
                <a:spcPts val="0"/>
              </a:spcAft>
              <a:buFont typeface="Arial" pitchFamily="34" charset="0"/>
              <a:buChar char="•"/>
              <a:defRPr/>
            </a:pPr>
            <a:endParaRPr lang="en-US" smtClean="0"/>
          </a:p>
        </p:txBody>
      </p:sp>
      <p:sp>
        <p:nvSpPr>
          <p:cNvPr id="23557" name="Tijdelijke aanduiding voor voettekst 4"/>
          <p:cNvSpPr>
            <a:spLocks noGrp="1"/>
          </p:cNvSpPr>
          <p:nvPr>
            <p:ph type="ftr" sz="quarter" idx="11"/>
          </p:nvPr>
        </p:nvSpPr>
        <p:spPr/>
        <p:txBody>
          <a:bodyPr/>
          <a:lstStyle/>
          <a:p>
            <a:pPr>
              <a:defRPr/>
            </a:pPr>
            <a:r>
              <a:rPr lang="nl-NL"/>
              <a:t>	SABIMA Stewardship Module 1</a:t>
            </a:r>
          </a:p>
        </p:txBody>
      </p:sp>
      <p:sp>
        <p:nvSpPr>
          <p:cNvPr id="23556" name="Tijdelijke aanduiding voor dianummer 3"/>
          <p:cNvSpPr>
            <a:spLocks noGrp="1"/>
          </p:cNvSpPr>
          <p:nvPr>
            <p:ph type="sldNum" sz="quarter" idx="12"/>
          </p:nvPr>
        </p:nvSpPr>
        <p:spPr/>
        <p:txBody>
          <a:bodyPr/>
          <a:lstStyle/>
          <a:p>
            <a:pPr>
              <a:defRPr/>
            </a:pPr>
            <a:r>
              <a:rPr lang="nl-NL"/>
              <a:t>Slide </a:t>
            </a:r>
            <a:fld id="{AFADF983-712A-489A-9E0C-1A3C3A1628D5}" type="slidenum">
              <a:rPr lang="nl-NL"/>
              <a:pPr>
                <a:defRPr/>
              </a:pPr>
              <a:t>20</a:t>
            </a:fld>
            <a:endParaRPr lang="nl-NL"/>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en-US" smtClean="0"/>
              <a:t>1.1 Stewardship Programmes</a:t>
            </a:r>
          </a:p>
        </p:txBody>
      </p:sp>
      <p:sp>
        <p:nvSpPr>
          <p:cNvPr id="24579" name="Tijdelijke aanduiding voor inhoud 2"/>
          <p:cNvSpPr>
            <a:spLocks noGrp="1"/>
          </p:cNvSpPr>
          <p:nvPr>
            <p:ph idx="1"/>
          </p:nvPr>
        </p:nvSpPr>
        <p:spPr>
          <a:xfrm>
            <a:off x="490538" y="1557338"/>
            <a:ext cx="8337550" cy="4438650"/>
          </a:xfrm>
        </p:spPr>
        <p:txBody>
          <a:bodyPr rtlCol="0">
            <a:normAutofit fontScale="92500" lnSpcReduction="10000"/>
          </a:bodyPr>
          <a:lstStyle/>
          <a:p>
            <a:pPr fontAlgn="auto">
              <a:spcAft>
                <a:spcPts val="0"/>
              </a:spcAft>
              <a:buFont typeface="Wingdings" pitchFamily="2" charset="2"/>
              <a:buNone/>
              <a:defRPr/>
            </a:pPr>
            <a:r>
              <a:rPr lang="en-GB" smtClean="0"/>
              <a:t>ETS programme </a:t>
            </a:r>
          </a:p>
          <a:p>
            <a:pPr lvl="1" fontAlgn="auto">
              <a:spcAft>
                <a:spcPts val="0"/>
              </a:spcAft>
              <a:buFont typeface="Arial" pitchFamily="34" charset="0"/>
              <a:buChar char="–"/>
              <a:defRPr/>
            </a:pPr>
            <a:r>
              <a:rPr lang="en-GB" smtClean="0"/>
              <a:t>to </a:t>
            </a:r>
            <a:r>
              <a:rPr lang="en-GB" b="1" smtClean="0"/>
              <a:t>promote the responsible management of plant biotechnology, primarily by developing and encouraging implementation of product stewardship practices and by educating the public about those practices</a:t>
            </a:r>
          </a:p>
          <a:p>
            <a:pPr lvl="1" fontAlgn="auto">
              <a:spcAft>
                <a:spcPts val="0"/>
              </a:spcAft>
              <a:buFont typeface="Arial" pitchFamily="34" charset="0"/>
              <a:buChar char="–"/>
              <a:defRPr/>
            </a:pPr>
            <a:r>
              <a:rPr lang="en-GB" smtClean="0"/>
              <a:t>Three main components include:</a:t>
            </a:r>
          </a:p>
          <a:p>
            <a:pPr lvl="2" fontAlgn="auto">
              <a:spcAft>
                <a:spcPts val="0"/>
              </a:spcAft>
              <a:buFont typeface="Arial" pitchFamily="34" charset="0"/>
              <a:buChar char="•"/>
              <a:defRPr/>
            </a:pPr>
            <a:r>
              <a:rPr lang="en-GB" sz="1600" b="1" smtClean="0"/>
              <a:t>Stewardship Objectives, Principles and Management Practices</a:t>
            </a:r>
            <a:r>
              <a:rPr lang="en-GB" sz="1600" smtClean="0"/>
              <a:t>, which members are required to adopt and abide by to contribute to responsible product management.</a:t>
            </a:r>
          </a:p>
          <a:p>
            <a:pPr lvl="2" fontAlgn="auto">
              <a:spcAft>
                <a:spcPts val="0"/>
              </a:spcAft>
              <a:buFont typeface="Arial" pitchFamily="34" charset="0"/>
              <a:buChar char="•"/>
              <a:defRPr/>
            </a:pPr>
            <a:r>
              <a:rPr lang="en-GB" sz="1600" b="1" smtClean="0"/>
              <a:t>Guides</a:t>
            </a:r>
            <a:r>
              <a:rPr lang="en-GB" sz="1600" smtClean="0"/>
              <a:t> to Understanding and Implementing Stewardship and Quality Management Systems, which promote stewardship and quality management practices for the responsible use of biotechnology-derived plant products globally.</a:t>
            </a:r>
          </a:p>
          <a:p>
            <a:pPr lvl="2" fontAlgn="auto">
              <a:spcAft>
                <a:spcPts val="0"/>
              </a:spcAft>
              <a:buFont typeface="Arial" pitchFamily="34" charset="0"/>
              <a:buChar char="•"/>
              <a:defRPr/>
            </a:pPr>
            <a:r>
              <a:rPr lang="en-GB" sz="1600" smtClean="0"/>
              <a:t>A Global Stewardship </a:t>
            </a:r>
            <a:r>
              <a:rPr lang="en-GB" sz="1600" b="1" smtClean="0"/>
              <a:t>Audit Process</a:t>
            </a:r>
            <a:r>
              <a:rPr lang="en-GB" sz="1600" smtClean="0"/>
              <a:t>.</a:t>
            </a:r>
          </a:p>
        </p:txBody>
      </p:sp>
      <p:sp>
        <p:nvSpPr>
          <p:cNvPr id="24581" name="Tijdelijke aanduiding voor voettekst 4"/>
          <p:cNvSpPr>
            <a:spLocks noGrp="1"/>
          </p:cNvSpPr>
          <p:nvPr>
            <p:ph type="ftr" sz="quarter" idx="11"/>
          </p:nvPr>
        </p:nvSpPr>
        <p:spPr/>
        <p:txBody>
          <a:bodyPr/>
          <a:lstStyle/>
          <a:p>
            <a:pPr>
              <a:defRPr/>
            </a:pPr>
            <a:r>
              <a:rPr lang="nl-NL"/>
              <a:t>	SABIMA Stewardship Module 1</a:t>
            </a:r>
          </a:p>
        </p:txBody>
      </p:sp>
      <p:sp>
        <p:nvSpPr>
          <p:cNvPr id="24580" name="Tijdelijke aanduiding voor dianummer 3"/>
          <p:cNvSpPr>
            <a:spLocks noGrp="1"/>
          </p:cNvSpPr>
          <p:nvPr>
            <p:ph type="sldNum" sz="quarter" idx="12"/>
          </p:nvPr>
        </p:nvSpPr>
        <p:spPr/>
        <p:txBody>
          <a:bodyPr/>
          <a:lstStyle/>
          <a:p>
            <a:pPr>
              <a:defRPr/>
            </a:pPr>
            <a:r>
              <a:rPr lang="nl-NL"/>
              <a:t>Slide </a:t>
            </a:r>
            <a:fld id="{F0B2E06D-0006-4899-BA19-9D9C59496C7C}" type="slidenum">
              <a:rPr lang="nl-NL"/>
              <a:pPr>
                <a:defRPr/>
              </a:pPr>
              <a:t>21</a:t>
            </a:fld>
            <a:endParaRPr lang="nl-NL"/>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en-US" smtClean="0"/>
              <a:t>1.1 Stewardship Programmes</a:t>
            </a:r>
          </a:p>
        </p:txBody>
      </p:sp>
      <p:sp>
        <p:nvSpPr>
          <p:cNvPr id="3" name="Tijdelijke aanduiding voor inhoud 2"/>
          <p:cNvSpPr>
            <a:spLocks noGrp="1"/>
          </p:cNvSpPr>
          <p:nvPr>
            <p:ph idx="1"/>
          </p:nvPr>
        </p:nvSpPr>
        <p:spPr>
          <a:xfrm>
            <a:off x="490538" y="1557338"/>
            <a:ext cx="8337550" cy="4438650"/>
          </a:xfrm>
        </p:spPr>
        <p:txBody>
          <a:bodyPr rtlCol="0">
            <a:normAutofit fontScale="92500"/>
          </a:bodyPr>
          <a:lstStyle/>
          <a:p>
            <a:pPr marL="360363" lvl="1" indent="-360363" fontAlgn="auto">
              <a:spcAft>
                <a:spcPts val="0"/>
              </a:spcAft>
              <a:buFont typeface="Wingdings" pitchFamily="2" charset="2"/>
              <a:buNone/>
              <a:defRPr/>
            </a:pPr>
            <a:r>
              <a:rPr lang="en-US" sz="2400" dirty="0" smtClean="0"/>
              <a:t>Stewardship in plant biotechnology</a:t>
            </a:r>
          </a:p>
          <a:p>
            <a:pPr lvl="1" fontAlgn="auto">
              <a:spcAft>
                <a:spcPts val="0"/>
              </a:spcAft>
              <a:buFont typeface="Arial" pitchFamily="34" charset="0"/>
              <a:buChar char="–"/>
              <a:defRPr/>
            </a:pPr>
            <a:r>
              <a:rPr lang="en-US" b="1" dirty="0" smtClean="0">
                <a:solidFill>
                  <a:srgbClr val="C00000"/>
                </a:solidFill>
              </a:rPr>
              <a:t>is the responsible management of a product from its inception through to its use and discontinuation.  </a:t>
            </a:r>
          </a:p>
          <a:p>
            <a:pPr lvl="1" fontAlgn="auto">
              <a:spcAft>
                <a:spcPts val="0"/>
              </a:spcAft>
              <a:buFont typeface="Arial" pitchFamily="34" charset="0"/>
              <a:buChar char="–"/>
              <a:defRPr/>
            </a:pPr>
            <a:endParaRPr lang="en-US" sz="800" dirty="0" smtClean="0"/>
          </a:p>
          <a:p>
            <a:pPr lvl="1" fontAlgn="auto">
              <a:spcAft>
                <a:spcPts val="0"/>
              </a:spcAft>
              <a:buFont typeface="Arial" pitchFamily="34" charset="0"/>
              <a:buChar char="–"/>
              <a:defRPr/>
            </a:pPr>
            <a:r>
              <a:rPr lang="en-US" dirty="0" smtClean="0"/>
              <a:t>applies across the life cycle of a plant product and includes careful attention to the responsible introduction and use of products. </a:t>
            </a:r>
          </a:p>
          <a:p>
            <a:pPr lvl="1" fontAlgn="auto">
              <a:spcAft>
                <a:spcPts val="0"/>
              </a:spcAft>
              <a:buFont typeface="Arial" pitchFamily="34" charset="0"/>
              <a:buChar char="–"/>
              <a:defRPr/>
            </a:pPr>
            <a:endParaRPr lang="en-GB" sz="800" dirty="0" smtClean="0"/>
          </a:p>
          <a:p>
            <a:pPr lvl="1" fontAlgn="auto">
              <a:spcAft>
                <a:spcPts val="0"/>
              </a:spcAft>
              <a:buFont typeface="Arial" pitchFamily="34" charset="0"/>
              <a:buChar char="–"/>
              <a:defRPr/>
            </a:pPr>
            <a:r>
              <a:rPr lang="en-GB" dirty="0" smtClean="0"/>
              <a:t>Objectives of a Stewardship plan should include:</a:t>
            </a:r>
          </a:p>
          <a:p>
            <a:pPr lvl="2" fontAlgn="auto">
              <a:spcAft>
                <a:spcPts val="0"/>
              </a:spcAft>
              <a:buFont typeface="Arial" pitchFamily="34" charset="0"/>
              <a:buChar char="•"/>
              <a:defRPr/>
            </a:pPr>
            <a:r>
              <a:rPr lang="en-GB" sz="1600" dirty="0" smtClean="0"/>
              <a:t>Fully comply with applicable regulatory requirements,</a:t>
            </a:r>
          </a:p>
          <a:p>
            <a:pPr lvl="2" fontAlgn="auto">
              <a:spcAft>
                <a:spcPts val="0"/>
              </a:spcAft>
              <a:buFont typeface="Arial" pitchFamily="34" charset="0"/>
              <a:buChar char="•"/>
              <a:defRPr/>
            </a:pPr>
            <a:r>
              <a:rPr lang="en-GB" sz="1600" dirty="0" smtClean="0"/>
              <a:t>Seek to achieve and maintain plant product integrity, and</a:t>
            </a:r>
          </a:p>
          <a:p>
            <a:pPr lvl="2" fontAlgn="auto">
              <a:spcAft>
                <a:spcPts val="0"/>
              </a:spcAft>
              <a:buFont typeface="Arial" pitchFamily="34" charset="0"/>
              <a:buChar char="•"/>
              <a:defRPr/>
            </a:pPr>
            <a:r>
              <a:rPr lang="en-GB" sz="1600" dirty="0" smtClean="0"/>
              <a:t>Work to prevent trade disruptions in order to facilitate the flow of goods in commerce</a:t>
            </a:r>
          </a:p>
        </p:txBody>
      </p:sp>
      <p:sp>
        <p:nvSpPr>
          <p:cNvPr id="25605" name="Tijdelijke aanduiding voor voettekst 4"/>
          <p:cNvSpPr>
            <a:spLocks noGrp="1"/>
          </p:cNvSpPr>
          <p:nvPr>
            <p:ph type="ftr" sz="quarter" idx="11"/>
          </p:nvPr>
        </p:nvSpPr>
        <p:spPr/>
        <p:txBody>
          <a:bodyPr/>
          <a:lstStyle/>
          <a:p>
            <a:pPr>
              <a:defRPr/>
            </a:pPr>
            <a:r>
              <a:rPr lang="nl-NL"/>
              <a:t>	SABIMA Stewardship Module 1</a:t>
            </a:r>
          </a:p>
        </p:txBody>
      </p:sp>
      <p:sp>
        <p:nvSpPr>
          <p:cNvPr id="25604" name="Tijdelijke aanduiding voor dianummer 3"/>
          <p:cNvSpPr>
            <a:spLocks noGrp="1"/>
          </p:cNvSpPr>
          <p:nvPr>
            <p:ph type="sldNum" sz="quarter" idx="12"/>
          </p:nvPr>
        </p:nvSpPr>
        <p:spPr/>
        <p:txBody>
          <a:bodyPr/>
          <a:lstStyle/>
          <a:p>
            <a:pPr>
              <a:defRPr/>
            </a:pPr>
            <a:r>
              <a:rPr lang="nl-NL"/>
              <a:t>Slide </a:t>
            </a:r>
            <a:fld id="{26D35F7B-169C-40CA-B8E2-799219925416}" type="slidenum">
              <a:rPr lang="nl-NL"/>
              <a:pPr>
                <a:defRPr/>
              </a:pPr>
              <a:t>22</a:t>
            </a:fld>
            <a:endParaRPr lang="nl-NL"/>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en-US" smtClean="0"/>
              <a:t>1.1 Stewardship Programmes</a:t>
            </a:r>
          </a:p>
        </p:txBody>
      </p:sp>
      <p:sp>
        <p:nvSpPr>
          <p:cNvPr id="3" name="Tijdelijke aanduiding voor inhoud 2"/>
          <p:cNvSpPr>
            <a:spLocks noGrp="1"/>
          </p:cNvSpPr>
          <p:nvPr>
            <p:ph idx="1"/>
          </p:nvPr>
        </p:nvSpPr>
        <p:spPr>
          <a:xfrm>
            <a:off x="490538" y="1557338"/>
            <a:ext cx="5248275" cy="4438650"/>
          </a:xfrm>
        </p:spPr>
        <p:txBody>
          <a:bodyPr rtlCol="0">
            <a:normAutofit fontScale="92500"/>
          </a:bodyPr>
          <a:lstStyle/>
          <a:p>
            <a:pPr marL="360363" lvl="1" indent="-360363" fontAlgn="auto">
              <a:spcAft>
                <a:spcPts val="0"/>
              </a:spcAft>
              <a:buFont typeface="Wingdings" pitchFamily="2" charset="2"/>
              <a:buNone/>
              <a:defRPr/>
            </a:pPr>
            <a:r>
              <a:rPr lang="en-GB" sz="2400" dirty="0" smtClean="0"/>
              <a:t>Stewardship, a programme of continuous improvement</a:t>
            </a:r>
          </a:p>
          <a:p>
            <a:pPr lvl="1" fontAlgn="auto">
              <a:spcAft>
                <a:spcPts val="0"/>
              </a:spcAft>
              <a:buFont typeface="Arial" pitchFamily="34" charset="0"/>
              <a:buChar char="–"/>
              <a:defRPr/>
            </a:pPr>
            <a:r>
              <a:rPr lang="en-GB" dirty="0" smtClean="0"/>
              <a:t>Stewardship is not a goal per se.</a:t>
            </a:r>
          </a:p>
          <a:p>
            <a:pPr lvl="1" fontAlgn="auto">
              <a:spcAft>
                <a:spcPts val="0"/>
              </a:spcAft>
              <a:buFont typeface="Arial" pitchFamily="34" charset="0"/>
              <a:buChar char="–"/>
              <a:defRPr/>
            </a:pPr>
            <a:endParaRPr lang="en-GB" sz="800" dirty="0" smtClean="0"/>
          </a:p>
          <a:p>
            <a:pPr lvl="1" fontAlgn="auto">
              <a:spcAft>
                <a:spcPts val="0"/>
              </a:spcAft>
              <a:buFont typeface="Arial" pitchFamily="34" charset="0"/>
              <a:buChar char="–"/>
              <a:defRPr/>
            </a:pPr>
            <a:r>
              <a:rPr lang="en-GB" dirty="0" smtClean="0"/>
              <a:t>A </a:t>
            </a:r>
            <a:r>
              <a:rPr lang="en-GB" b="1" dirty="0" smtClean="0">
                <a:solidFill>
                  <a:srgbClr val="C00000"/>
                </a:solidFill>
              </a:rPr>
              <a:t>continuous improvement process</a:t>
            </a:r>
            <a:r>
              <a:rPr lang="en-GB" dirty="0" smtClean="0">
                <a:solidFill>
                  <a:srgbClr val="C00000"/>
                </a:solidFill>
              </a:rPr>
              <a:t> </a:t>
            </a:r>
            <a:r>
              <a:rPr lang="en-GB" b="1" dirty="0" smtClean="0">
                <a:solidFill>
                  <a:srgbClr val="C00000"/>
                </a:solidFill>
              </a:rPr>
              <a:t>is a management process whereby the processes are constantly evaluated and improved in the light of their efficiency, effectiveness and flexibility.</a:t>
            </a:r>
            <a:endParaRPr lang="en-GB" dirty="0" smtClean="0">
              <a:solidFill>
                <a:srgbClr val="C00000"/>
              </a:solidFill>
            </a:endParaRPr>
          </a:p>
        </p:txBody>
      </p:sp>
      <p:sp>
        <p:nvSpPr>
          <p:cNvPr id="26629" name="Tijdelijke aanduiding voor voettekst 4"/>
          <p:cNvSpPr>
            <a:spLocks noGrp="1"/>
          </p:cNvSpPr>
          <p:nvPr>
            <p:ph type="ftr" sz="quarter" idx="11"/>
          </p:nvPr>
        </p:nvSpPr>
        <p:spPr/>
        <p:txBody>
          <a:bodyPr/>
          <a:lstStyle/>
          <a:p>
            <a:pPr>
              <a:defRPr/>
            </a:pPr>
            <a:r>
              <a:rPr lang="nl-NL"/>
              <a:t>	SABIMA Stewardship Module 1</a:t>
            </a:r>
          </a:p>
        </p:txBody>
      </p:sp>
      <p:sp>
        <p:nvSpPr>
          <p:cNvPr id="26628" name="Tijdelijke aanduiding voor dianummer 3"/>
          <p:cNvSpPr>
            <a:spLocks noGrp="1"/>
          </p:cNvSpPr>
          <p:nvPr>
            <p:ph type="sldNum" sz="quarter" idx="12"/>
          </p:nvPr>
        </p:nvSpPr>
        <p:spPr/>
        <p:txBody>
          <a:bodyPr/>
          <a:lstStyle/>
          <a:p>
            <a:pPr>
              <a:defRPr/>
            </a:pPr>
            <a:r>
              <a:rPr lang="nl-NL"/>
              <a:t>Slide </a:t>
            </a:r>
            <a:fld id="{E5802DD4-D69A-425F-9FBE-161F2BC73C47}" type="slidenum">
              <a:rPr lang="nl-NL"/>
              <a:pPr>
                <a:defRPr/>
              </a:pPr>
              <a:t>23</a:t>
            </a:fld>
            <a:endParaRPr lang="nl-NL"/>
          </a:p>
        </p:txBody>
      </p:sp>
      <p:graphicFrame>
        <p:nvGraphicFramePr>
          <p:cNvPr id="6" name="Diagram 5"/>
          <p:cNvGraphicFramePr/>
          <p:nvPr/>
        </p:nvGraphicFramePr>
        <p:xfrm>
          <a:off x="5202621" y="2364829"/>
          <a:ext cx="3941379" cy="29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en-US" smtClean="0"/>
              <a:t>1.2 Life Cycle phases</a:t>
            </a:r>
          </a:p>
        </p:txBody>
      </p:sp>
      <p:sp>
        <p:nvSpPr>
          <p:cNvPr id="27652" name="Tijdelijke aanduiding voor voettekst 4"/>
          <p:cNvSpPr>
            <a:spLocks noGrp="1"/>
          </p:cNvSpPr>
          <p:nvPr>
            <p:ph type="ftr" sz="quarter" idx="11"/>
          </p:nvPr>
        </p:nvSpPr>
        <p:spPr/>
        <p:txBody>
          <a:bodyPr/>
          <a:lstStyle/>
          <a:p>
            <a:pPr>
              <a:defRPr/>
            </a:pPr>
            <a:r>
              <a:rPr lang="nl-NL"/>
              <a:t>	SABIMA Stewardship Module 1</a:t>
            </a:r>
          </a:p>
        </p:txBody>
      </p:sp>
      <p:sp>
        <p:nvSpPr>
          <p:cNvPr id="27651" name="Tijdelijke aanduiding voor dianummer 3"/>
          <p:cNvSpPr>
            <a:spLocks noGrp="1"/>
          </p:cNvSpPr>
          <p:nvPr>
            <p:ph type="sldNum" sz="quarter" idx="12"/>
          </p:nvPr>
        </p:nvSpPr>
        <p:spPr/>
        <p:txBody>
          <a:bodyPr/>
          <a:lstStyle/>
          <a:p>
            <a:pPr>
              <a:defRPr/>
            </a:pPr>
            <a:r>
              <a:rPr lang="nl-NL"/>
              <a:t>Slide </a:t>
            </a:r>
            <a:fld id="{C3EB50C9-9E14-4CF1-AA3C-FE0DE9DE1E3E}" type="slidenum">
              <a:rPr lang="nl-NL"/>
              <a:pPr>
                <a:defRPr/>
              </a:pPr>
              <a:t>24</a:t>
            </a:fld>
            <a:endParaRPr lang="nl-NL"/>
          </a:p>
        </p:txBody>
      </p:sp>
      <p:grpSp>
        <p:nvGrpSpPr>
          <p:cNvPr id="38917" name="Group 37"/>
          <p:cNvGrpSpPr>
            <a:grpSpLocks/>
          </p:cNvGrpSpPr>
          <p:nvPr/>
        </p:nvGrpSpPr>
        <p:grpSpPr bwMode="auto">
          <a:xfrm>
            <a:off x="736600" y="1216025"/>
            <a:ext cx="7950200" cy="5584825"/>
            <a:chOff x="1524000" y="2241550"/>
            <a:chExt cx="5486400" cy="3854450"/>
          </a:xfrm>
        </p:grpSpPr>
        <p:sp>
          <p:nvSpPr>
            <p:cNvPr id="38919" name="Text Box 20"/>
            <p:cNvSpPr txBox="1">
              <a:spLocks noChangeArrowheads="1"/>
            </p:cNvSpPr>
            <p:nvPr/>
          </p:nvSpPr>
          <p:spPr bwMode="auto">
            <a:xfrm>
              <a:off x="1524000" y="4176444"/>
              <a:ext cx="990600" cy="419100"/>
            </a:xfrm>
            <a:prstGeom prst="rect">
              <a:avLst/>
            </a:prstGeom>
            <a:noFill/>
            <a:ln w="9525">
              <a:noFill/>
              <a:miter lim="800000"/>
              <a:headEnd/>
              <a:tailEnd/>
            </a:ln>
          </p:spPr>
          <p:txBody>
            <a:bodyPr lIns="68580" tIns="34290" rIns="68580" bIns="34290"/>
            <a:lstStyle/>
            <a:p>
              <a:pPr>
                <a:spcAft>
                  <a:spcPts val="1000"/>
                </a:spcAft>
              </a:pPr>
              <a:r>
                <a:rPr lang="en-GB" sz="900" b="1">
                  <a:solidFill>
                    <a:srgbClr val="000000"/>
                  </a:solidFill>
                  <a:latin typeface="Lucida Sans Unicode" pitchFamily="34" charset="0"/>
                </a:rPr>
                <a:t>Gene Discovery</a:t>
              </a:r>
              <a:endParaRPr lang="en-US"/>
            </a:p>
          </p:txBody>
        </p:sp>
        <p:sp>
          <p:nvSpPr>
            <p:cNvPr id="38920" name="Text Box 21"/>
            <p:cNvSpPr txBox="1">
              <a:spLocks noChangeArrowheads="1"/>
            </p:cNvSpPr>
            <p:nvPr/>
          </p:nvSpPr>
          <p:spPr bwMode="auto">
            <a:xfrm>
              <a:off x="2122487" y="3746500"/>
              <a:ext cx="914400" cy="420688"/>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Plant Development</a:t>
              </a:r>
              <a:endParaRPr lang="en-US"/>
            </a:p>
          </p:txBody>
        </p:sp>
        <p:sp>
          <p:nvSpPr>
            <p:cNvPr id="38921" name="Text Box 22"/>
            <p:cNvSpPr txBox="1">
              <a:spLocks noChangeArrowheads="1"/>
            </p:cNvSpPr>
            <p:nvPr/>
          </p:nvSpPr>
          <p:spPr bwMode="auto">
            <a:xfrm>
              <a:off x="3744912" y="3451225"/>
              <a:ext cx="911225" cy="595313"/>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Seed Marketing &amp; Distribution</a:t>
              </a:r>
              <a:endParaRPr lang="en-US"/>
            </a:p>
          </p:txBody>
        </p:sp>
        <p:sp>
          <p:nvSpPr>
            <p:cNvPr id="38922" name="Text Box 23"/>
            <p:cNvSpPr txBox="1">
              <a:spLocks noChangeArrowheads="1"/>
            </p:cNvSpPr>
            <p:nvPr/>
          </p:nvSpPr>
          <p:spPr bwMode="auto">
            <a:xfrm>
              <a:off x="4632325" y="3508375"/>
              <a:ext cx="811212" cy="41910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Crop Production</a:t>
              </a:r>
              <a:endParaRPr lang="en-US"/>
            </a:p>
          </p:txBody>
        </p:sp>
        <p:sp>
          <p:nvSpPr>
            <p:cNvPr id="38923" name="Text Box 24"/>
            <p:cNvSpPr txBox="1">
              <a:spLocks noChangeArrowheads="1"/>
            </p:cNvSpPr>
            <p:nvPr/>
          </p:nvSpPr>
          <p:spPr bwMode="auto">
            <a:xfrm>
              <a:off x="5478462" y="3792538"/>
              <a:ext cx="741363" cy="420687"/>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Crop Utilization</a:t>
              </a:r>
              <a:endParaRPr lang="en-US"/>
            </a:p>
          </p:txBody>
        </p:sp>
        <p:sp>
          <p:nvSpPr>
            <p:cNvPr id="38924" name="Text Box 25"/>
            <p:cNvSpPr txBox="1">
              <a:spLocks noChangeArrowheads="1"/>
            </p:cNvSpPr>
            <p:nvPr/>
          </p:nvSpPr>
          <p:spPr bwMode="auto">
            <a:xfrm>
              <a:off x="5981700" y="4176444"/>
              <a:ext cx="1028700" cy="41910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Product Discontinuation</a:t>
              </a:r>
              <a:endParaRPr lang="en-US"/>
            </a:p>
          </p:txBody>
        </p:sp>
        <p:sp>
          <p:nvSpPr>
            <p:cNvPr id="38925" name="Text Box 26"/>
            <p:cNvSpPr txBox="1">
              <a:spLocks noChangeArrowheads="1"/>
            </p:cNvSpPr>
            <p:nvPr/>
          </p:nvSpPr>
          <p:spPr bwMode="auto">
            <a:xfrm>
              <a:off x="2777283" y="3308700"/>
              <a:ext cx="1209462" cy="59055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FFFFFF"/>
                  </a:solidFill>
                  <a:latin typeface="Lucida Sans Unicode" pitchFamily="34" charset="0"/>
                </a:rPr>
                <a:t>E</a:t>
              </a:r>
            </a:p>
            <a:p>
              <a:pPr algn="ctr">
                <a:spcAft>
                  <a:spcPts val="1000"/>
                </a:spcAft>
              </a:pPr>
              <a:r>
                <a:rPr lang="en-GB" sz="900" b="1">
                  <a:solidFill>
                    <a:srgbClr val="000000"/>
                  </a:solidFill>
                  <a:latin typeface="Lucida Sans Unicode" pitchFamily="34" charset="0"/>
                </a:rPr>
                <a:t>Seed</a:t>
              </a:r>
            </a:p>
            <a:p>
              <a:pPr algn="ctr">
                <a:spcAft>
                  <a:spcPts val="1000"/>
                </a:spcAft>
              </a:pPr>
              <a:r>
                <a:rPr lang="en-GB" sz="900" b="1">
                  <a:solidFill>
                    <a:srgbClr val="000000"/>
                  </a:solidFill>
                  <a:latin typeface="Lucida Sans Unicode" pitchFamily="34" charset="0"/>
                </a:rPr>
                <a:t>Production</a:t>
              </a:r>
              <a:endParaRPr lang="en-US"/>
            </a:p>
          </p:txBody>
        </p:sp>
        <p:grpSp>
          <p:nvGrpSpPr>
            <p:cNvPr id="38926" name="Group 27"/>
            <p:cNvGrpSpPr>
              <a:grpSpLocks/>
            </p:cNvGrpSpPr>
            <p:nvPr/>
          </p:nvGrpSpPr>
          <p:grpSpPr bwMode="auto">
            <a:xfrm>
              <a:off x="1690687" y="2241550"/>
              <a:ext cx="5053013" cy="3854450"/>
              <a:chOff x="355" y="1028"/>
              <a:chExt cx="4943" cy="3719"/>
            </a:xfrm>
          </p:grpSpPr>
          <p:sp>
            <p:nvSpPr>
              <p:cNvPr id="38927" name="Arc 28"/>
              <p:cNvSpPr>
                <a:spLocks/>
              </p:cNvSpPr>
              <p:nvPr/>
            </p:nvSpPr>
            <p:spPr bwMode="auto">
              <a:xfrm rot="13500000" flipV="1">
                <a:off x="971" y="1028"/>
                <a:ext cx="3719" cy="37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18" y="0"/>
                    </a:moveTo>
                    <a:cubicBezTo>
                      <a:pt x="12001" y="65"/>
                      <a:pt x="21600" y="9717"/>
                      <a:pt x="21600" y="21600"/>
                    </a:cubicBezTo>
                  </a:path>
                  <a:path w="21600" h="21600" stroke="0" extrusionOk="0">
                    <a:moveTo>
                      <a:pt x="118" y="0"/>
                    </a:moveTo>
                    <a:cubicBezTo>
                      <a:pt x="12001" y="65"/>
                      <a:pt x="21600" y="9717"/>
                      <a:pt x="21600" y="21600"/>
                    </a:cubicBezTo>
                    <a:lnTo>
                      <a:pt x="0" y="21600"/>
                    </a:lnTo>
                    <a:close/>
                  </a:path>
                </a:pathLst>
              </a:custGeom>
              <a:noFill/>
              <a:ln w="28575">
                <a:solidFill>
                  <a:srgbClr val="0083A2"/>
                </a:solidFill>
                <a:round/>
                <a:headEnd/>
                <a:tailEnd/>
              </a:ln>
            </p:spPr>
            <p:txBody>
              <a:bodyPr anchor="ctr"/>
              <a:lstStyle/>
              <a:p>
                <a:endParaRPr lang="en-US"/>
              </a:p>
            </p:txBody>
          </p:sp>
          <p:pic>
            <p:nvPicPr>
              <p:cNvPr id="38928" name="Picture 29" descr="Crop-Channeling"/>
              <p:cNvPicPr>
                <a:picLocks noChangeAspect="1" noChangeArrowheads="1"/>
              </p:cNvPicPr>
              <p:nvPr/>
            </p:nvPicPr>
            <p:blipFill>
              <a:blip r:embed="rId3" cstate="print"/>
              <a:srcRect/>
              <a:stretch>
                <a:fillRect/>
              </a:stretch>
            </p:blipFill>
            <p:spPr bwMode="auto">
              <a:xfrm>
                <a:off x="4218" y="1954"/>
                <a:ext cx="442" cy="442"/>
              </a:xfrm>
              <a:prstGeom prst="rect">
                <a:avLst/>
              </a:prstGeom>
              <a:noFill/>
              <a:ln w="9525">
                <a:noFill/>
                <a:miter lim="800000"/>
                <a:headEnd/>
                <a:tailEnd/>
              </a:ln>
            </p:spPr>
          </p:pic>
          <p:pic>
            <p:nvPicPr>
              <p:cNvPr id="38929" name="Picture 30" descr="Crop-Production1"/>
              <p:cNvPicPr>
                <a:picLocks noChangeAspect="1" noChangeArrowheads="1"/>
              </p:cNvPicPr>
              <p:nvPr/>
            </p:nvPicPr>
            <p:blipFill>
              <a:blip r:embed="rId4" cstate="print"/>
              <a:srcRect/>
              <a:stretch>
                <a:fillRect/>
              </a:stretch>
            </p:blipFill>
            <p:spPr bwMode="auto">
              <a:xfrm>
                <a:off x="3401" y="1672"/>
                <a:ext cx="477" cy="442"/>
              </a:xfrm>
              <a:prstGeom prst="rect">
                <a:avLst/>
              </a:prstGeom>
              <a:noFill/>
              <a:ln w="9525">
                <a:noFill/>
                <a:miter lim="800000"/>
                <a:headEnd/>
                <a:tailEnd/>
              </a:ln>
            </p:spPr>
          </p:pic>
          <p:pic>
            <p:nvPicPr>
              <p:cNvPr id="38930" name="Picture 31" descr="Gene-Discovery"/>
              <p:cNvPicPr>
                <a:picLocks noChangeAspect="1" noChangeArrowheads="1"/>
              </p:cNvPicPr>
              <p:nvPr/>
            </p:nvPicPr>
            <p:blipFill>
              <a:blip r:embed="rId5" cstate="print"/>
              <a:srcRect/>
              <a:stretch>
                <a:fillRect/>
              </a:stretch>
            </p:blipFill>
            <p:spPr bwMode="auto">
              <a:xfrm>
                <a:off x="355" y="2334"/>
                <a:ext cx="442" cy="442"/>
              </a:xfrm>
              <a:prstGeom prst="rect">
                <a:avLst/>
              </a:prstGeom>
              <a:noFill/>
              <a:ln w="9525">
                <a:noFill/>
                <a:miter lim="800000"/>
                <a:headEnd/>
                <a:tailEnd/>
              </a:ln>
            </p:spPr>
          </p:pic>
          <p:pic>
            <p:nvPicPr>
              <p:cNvPr id="38931" name="Picture 32" descr="Phase-Out-of-Discontinued-P"/>
              <p:cNvPicPr>
                <a:picLocks noChangeAspect="1" noChangeArrowheads="1"/>
              </p:cNvPicPr>
              <p:nvPr/>
            </p:nvPicPr>
            <p:blipFill>
              <a:blip r:embed="rId6" cstate="print"/>
              <a:srcRect/>
              <a:stretch>
                <a:fillRect/>
              </a:stretch>
            </p:blipFill>
            <p:spPr bwMode="auto">
              <a:xfrm>
                <a:off x="4856" y="2333"/>
                <a:ext cx="442" cy="442"/>
              </a:xfrm>
              <a:prstGeom prst="rect">
                <a:avLst/>
              </a:prstGeom>
              <a:noFill/>
              <a:ln w="9525">
                <a:noFill/>
                <a:miter lim="800000"/>
                <a:headEnd/>
                <a:tailEnd/>
              </a:ln>
            </p:spPr>
          </p:pic>
          <p:pic>
            <p:nvPicPr>
              <p:cNvPr id="38932" name="Picture 33" descr="Plant-Variety-Development"/>
              <p:cNvPicPr>
                <a:picLocks noChangeAspect="1" noChangeArrowheads="1"/>
              </p:cNvPicPr>
              <p:nvPr/>
            </p:nvPicPr>
            <p:blipFill>
              <a:blip r:embed="rId7" cstate="print"/>
              <a:srcRect/>
              <a:stretch>
                <a:fillRect/>
              </a:stretch>
            </p:blipFill>
            <p:spPr bwMode="auto">
              <a:xfrm>
                <a:off x="1009" y="1915"/>
                <a:ext cx="442" cy="442"/>
              </a:xfrm>
              <a:prstGeom prst="rect">
                <a:avLst/>
              </a:prstGeom>
              <a:noFill/>
              <a:ln w="9525">
                <a:noFill/>
                <a:miter lim="800000"/>
                <a:headEnd/>
                <a:tailEnd/>
              </a:ln>
            </p:spPr>
          </p:pic>
          <p:pic>
            <p:nvPicPr>
              <p:cNvPr id="38933" name="Picture 34" descr="Seed-Production"/>
              <p:cNvPicPr>
                <a:picLocks noChangeAspect="1" noChangeArrowheads="1"/>
              </p:cNvPicPr>
              <p:nvPr/>
            </p:nvPicPr>
            <p:blipFill>
              <a:blip r:embed="rId8" cstate="print"/>
              <a:srcRect/>
              <a:stretch>
                <a:fillRect/>
              </a:stretch>
            </p:blipFill>
            <p:spPr bwMode="auto">
              <a:xfrm>
                <a:off x="1797" y="1657"/>
                <a:ext cx="442" cy="437"/>
              </a:xfrm>
              <a:prstGeom prst="rect">
                <a:avLst/>
              </a:prstGeom>
              <a:noFill/>
              <a:ln w="9525">
                <a:noFill/>
                <a:miter lim="800000"/>
                <a:headEnd/>
                <a:tailEnd/>
              </a:ln>
            </p:spPr>
          </p:pic>
          <p:pic>
            <p:nvPicPr>
              <p:cNvPr id="38934" name="Picture 35" descr="Seed-Marketing-&amp;-Distributi"/>
              <p:cNvPicPr>
                <a:picLocks noChangeAspect="1" noChangeArrowheads="1"/>
              </p:cNvPicPr>
              <p:nvPr/>
            </p:nvPicPr>
            <p:blipFill>
              <a:blip r:embed="rId9" cstate="print"/>
              <a:srcRect/>
              <a:stretch>
                <a:fillRect/>
              </a:stretch>
            </p:blipFill>
            <p:spPr bwMode="auto">
              <a:xfrm>
                <a:off x="2611" y="1575"/>
                <a:ext cx="442" cy="442"/>
              </a:xfrm>
              <a:prstGeom prst="rect">
                <a:avLst/>
              </a:prstGeom>
              <a:noFill/>
              <a:ln w="9525">
                <a:noFill/>
                <a:miter lim="800000"/>
                <a:headEnd/>
                <a:tailEnd/>
              </a:ln>
            </p:spPr>
          </p:pic>
        </p:grpSp>
      </p:grpSp>
      <p:sp>
        <p:nvSpPr>
          <p:cNvPr id="38918" name="Rechthoek 22"/>
          <p:cNvSpPr>
            <a:spLocks noChangeArrowheads="1"/>
          </p:cNvSpPr>
          <p:nvPr/>
        </p:nvSpPr>
        <p:spPr bwMode="auto">
          <a:xfrm>
            <a:off x="741363" y="4778375"/>
            <a:ext cx="8024812" cy="954088"/>
          </a:xfrm>
          <a:prstGeom prst="rect">
            <a:avLst/>
          </a:prstGeom>
          <a:noFill/>
          <a:ln w="9525">
            <a:noFill/>
            <a:miter lim="800000"/>
            <a:headEnd/>
            <a:tailEnd/>
          </a:ln>
        </p:spPr>
        <p:txBody>
          <a:bodyPr>
            <a:spAutoFit/>
          </a:bodyPr>
          <a:lstStyle/>
          <a:p>
            <a:pPr algn="ctr"/>
            <a:r>
              <a:rPr lang="en-GB" sz="1400" b="1">
                <a:solidFill>
                  <a:srgbClr val="002060"/>
                </a:solidFill>
              </a:rPr>
              <a:t>modelled after the </a:t>
            </a:r>
          </a:p>
          <a:p>
            <a:pPr algn="ctr"/>
            <a:r>
              <a:rPr lang="en-GB" sz="1400" b="1" i="1">
                <a:solidFill>
                  <a:srgbClr val="002060"/>
                </a:solidFill>
              </a:rPr>
              <a:t>Guide for Stewardship of Biotechnology-Derived Plant Products </a:t>
            </a:r>
          </a:p>
          <a:p>
            <a:pPr algn="ctr"/>
            <a:r>
              <a:rPr lang="en-GB" sz="1400" b="1" i="1">
                <a:solidFill>
                  <a:srgbClr val="002060"/>
                </a:solidFill>
              </a:rPr>
              <a:t>(March </a:t>
            </a:r>
            <a:r>
              <a:rPr lang="en-GB" sz="1400" b="1">
                <a:solidFill>
                  <a:srgbClr val="002060"/>
                </a:solidFill>
              </a:rPr>
              <a:t>2009 Excellence Through Stewardship)</a:t>
            </a:r>
            <a:endParaRPr lang="en-US" sz="1400">
              <a:solidFill>
                <a:srgbClr val="002060"/>
              </a:solidFill>
            </a:endParaRP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en-US" smtClean="0"/>
              <a:t>1.2 Life Cycle phases</a:t>
            </a:r>
          </a:p>
        </p:txBody>
      </p:sp>
      <p:sp>
        <p:nvSpPr>
          <p:cNvPr id="39939" name="Tijdelijke aanduiding voor inhoud 2"/>
          <p:cNvSpPr>
            <a:spLocks noGrp="1"/>
          </p:cNvSpPr>
          <p:nvPr>
            <p:ph idx="1"/>
          </p:nvPr>
        </p:nvSpPr>
        <p:spPr>
          <a:xfrm>
            <a:off x="490538" y="1557338"/>
            <a:ext cx="5516562" cy="4438650"/>
          </a:xfrm>
        </p:spPr>
        <p:txBody>
          <a:bodyPr/>
          <a:lstStyle/>
          <a:p>
            <a:r>
              <a:rPr lang="en-GB" b="1" smtClean="0"/>
              <a:t>Gene Discovery phase</a:t>
            </a:r>
            <a:r>
              <a:rPr lang="en-GB" smtClean="0"/>
              <a:t> </a:t>
            </a:r>
          </a:p>
          <a:p>
            <a:pPr lvl="1"/>
            <a:r>
              <a:rPr lang="en-GB" sz="1600" smtClean="0"/>
              <a:t>Activities to identify and evaluate the specific genes and other elements that may be used to produce or construct a new plant product through biotechnology. </a:t>
            </a:r>
          </a:p>
          <a:p>
            <a:pPr lvl="1"/>
            <a:endParaRPr lang="en-GB" sz="800" smtClean="0"/>
          </a:p>
          <a:p>
            <a:pPr lvl="1"/>
            <a:r>
              <a:rPr lang="en-GB" sz="1600" smtClean="0"/>
              <a:t>Basic research in contained laboratory, growth room and greenhouse facilities. Occasionally a limited scale research field trial may be required. </a:t>
            </a:r>
          </a:p>
          <a:p>
            <a:pPr lvl="1"/>
            <a:endParaRPr lang="en-GB" sz="800" smtClean="0"/>
          </a:p>
          <a:p>
            <a:pPr lvl="1"/>
            <a:r>
              <a:rPr lang="en-GB" sz="1600" smtClean="0"/>
              <a:t>Goal: Proof of concept. </a:t>
            </a:r>
          </a:p>
          <a:p>
            <a:pPr lvl="1"/>
            <a:endParaRPr lang="en-GB" sz="800" smtClean="0"/>
          </a:p>
          <a:p>
            <a:pPr lvl="1"/>
            <a:r>
              <a:rPr lang="en-GB" sz="1600" smtClean="0"/>
              <a:t>Material developed during this phase may be suited for further development, however in most cases this basic research material may contain features that are not desired for development and commercialisation.</a:t>
            </a:r>
            <a:endParaRPr lang="en-US" sz="1600" smtClean="0"/>
          </a:p>
        </p:txBody>
      </p:sp>
      <p:sp>
        <p:nvSpPr>
          <p:cNvPr id="28678" name="Tijdelijke aanduiding voor voettekst 4"/>
          <p:cNvSpPr>
            <a:spLocks noGrp="1"/>
          </p:cNvSpPr>
          <p:nvPr>
            <p:ph type="ftr" sz="quarter" idx="11"/>
          </p:nvPr>
        </p:nvSpPr>
        <p:spPr/>
        <p:txBody>
          <a:bodyPr/>
          <a:lstStyle/>
          <a:p>
            <a:pPr>
              <a:defRPr/>
            </a:pPr>
            <a:r>
              <a:rPr lang="nl-NL"/>
              <a:t>	SABIMA Stewardship Module 1</a:t>
            </a:r>
          </a:p>
        </p:txBody>
      </p:sp>
      <p:sp>
        <p:nvSpPr>
          <p:cNvPr id="28677" name="Tijdelijke aanduiding voor dianummer 3"/>
          <p:cNvSpPr>
            <a:spLocks noGrp="1"/>
          </p:cNvSpPr>
          <p:nvPr>
            <p:ph type="sldNum" sz="quarter" idx="12"/>
          </p:nvPr>
        </p:nvSpPr>
        <p:spPr/>
        <p:txBody>
          <a:bodyPr/>
          <a:lstStyle/>
          <a:p>
            <a:pPr>
              <a:defRPr/>
            </a:pPr>
            <a:r>
              <a:rPr lang="nl-NL"/>
              <a:t>Slide </a:t>
            </a:r>
            <a:fld id="{FABECCC8-2FD4-405E-9C28-2227F09FCEC2}" type="slidenum">
              <a:rPr lang="nl-NL"/>
              <a:pPr>
                <a:defRPr/>
              </a:pPr>
              <a:t>25</a:t>
            </a:fld>
            <a:endParaRPr lang="nl-NL"/>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en-US" smtClean="0"/>
              <a:t>1.2 Life Cycle phases</a:t>
            </a:r>
          </a:p>
        </p:txBody>
      </p:sp>
      <p:sp>
        <p:nvSpPr>
          <p:cNvPr id="3" name="Tijdelijke aanduiding voor inhoud 2"/>
          <p:cNvSpPr>
            <a:spLocks noGrp="1"/>
          </p:cNvSpPr>
          <p:nvPr>
            <p:ph idx="1"/>
          </p:nvPr>
        </p:nvSpPr>
        <p:spPr>
          <a:xfrm>
            <a:off x="490538" y="1557338"/>
            <a:ext cx="8212137" cy="4438650"/>
          </a:xfrm>
        </p:spPr>
        <p:txBody>
          <a:bodyPr rtlCol="0">
            <a:normAutofit/>
          </a:bodyPr>
          <a:lstStyle/>
          <a:p>
            <a:pPr marL="360363" lvl="1" indent="-360363" fontAlgn="auto">
              <a:spcAft>
                <a:spcPts val="0"/>
              </a:spcAft>
              <a:buFont typeface="Wingdings" pitchFamily="2" charset="2"/>
              <a:buChar char="q"/>
              <a:defRPr/>
            </a:pPr>
            <a:r>
              <a:rPr lang="en-GB" sz="2400" b="1" dirty="0" smtClean="0"/>
              <a:t>Plant Product Development phase </a:t>
            </a:r>
          </a:p>
          <a:p>
            <a:pPr lvl="1" fontAlgn="auto">
              <a:spcAft>
                <a:spcPts val="0"/>
              </a:spcAft>
              <a:buFont typeface="Arial" pitchFamily="34" charset="0"/>
              <a:buChar char="–"/>
              <a:defRPr/>
            </a:pPr>
            <a:r>
              <a:rPr lang="en-GB" sz="1600" dirty="0" smtClean="0"/>
              <a:t>activities that occur before a biotechnology-derived plant product can be commercialized. </a:t>
            </a:r>
          </a:p>
          <a:p>
            <a:pPr lvl="1" fontAlgn="auto">
              <a:spcAft>
                <a:spcPts val="0"/>
              </a:spcAft>
              <a:buFont typeface="Arial" pitchFamily="34" charset="0"/>
              <a:buChar char="–"/>
              <a:defRPr/>
            </a:pPr>
            <a:r>
              <a:rPr lang="en-GB" sz="1600" dirty="0" smtClean="0"/>
              <a:t>Plant transformation targeted to produce products and regeneration, event selection in contained facilities and confined field trials, and event evaluation for agronomic and regulatory studies.</a:t>
            </a:r>
          </a:p>
          <a:p>
            <a:pPr lvl="1" fontAlgn="auto">
              <a:spcAft>
                <a:spcPts val="0"/>
              </a:spcAft>
              <a:buFont typeface="Arial" pitchFamily="34" charset="0"/>
              <a:buChar char="–"/>
              <a:defRPr/>
            </a:pPr>
            <a:r>
              <a:rPr lang="en-GB" sz="1600" dirty="0" smtClean="0"/>
              <a:t>Goal: deregulated biotech crop</a:t>
            </a:r>
            <a:endParaRPr lang="en-US" sz="1600" dirty="0" smtClean="0"/>
          </a:p>
        </p:txBody>
      </p:sp>
      <p:sp>
        <p:nvSpPr>
          <p:cNvPr id="29701" name="Tijdelijke aanduiding voor voettekst 4"/>
          <p:cNvSpPr>
            <a:spLocks noGrp="1"/>
          </p:cNvSpPr>
          <p:nvPr>
            <p:ph type="ftr" sz="quarter" idx="11"/>
          </p:nvPr>
        </p:nvSpPr>
        <p:spPr/>
        <p:txBody>
          <a:bodyPr/>
          <a:lstStyle/>
          <a:p>
            <a:pPr>
              <a:defRPr/>
            </a:pPr>
            <a:r>
              <a:rPr lang="nl-NL"/>
              <a:t>	SABIMA Stewardship Module 1</a:t>
            </a:r>
          </a:p>
        </p:txBody>
      </p:sp>
      <p:sp>
        <p:nvSpPr>
          <p:cNvPr id="29700" name="Tijdelijke aanduiding voor dianummer 3"/>
          <p:cNvSpPr>
            <a:spLocks noGrp="1"/>
          </p:cNvSpPr>
          <p:nvPr>
            <p:ph type="sldNum" sz="quarter" idx="12"/>
          </p:nvPr>
        </p:nvSpPr>
        <p:spPr/>
        <p:txBody>
          <a:bodyPr/>
          <a:lstStyle/>
          <a:p>
            <a:pPr>
              <a:defRPr/>
            </a:pPr>
            <a:r>
              <a:rPr lang="nl-NL"/>
              <a:t>Slide </a:t>
            </a:r>
            <a:fld id="{174B4473-A56A-480A-B717-44846602145E}" type="slidenum">
              <a:rPr lang="nl-NL"/>
              <a:pPr>
                <a:defRPr/>
              </a:pPr>
              <a:t>26</a:t>
            </a:fld>
            <a:endParaRPr lang="nl-NL"/>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en-US" smtClean="0"/>
              <a:t>1.2 Life Cycle phases</a:t>
            </a:r>
          </a:p>
        </p:txBody>
      </p:sp>
      <p:sp>
        <p:nvSpPr>
          <p:cNvPr id="3" name="Tijdelijke aanduiding voor inhoud 2"/>
          <p:cNvSpPr>
            <a:spLocks noGrp="1"/>
          </p:cNvSpPr>
          <p:nvPr>
            <p:ph idx="1"/>
          </p:nvPr>
        </p:nvSpPr>
        <p:spPr>
          <a:xfrm>
            <a:off x="490538" y="1557338"/>
            <a:ext cx="8353425" cy="4438650"/>
          </a:xfrm>
        </p:spPr>
        <p:txBody>
          <a:bodyPr rtlCol="0">
            <a:normAutofit/>
          </a:bodyPr>
          <a:lstStyle/>
          <a:p>
            <a:pPr marL="360363" lvl="1" indent="-360363" fontAlgn="auto">
              <a:spcAft>
                <a:spcPts val="0"/>
              </a:spcAft>
              <a:buFont typeface="Wingdings" pitchFamily="2" charset="2"/>
              <a:buChar char="q"/>
              <a:defRPr/>
            </a:pPr>
            <a:r>
              <a:rPr lang="en-CA" sz="2400" b="1" dirty="0" smtClean="0"/>
              <a:t>Plant/ Seed Multiplication phase</a:t>
            </a:r>
          </a:p>
          <a:p>
            <a:pPr lvl="1" fontAlgn="auto">
              <a:spcAft>
                <a:spcPts val="0"/>
              </a:spcAft>
              <a:buFont typeface="Arial" pitchFamily="34" charset="0"/>
              <a:buChar char="–"/>
              <a:defRPr/>
            </a:pPr>
            <a:r>
              <a:rPr lang="en-GB" sz="1600" dirty="0" smtClean="0"/>
              <a:t>The continuous process in which plant products are grown according to defined standards and  requirements to ensure genetic identity, maintain varietal purity, and meet certain quality standards before distribution to growers. </a:t>
            </a:r>
          </a:p>
          <a:p>
            <a:pPr lvl="1" fontAlgn="auto">
              <a:spcAft>
                <a:spcPts val="0"/>
              </a:spcAft>
              <a:buFont typeface="Arial" pitchFamily="34" charset="0"/>
              <a:buChar char="–"/>
              <a:defRPr/>
            </a:pPr>
            <a:r>
              <a:rPr lang="en-GB" sz="1600" dirty="0" smtClean="0"/>
              <a:t>In many countries, seed multiplication is part of a legally sanctioned system for quality control of seed production.</a:t>
            </a:r>
          </a:p>
          <a:p>
            <a:pPr lvl="1" fontAlgn="auto">
              <a:spcAft>
                <a:spcPts val="0"/>
              </a:spcAft>
              <a:buFont typeface="Arial" pitchFamily="34" charset="0"/>
              <a:buChar char="–"/>
              <a:defRPr/>
            </a:pPr>
            <a:endParaRPr lang="en-US" sz="1600" dirty="0" smtClean="0"/>
          </a:p>
          <a:p>
            <a:pPr lvl="1" fontAlgn="auto">
              <a:spcAft>
                <a:spcPts val="0"/>
              </a:spcAft>
              <a:buFont typeface="Arial" pitchFamily="34" charset="0"/>
              <a:buChar char="–"/>
              <a:defRPr/>
            </a:pPr>
            <a:endParaRPr lang="en-US" sz="1600" dirty="0" smtClean="0"/>
          </a:p>
        </p:txBody>
      </p:sp>
      <p:sp>
        <p:nvSpPr>
          <p:cNvPr id="30725" name="Tijdelijke aanduiding voor voettekst 4"/>
          <p:cNvSpPr>
            <a:spLocks noGrp="1"/>
          </p:cNvSpPr>
          <p:nvPr>
            <p:ph type="ftr" sz="quarter" idx="11"/>
          </p:nvPr>
        </p:nvSpPr>
        <p:spPr/>
        <p:txBody>
          <a:bodyPr/>
          <a:lstStyle/>
          <a:p>
            <a:pPr>
              <a:defRPr/>
            </a:pPr>
            <a:r>
              <a:rPr lang="nl-NL"/>
              <a:t>	SABIMA Stewardship Module 1</a:t>
            </a:r>
          </a:p>
        </p:txBody>
      </p:sp>
      <p:sp>
        <p:nvSpPr>
          <p:cNvPr id="30724" name="Tijdelijke aanduiding voor dianummer 3"/>
          <p:cNvSpPr>
            <a:spLocks noGrp="1"/>
          </p:cNvSpPr>
          <p:nvPr>
            <p:ph type="sldNum" sz="quarter" idx="12"/>
          </p:nvPr>
        </p:nvSpPr>
        <p:spPr/>
        <p:txBody>
          <a:bodyPr/>
          <a:lstStyle/>
          <a:p>
            <a:pPr>
              <a:defRPr/>
            </a:pPr>
            <a:r>
              <a:rPr lang="nl-NL"/>
              <a:t>Slide </a:t>
            </a:r>
            <a:fld id="{BCC3E8A1-6A03-4284-9B3E-D14E0F23F9F6}" type="slidenum">
              <a:rPr lang="nl-NL"/>
              <a:pPr>
                <a:defRPr/>
              </a:pPr>
              <a:t>27</a:t>
            </a:fld>
            <a:endParaRPr lang="nl-NL"/>
          </a:p>
        </p:txBody>
      </p:sp>
      <p:sp>
        <p:nvSpPr>
          <p:cNvPr id="10" name="Tijdelijke aanduiding voor inhoud 2"/>
          <p:cNvSpPr txBox="1">
            <a:spLocks/>
          </p:cNvSpPr>
          <p:nvPr/>
        </p:nvSpPr>
        <p:spPr bwMode="auto">
          <a:xfrm>
            <a:off x="490538" y="1557338"/>
            <a:ext cx="4333875" cy="4438650"/>
          </a:xfrm>
          <a:prstGeom prst="rect">
            <a:avLst/>
          </a:prstGeom>
          <a:noFill/>
          <a:ln w="9525">
            <a:noFill/>
            <a:miter lim="800000"/>
            <a:headEnd/>
            <a:tailEnd/>
          </a:ln>
        </p:spPr>
        <p:txBody>
          <a:bodyPr lIns="0" tIns="0" rIns="0" bIns="0"/>
          <a:lstStyle/>
          <a:p>
            <a:pPr marL="901700" lvl="1" indent="-361950" eaLnBrk="0" hangingPunct="0">
              <a:spcBef>
                <a:spcPct val="20000"/>
              </a:spcBef>
              <a:buClr>
                <a:srgbClr val="7C7CA8"/>
              </a:buClr>
              <a:buFont typeface="Wingdings" pitchFamily="2" charset="2"/>
              <a:buChar char="v"/>
              <a:defRPr/>
            </a:pPr>
            <a:endParaRPr lang="en-GB"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endParaRPr lang="en-GB"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endParaRPr lang="en-GB"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endParaRPr lang="en-GB"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endParaRPr lang="en-GB"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endParaRPr lang="en-GB"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endParaRPr lang="en-GB"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r>
              <a:rPr lang="en-GB" sz="1600" kern="0" dirty="0">
                <a:solidFill>
                  <a:srgbClr val="000066"/>
                </a:solidFill>
                <a:latin typeface="+mn-lt"/>
              </a:rPr>
              <a:t>Generally, there are four stages of seed  multiplication: breeder seed, foundation seed, registered seed, and certified seed.</a:t>
            </a:r>
            <a:endParaRPr lang="en-US"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r>
              <a:rPr lang="en-US" sz="1600" kern="0" dirty="0">
                <a:solidFill>
                  <a:srgbClr val="000066"/>
                </a:solidFill>
                <a:latin typeface="+mn-lt"/>
              </a:rPr>
              <a:t>May or may not be grown under confined conditions depending on status of regulatory authorization.</a:t>
            </a:r>
          </a:p>
          <a:p>
            <a:pPr marL="901700" lvl="1" indent="-361950" eaLnBrk="0" hangingPunct="0">
              <a:spcBef>
                <a:spcPct val="20000"/>
              </a:spcBef>
              <a:buClr>
                <a:srgbClr val="7C7CA8"/>
              </a:buClr>
              <a:buFont typeface="Wingdings" pitchFamily="2" charset="2"/>
              <a:buChar char="v"/>
              <a:defRPr/>
            </a:pPr>
            <a:endParaRPr lang="en-US" sz="1600" kern="0" dirty="0">
              <a:solidFill>
                <a:srgbClr val="000066"/>
              </a:solidFill>
              <a:latin typeface="+mn-lt"/>
            </a:endParaRPr>
          </a:p>
          <a:p>
            <a:pPr marL="901700" lvl="1" indent="-361950" eaLnBrk="0" hangingPunct="0">
              <a:spcBef>
                <a:spcPct val="20000"/>
              </a:spcBef>
              <a:buClr>
                <a:srgbClr val="7C7CA8"/>
              </a:buClr>
              <a:buFont typeface="Wingdings" pitchFamily="2" charset="2"/>
              <a:buChar char="v"/>
              <a:defRPr/>
            </a:pPr>
            <a:endParaRPr lang="en-US" sz="1600" kern="0" dirty="0">
              <a:solidFill>
                <a:srgbClr val="000066"/>
              </a:solidFill>
              <a:latin typeface="+mn-lt"/>
            </a:endParaRPr>
          </a:p>
        </p:txBody>
      </p:sp>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en-US" smtClean="0"/>
              <a:t>1.2 Life Cycle phases</a:t>
            </a:r>
          </a:p>
        </p:txBody>
      </p:sp>
      <p:sp>
        <p:nvSpPr>
          <p:cNvPr id="43011" name="Tijdelijke aanduiding voor inhoud 2"/>
          <p:cNvSpPr>
            <a:spLocks noGrp="1"/>
          </p:cNvSpPr>
          <p:nvPr>
            <p:ph idx="1"/>
          </p:nvPr>
        </p:nvSpPr>
        <p:spPr>
          <a:xfrm>
            <a:off x="490538" y="1557338"/>
            <a:ext cx="4538662" cy="4438650"/>
          </a:xfrm>
        </p:spPr>
        <p:txBody>
          <a:bodyPr/>
          <a:lstStyle/>
          <a:p>
            <a:r>
              <a:rPr lang="en-GB" b="1" smtClean="0"/>
              <a:t>Commercial Plant/Seed Distribution phase</a:t>
            </a:r>
            <a:r>
              <a:rPr lang="en-GB" smtClean="0"/>
              <a:t> </a:t>
            </a:r>
          </a:p>
          <a:p>
            <a:pPr lvl="1"/>
            <a:r>
              <a:rPr lang="en-US" sz="1600" smtClean="0"/>
              <a:t>Activities related to the introduction and distribution of seed/plants for commercial sale</a:t>
            </a:r>
          </a:p>
          <a:p>
            <a:pPr lvl="1"/>
            <a:r>
              <a:rPr lang="en-US" sz="1600" smtClean="0"/>
              <a:t>All regulatory authorizations that are a prerequisite to market launch will have been obtained </a:t>
            </a:r>
          </a:p>
          <a:p>
            <a:pPr lvl="1"/>
            <a:r>
              <a:rPr lang="en-CA" sz="1600" smtClean="0"/>
              <a:t>Often not controlled by one entity</a:t>
            </a:r>
            <a:endParaRPr lang="en-US" sz="1600" smtClean="0"/>
          </a:p>
        </p:txBody>
      </p:sp>
      <p:sp>
        <p:nvSpPr>
          <p:cNvPr id="31749" name="Tijdelijke aanduiding voor voettekst 4"/>
          <p:cNvSpPr>
            <a:spLocks noGrp="1"/>
          </p:cNvSpPr>
          <p:nvPr>
            <p:ph type="ftr" sz="quarter" idx="11"/>
          </p:nvPr>
        </p:nvSpPr>
        <p:spPr/>
        <p:txBody>
          <a:bodyPr/>
          <a:lstStyle/>
          <a:p>
            <a:pPr>
              <a:defRPr/>
            </a:pPr>
            <a:r>
              <a:rPr lang="nl-NL"/>
              <a:t>	SABIMA Stewardship Module 1</a:t>
            </a:r>
          </a:p>
        </p:txBody>
      </p:sp>
      <p:sp>
        <p:nvSpPr>
          <p:cNvPr id="31748" name="Tijdelijke aanduiding voor dianummer 3"/>
          <p:cNvSpPr>
            <a:spLocks noGrp="1"/>
          </p:cNvSpPr>
          <p:nvPr>
            <p:ph type="sldNum" sz="quarter" idx="12"/>
          </p:nvPr>
        </p:nvSpPr>
        <p:spPr/>
        <p:txBody>
          <a:bodyPr/>
          <a:lstStyle/>
          <a:p>
            <a:pPr>
              <a:defRPr/>
            </a:pPr>
            <a:r>
              <a:rPr lang="nl-NL"/>
              <a:t>Slide </a:t>
            </a:r>
            <a:fld id="{221724CF-0892-4019-9806-615354EB70EA}" type="slidenum">
              <a:rPr lang="nl-NL"/>
              <a:pPr>
                <a:defRPr/>
              </a:pPr>
              <a:t>28</a:t>
            </a:fld>
            <a:endParaRPr lang="nl-NL"/>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en-US" smtClean="0"/>
              <a:t>1.2 Life Cycle phases</a:t>
            </a:r>
          </a:p>
        </p:txBody>
      </p:sp>
      <p:sp>
        <p:nvSpPr>
          <p:cNvPr id="44035" name="Tijdelijke aanduiding voor inhoud 2"/>
          <p:cNvSpPr>
            <a:spLocks noGrp="1"/>
          </p:cNvSpPr>
          <p:nvPr>
            <p:ph idx="1"/>
          </p:nvPr>
        </p:nvSpPr>
        <p:spPr>
          <a:xfrm>
            <a:off x="490538" y="1557338"/>
            <a:ext cx="8101012" cy="4438650"/>
          </a:xfrm>
        </p:spPr>
        <p:txBody>
          <a:bodyPr/>
          <a:lstStyle/>
          <a:p>
            <a:r>
              <a:rPr lang="en-GB" b="1" smtClean="0"/>
              <a:t>Crop Production phase</a:t>
            </a:r>
            <a:r>
              <a:rPr lang="en-GB" smtClean="0"/>
              <a:t> </a:t>
            </a:r>
          </a:p>
          <a:p>
            <a:pPr lvl="1"/>
            <a:r>
              <a:rPr lang="en-GB" sz="1600" smtClean="0"/>
              <a:t>activities involved in the cultivation for harvest of an authorized, commercially available biotechnology-derived seed or plant. </a:t>
            </a:r>
          </a:p>
          <a:p>
            <a:endParaRPr lang="en-GB" b="1" smtClean="0"/>
          </a:p>
          <a:p>
            <a:r>
              <a:rPr lang="en-GB" b="1" smtClean="0"/>
              <a:t>Crop Utilization phase</a:t>
            </a:r>
            <a:r>
              <a:rPr lang="en-GB" smtClean="0"/>
              <a:t> </a:t>
            </a:r>
          </a:p>
          <a:p>
            <a:pPr lvl="1"/>
            <a:r>
              <a:rPr lang="en-GB" sz="1600" smtClean="0"/>
              <a:t>the use of biotechnology-derived plant products for food, feed, fiber or other purposes (e.g., biofuels, industrial applications, etc.).</a:t>
            </a:r>
          </a:p>
          <a:p>
            <a:pPr lvl="1"/>
            <a:endParaRPr lang="en-US" sz="1600" smtClean="0"/>
          </a:p>
        </p:txBody>
      </p:sp>
      <p:sp>
        <p:nvSpPr>
          <p:cNvPr id="32773" name="Tijdelijke aanduiding voor voettekst 4"/>
          <p:cNvSpPr>
            <a:spLocks noGrp="1"/>
          </p:cNvSpPr>
          <p:nvPr>
            <p:ph type="ftr" sz="quarter" idx="11"/>
          </p:nvPr>
        </p:nvSpPr>
        <p:spPr/>
        <p:txBody>
          <a:bodyPr/>
          <a:lstStyle/>
          <a:p>
            <a:pPr>
              <a:defRPr/>
            </a:pPr>
            <a:r>
              <a:rPr lang="nl-NL"/>
              <a:t>	SABIMA Stewardship Module 1</a:t>
            </a:r>
          </a:p>
        </p:txBody>
      </p:sp>
      <p:sp>
        <p:nvSpPr>
          <p:cNvPr id="32772" name="Tijdelijke aanduiding voor dianummer 3"/>
          <p:cNvSpPr>
            <a:spLocks noGrp="1"/>
          </p:cNvSpPr>
          <p:nvPr>
            <p:ph type="sldNum" sz="quarter" idx="12"/>
          </p:nvPr>
        </p:nvSpPr>
        <p:spPr/>
        <p:txBody>
          <a:bodyPr/>
          <a:lstStyle/>
          <a:p>
            <a:pPr>
              <a:defRPr/>
            </a:pPr>
            <a:r>
              <a:rPr lang="nl-NL"/>
              <a:t>Slide </a:t>
            </a:r>
            <a:fld id="{5580827C-7552-4565-A611-52C940EAB130}" type="slidenum">
              <a:rPr lang="nl-NL"/>
              <a:pPr>
                <a:defRPr/>
              </a:pPr>
              <a:t>29</a:t>
            </a:fld>
            <a:endParaRPr lang="nl-NL"/>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endParaRPr lang="en-US" smtClean="0"/>
          </a:p>
        </p:txBody>
      </p:sp>
      <p:sp>
        <p:nvSpPr>
          <p:cNvPr id="17411" name="Tijdelijke aanduiding voor inhoud 2"/>
          <p:cNvSpPr>
            <a:spLocks noGrp="1"/>
          </p:cNvSpPr>
          <p:nvPr>
            <p:ph idx="1"/>
          </p:nvPr>
        </p:nvSpPr>
        <p:spPr>
          <a:xfrm>
            <a:off x="5792788" y="1546225"/>
            <a:ext cx="3065462" cy="4438650"/>
          </a:xfrm>
        </p:spPr>
        <p:txBody>
          <a:bodyPr/>
          <a:lstStyle/>
          <a:p>
            <a:r>
              <a:rPr lang="nl-BE" sz="1600" smtClean="0">
                <a:solidFill>
                  <a:srgbClr val="002060"/>
                </a:solidFill>
                <a:latin typeface="Arial" charset="0"/>
              </a:rPr>
              <a:t>1996 – 2008: </a:t>
            </a:r>
            <a:r>
              <a:rPr lang="en-US" sz="1600" smtClean="0">
                <a:solidFill>
                  <a:srgbClr val="002060"/>
                </a:solidFill>
                <a:latin typeface="Arial" charset="0"/>
              </a:rPr>
              <a:t>cumulative total of over 800 million commercial hectares  (source ISAAA, 2009)</a:t>
            </a:r>
          </a:p>
          <a:p>
            <a:endParaRPr lang="en-US" sz="1600" smtClean="0">
              <a:solidFill>
                <a:srgbClr val="002060"/>
              </a:solidFill>
              <a:latin typeface="Arial" charset="0"/>
            </a:endParaRPr>
          </a:p>
          <a:p>
            <a:r>
              <a:rPr lang="en-US" sz="1600" smtClean="0">
                <a:solidFill>
                  <a:srgbClr val="002060"/>
                </a:solidFill>
                <a:latin typeface="Arial" charset="0"/>
              </a:rPr>
              <a:t>In commerce: Soybean, maize, cotton, canola, squash, papaya, alfalfa, sugar beet, tomato, poplar, petunia, sweet pepper, carnation</a:t>
            </a:r>
          </a:p>
          <a:p>
            <a:endParaRPr lang="en-US" sz="1600" smtClean="0">
              <a:solidFill>
                <a:srgbClr val="002060"/>
              </a:solidFill>
              <a:latin typeface="Arial" charset="0"/>
            </a:endParaRPr>
          </a:p>
          <a:p>
            <a:r>
              <a:rPr lang="en-US" sz="1600" smtClean="0">
                <a:solidFill>
                  <a:srgbClr val="002060"/>
                </a:solidFill>
                <a:latin typeface="Arial" charset="0"/>
              </a:rPr>
              <a:t>Large number of field trials (more species, experimental traits)</a:t>
            </a:r>
          </a:p>
        </p:txBody>
      </p:sp>
      <p:sp>
        <p:nvSpPr>
          <p:cNvPr id="5125" name="Tijdelijke aanduiding voor voettekst 4"/>
          <p:cNvSpPr>
            <a:spLocks noGrp="1"/>
          </p:cNvSpPr>
          <p:nvPr>
            <p:ph type="ftr" sz="quarter" idx="11"/>
          </p:nvPr>
        </p:nvSpPr>
        <p:spPr/>
        <p:txBody>
          <a:bodyPr/>
          <a:lstStyle/>
          <a:p>
            <a:pPr>
              <a:defRPr/>
            </a:pPr>
            <a:r>
              <a:rPr lang="nl-NL"/>
              <a:t>	Preventing GMO AP </a:t>
            </a:r>
          </a:p>
        </p:txBody>
      </p:sp>
      <p:sp>
        <p:nvSpPr>
          <p:cNvPr id="5124" name="Tijdelijke aanduiding voor dianummer 3"/>
          <p:cNvSpPr>
            <a:spLocks noGrp="1"/>
          </p:cNvSpPr>
          <p:nvPr>
            <p:ph type="sldNum" sz="quarter" idx="12"/>
          </p:nvPr>
        </p:nvSpPr>
        <p:spPr/>
        <p:txBody>
          <a:bodyPr/>
          <a:lstStyle/>
          <a:p>
            <a:pPr>
              <a:defRPr/>
            </a:pPr>
            <a:r>
              <a:rPr lang="nl-NL"/>
              <a:t>Slide </a:t>
            </a:r>
            <a:fld id="{8391C019-8B8F-4ED7-88A9-8F5794136C4C}" type="slidenum">
              <a:rPr lang="nl-NL"/>
              <a:pPr>
                <a:defRPr/>
              </a:pPr>
              <a:t>3</a:t>
            </a:fld>
            <a:endParaRPr lang="nl-NL"/>
          </a:p>
        </p:txBody>
      </p:sp>
      <p:pic>
        <p:nvPicPr>
          <p:cNvPr id="17414" name="Picture 6"/>
          <p:cNvPicPr>
            <a:picLocks noChangeAspect="1" noChangeArrowheads="1"/>
          </p:cNvPicPr>
          <p:nvPr/>
        </p:nvPicPr>
        <p:blipFill>
          <a:blip r:embed="rId3" cstate="print"/>
          <a:srcRect/>
          <a:stretch>
            <a:fillRect/>
          </a:stretch>
        </p:blipFill>
        <p:spPr bwMode="auto">
          <a:xfrm>
            <a:off x="506413" y="1557338"/>
            <a:ext cx="4956175" cy="44926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en-US" smtClean="0"/>
              <a:t>1.2 Life Cycle phases</a:t>
            </a:r>
          </a:p>
        </p:txBody>
      </p:sp>
      <p:sp>
        <p:nvSpPr>
          <p:cNvPr id="45059" name="Tijdelijke aanduiding voor inhoud 2"/>
          <p:cNvSpPr>
            <a:spLocks noGrp="1"/>
          </p:cNvSpPr>
          <p:nvPr>
            <p:ph idx="1"/>
          </p:nvPr>
        </p:nvSpPr>
        <p:spPr>
          <a:xfrm>
            <a:off x="490538" y="1557338"/>
            <a:ext cx="8101012" cy="4438650"/>
          </a:xfrm>
        </p:spPr>
        <p:txBody>
          <a:bodyPr/>
          <a:lstStyle/>
          <a:p>
            <a:r>
              <a:rPr lang="en-GB" b="1" smtClean="0"/>
              <a:t>Product Discontinuation phase</a:t>
            </a:r>
            <a:r>
              <a:rPr lang="en-GB" smtClean="0"/>
              <a:t> </a:t>
            </a:r>
          </a:p>
          <a:p>
            <a:pPr lvl="1"/>
            <a:r>
              <a:rPr lang="en-GB" sz="1600" smtClean="0"/>
              <a:t>activities involving products that were authorized for commercial use, but have since reached the end of their commercial life cycle. </a:t>
            </a:r>
          </a:p>
          <a:p>
            <a:pPr lvl="1"/>
            <a:r>
              <a:rPr lang="en-GB" sz="1600" smtClean="0"/>
              <a:t>Separate and distinct from product withdrawals and recalls.</a:t>
            </a:r>
          </a:p>
          <a:p>
            <a:pPr lvl="1"/>
            <a:r>
              <a:rPr lang="en-GB" sz="1600" smtClean="0"/>
              <a:t>A business decision, and takes into account many factors, including the prevailing regulatory requirements, market forces and product replacement. </a:t>
            </a:r>
          </a:p>
          <a:p>
            <a:pPr lvl="1"/>
            <a:r>
              <a:rPr lang="en-GB" sz="1600" smtClean="0"/>
              <a:t>Discontinuation is a normal part of the product life cycle.</a:t>
            </a:r>
          </a:p>
          <a:p>
            <a:pPr lvl="1"/>
            <a:endParaRPr lang="en-US" sz="1600" smtClean="0"/>
          </a:p>
        </p:txBody>
      </p:sp>
      <p:sp>
        <p:nvSpPr>
          <p:cNvPr id="33797" name="Tijdelijke aanduiding voor voettekst 4"/>
          <p:cNvSpPr>
            <a:spLocks noGrp="1"/>
          </p:cNvSpPr>
          <p:nvPr>
            <p:ph type="ftr" sz="quarter" idx="11"/>
          </p:nvPr>
        </p:nvSpPr>
        <p:spPr/>
        <p:txBody>
          <a:bodyPr/>
          <a:lstStyle/>
          <a:p>
            <a:pPr>
              <a:defRPr/>
            </a:pPr>
            <a:r>
              <a:rPr lang="nl-NL"/>
              <a:t>	SABIMA Stewardship Module 1</a:t>
            </a:r>
          </a:p>
        </p:txBody>
      </p:sp>
      <p:sp>
        <p:nvSpPr>
          <p:cNvPr id="33796" name="Tijdelijke aanduiding voor dianummer 3"/>
          <p:cNvSpPr>
            <a:spLocks noGrp="1"/>
          </p:cNvSpPr>
          <p:nvPr>
            <p:ph type="sldNum" sz="quarter" idx="12"/>
          </p:nvPr>
        </p:nvSpPr>
        <p:spPr/>
        <p:txBody>
          <a:bodyPr/>
          <a:lstStyle/>
          <a:p>
            <a:pPr>
              <a:defRPr/>
            </a:pPr>
            <a:r>
              <a:rPr lang="nl-NL"/>
              <a:t>Slide </a:t>
            </a:r>
            <a:fld id="{B974638B-FEDA-4026-9069-993ED3D5DCC8}" type="slidenum">
              <a:rPr lang="nl-NL"/>
              <a:pPr>
                <a:defRPr/>
              </a:pPr>
              <a:t>30</a:t>
            </a:fld>
            <a:endParaRPr lang="nl-NL"/>
          </a:p>
        </p:txBody>
      </p:sp>
      <p:pic>
        <p:nvPicPr>
          <p:cNvPr id="45062" name="Picture 2"/>
          <p:cNvPicPr>
            <a:picLocks noChangeAspect="1" noChangeArrowheads="1"/>
          </p:cNvPicPr>
          <p:nvPr/>
        </p:nvPicPr>
        <p:blipFill>
          <a:blip r:embed="rId3" cstate="print"/>
          <a:srcRect l="2019" t="2225" r="2438" b="2225"/>
          <a:stretch>
            <a:fillRect/>
          </a:stretch>
        </p:blipFill>
        <p:spPr bwMode="auto">
          <a:xfrm>
            <a:off x="552450" y="3990975"/>
            <a:ext cx="5203825" cy="2189163"/>
          </a:xfrm>
          <a:prstGeom prst="rect">
            <a:avLst/>
          </a:prstGeom>
          <a:noFill/>
          <a:ln w="9525" algn="ctr">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en-US" smtClean="0"/>
              <a:t>1.2 Life Cycle phases</a:t>
            </a:r>
          </a:p>
        </p:txBody>
      </p:sp>
      <p:sp>
        <p:nvSpPr>
          <p:cNvPr id="34820" name="Tijdelijke aanduiding voor voettekst 4"/>
          <p:cNvSpPr>
            <a:spLocks noGrp="1"/>
          </p:cNvSpPr>
          <p:nvPr>
            <p:ph type="ftr" sz="quarter" idx="11"/>
          </p:nvPr>
        </p:nvSpPr>
        <p:spPr/>
        <p:txBody>
          <a:bodyPr/>
          <a:lstStyle/>
          <a:p>
            <a:pPr>
              <a:defRPr/>
            </a:pPr>
            <a:r>
              <a:rPr lang="nl-NL"/>
              <a:t>	SABIMA Stewardship Module 1</a:t>
            </a:r>
          </a:p>
        </p:txBody>
      </p:sp>
      <p:sp>
        <p:nvSpPr>
          <p:cNvPr id="34819" name="Tijdelijke aanduiding voor dianummer 3"/>
          <p:cNvSpPr>
            <a:spLocks noGrp="1"/>
          </p:cNvSpPr>
          <p:nvPr>
            <p:ph type="sldNum" sz="quarter" idx="12"/>
          </p:nvPr>
        </p:nvSpPr>
        <p:spPr/>
        <p:txBody>
          <a:bodyPr/>
          <a:lstStyle/>
          <a:p>
            <a:pPr>
              <a:defRPr/>
            </a:pPr>
            <a:r>
              <a:rPr lang="nl-NL"/>
              <a:t>Slide </a:t>
            </a:r>
            <a:fld id="{D15FAAB1-6D19-4AF6-9141-D524A431F725}" type="slidenum">
              <a:rPr lang="nl-NL"/>
              <a:pPr>
                <a:defRPr/>
              </a:pPr>
              <a:t>31</a:t>
            </a:fld>
            <a:endParaRPr lang="nl-NL"/>
          </a:p>
        </p:txBody>
      </p:sp>
      <p:grpSp>
        <p:nvGrpSpPr>
          <p:cNvPr id="46085" name="Group 37"/>
          <p:cNvGrpSpPr>
            <a:grpSpLocks/>
          </p:cNvGrpSpPr>
          <p:nvPr/>
        </p:nvGrpSpPr>
        <p:grpSpPr bwMode="auto">
          <a:xfrm>
            <a:off x="736600" y="1216025"/>
            <a:ext cx="7950200" cy="5584825"/>
            <a:chOff x="1524000" y="2241550"/>
            <a:chExt cx="5486400" cy="3854450"/>
          </a:xfrm>
        </p:grpSpPr>
        <p:sp>
          <p:nvSpPr>
            <p:cNvPr id="46087" name="Text Box 20"/>
            <p:cNvSpPr txBox="1">
              <a:spLocks noChangeArrowheads="1"/>
            </p:cNvSpPr>
            <p:nvPr/>
          </p:nvSpPr>
          <p:spPr bwMode="auto">
            <a:xfrm>
              <a:off x="1524000" y="4176444"/>
              <a:ext cx="990600" cy="419100"/>
            </a:xfrm>
            <a:prstGeom prst="rect">
              <a:avLst/>
            </a:prstGeom>
            <a:noFill/>
            <a:ln w="9525">
              <a:noFill/>
              <a:miter lim="800000"/>
              <a:headEnd/>
              <a:tailEnd/>
            </a:ln>
          </p:spPr>
          <p:txBody>
            <a:bodyPr lIns="68580" tIns="34290" rIns="68580" bIns="34290"/>
            <a:lstStyle/>
            <a:p>
              <a:pPr>
                <a:spcAft>
                  <a:spcPts val="1000"/>
                </a:spcAft>
              </a:pPr>
              <a:r>
                <a:rPr lang="en-GB" sz="900" b="1">
                  <a:solidFill>
                    <a:srgbClr val="000000"/>
                  </a:solidFill>
                  <a:latin typeface="Lucida Sans Unicode" pitchFamily="34" charset="0"/>
                </a:rPr>
                <a:t>Gene Discovery</a:t>
              </a:r>
              <a:endParaRPr lang="en-US"/>
            </a:p>
          </p:txBody>
        </p:sp>
        <p:sp>
          <p:nvSpPr>
            <p:cNvPr id="46088" name="Text Box 21"/>
            <p:cNvSpPr txBox="1">
              <a:spLocks noChangeArrowheads="1"/>
            </p:cNvSpPr>
            <p:nvPr/>
          </p:nvSpPr>
          <p:spPr bwMode="auto">
            <a:xfrm>
              <a:off x="2122487" y="3746500"/>
              <a:ext cx="914400" cy="420688"/>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Plant Development</a:t>
              </a:r>
              <a:endParaRPr lang="en-US"/>
            </a:p>
          </p:txBody>
        </p:sp>
        <p:sp>
          <p:nvSpPr>
            <p:cNvPr id="46089" name="Text Box 22"/>
            <p:cNvSpPr txBox="1">
              <a:spLocks noChangeArrowheads="1"/>
            </p:cNvSpPr>
            <p:nvPr/>
          </p:nvSpPr>
          <p:spPr bwMode="auto">
            <a:xfrm>
              <a:off x="3744912" y="3451225"/>
              <a:ext cx="911225" cy="595313"/>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Seed Marketing &amp; Distribution</a:t>
              </a:r>
              <a:endParaRPr lang="en-US"/>
            </a:p>
          </p:txBody>
        </p:sp>
        <p:sp>
          <p:nvSpPr>
            <p:cNvPr id="46090" name="Text Box 23"/>
            <p:cNvSpPr txBox="1">
              <a:spLocks noChangeArrowheads="1"/>
            </p:cNvSpPr>
            <p:nvPr/>
          </p:nvSpPr>
          <p:spPr bwMode="auto">
            <a:xfrm>
              <a:off x="4632325" y="3508375"/>
              <a:ext cx="811212" cy="41910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Crop Production</a:t>
              </a:r>
              <a:endParaRPr lang="en-US"/>
            </a:p>
          </p:txBody>
        </p:sp>
        <p:sp>
          <p:nvSpPr>
            <p:cNvPr id="46091" name="Text Box 24"/>
            <p:cNvSpPr txBox="1">
              <a:spLocks noChangeArrowheads="1"/>
            </p:cNvSpPr>
            <p:nvPr/>
          </p:nvSpPr>
          <p:spPr bwMode="auto">
            <a:xfrm>
              <a:off x="5478462" y="3792538"/>
              <a:ext cx="741363" cy="420687"/>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Crop Utilization</a:t>
              </a:r>
              <a:endParaRPr lang="en-US"/>
            </a:p>
          </p:txBody>
        </p:sp>
        <p:sp>
          <p:nvSpPr>
            <p:cNvPr id="46092" name="Text Box 25"/>
            <p:cNvSpPr txBox="1">
              <a:spLocks noChangeArrowheads="1"/>
            </p:cNvSpPr>
            <p:nvPr/>
          </p:nvSpPr>
          <p:spPr bwMode="auto">
            <a:xfrm>
              <a:off x="5981700" y="4176444"/>
              <a:ext cx="1028700" cy="41910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Product Discontinuation</a:t>
              </a:r>
              <a:endParaRPr lang="en-US"/>
            </a:p>
          </p:txBody>
        </p:sp>
        <p:sp>
          <p:nvSpPr>
            <p:cNvPr id="46093" name="Text Box 26"/>
            <p:cNvSpPr txBox="1">
              <a:spLocks noChangeArrowheads="1"/>
            </p:cNvSpPr>
            <p:nvPr/>
          </p:nvSpPr>
          <p:spPr bwMode="auto">
            <a:xfrm>
              <a:off x="2777283" y="3308700"/>
              <a:ext cx="1209462" cy="59055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FFFFFF"/>
                  </a:solidFill>
                  <a:latin typeface="Lucida Sans Unicode" pitchFamily="34" charset="0"/>
                </a:rPr>
                <a:t>E</a:t>
              </a:r>
            </a:p>
            <a:p>
              <a:pPr algn="ctr">
                <a:spcAft>
                  <a:spcPts val="1000"/>
                </a:spcAft>
              </a:pPr>
              <a:r>
                <a:rPr lang="en-GB" sz="900" b="1">
                  <a:solidFill>
                    <a:srgbClr val="000000"/>
                  </a:solidFill>
                  <a:latin typeface="Lucida Sans Unicode" pitchFamily="34" charset="0"/>
                </a:rPr>
                <a:t>Seed</a:t>
              </a:r>
            </a:p>
            <a:p>
              <a:pPr algn="ctr">
                <a:spcAft>
                  <a:spcPts val="1000"/>
                </a:spcAft>
              </a:pPr>
              <a:r>
                <a:rPr lang="en-GB" sz="900" b="1">
                  <a:solidFill>
                    <a:srgbClr val="000000"/>
                  </a:solidFill>
                  <a:latin typeface="Lucida Sans Unicode" pitchFamily="34" charset="0"/>
                </a:rPr>
                <a:t>Production</a:t>
              </a:r>
              <a:endParaRPr lang="en-US"/>
            </a:p>
          </p:txBody>
        </p:sp>
        <p:grpSp>
          <p:nvGrpSpPr>
            <p:cNvPr id="46094" name="Group 27"/>
            <p:cNvGrpSpPr>
              <a:grpSpLocks/>
            </p:cNvGrpSpPr>
            <p:nvPr/>
          </p:nvGrpSpPr>
          <p:grpSpPr bwMode="auto">
            <a:xfrm>
              <a:off x="1690687" y="2241550"/>
              <a:ext cx="5053013" cy="3854450"/>
              <a:chOff x="355" y="1028"/>
              <a:chExt cx="4943" cy="3719"/>
            </a:xfrm>
          </p:grpSpPr>
          <p:sp>
            <p:nvSpPr>
              <p:cNvPr id="46095" name="Arc 28"/>
              <p:cNvSpPr>
                <a:spLocks/>
              </p:cNvSpPr>
              <p:nvPr/>
            </p:nvSpPr>
            <p:spPr bwMode="auto">
              <a:xfrm rot="13500000" flipV="1">
                <a:off x="971" y="1028"/>
                <a:ext cx="3719" cy="37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18" y="0"/>
                    </a:moveTo>
                    <a:cubicBezTo>
                      <a:pt x="12001" y="65"/>
                      <a:pt x="21600" y="9717"/>
                      <a:pt x="21600" y="21600"/>
                    </a:cubicBezTo>
                  </a:path>
                  <a:path w="21600" h="21600" stroke="0" extrusionOk="0">
                    <a:moveTo>
                      <a:pt x="118" y="0"/>
                    </a:moveTo>
                    <a:cubicBezTo>
                      <a:pt x="12001" y="65"/>
                      <a:pt x="21600" y="9717"/>
                      <a:pt x="21600" y="21600"/>
                    </a:cubicBezTo>
                    <a:lnTo>
                      <a:pt x="0" y="21600"/>
                    </a:lnTo>
                    <a:close/>
                  </a:path>
                </a:pathLst>
              </a:custGeom>
              <a:noFill/>
              <a:ln w="28575">
                <a:solidFill>
                  <a:srgbClr val="0083A2"/>
                </a:solidFill>
                <a:round/>
                <a:headEnd/>
                <a:tailEnd/>
              </a:ln>
            </p:spPr>
            <p:txBody>
              <a:bodyPr anchor="ctr"/>
              <a:lstStyle/>
              <a:p>
                <a:endParaRPr lang="en-US"/>
              </a:p>
            </p:txBody>
          </p:sp>
          <p:pic>
            <p:nvPicPr>
              <p:cNvPr id="46096" name="Picture 29" descr="Crop-Channeling"/>
              <p:cNvPicPr>
                <a:picLocks noChangeAspect="1" noChangeArrowheads="1"/>
              </p:cNvPicPr>
              <p:nvPr/>
            </p:nvPicPr>
            <p:blipFill>
              <a:blip r:embed="rId3" cstate="print"/>
              <a:srcRect/>
              <a:stretch>
                <a:fillRect/>
              </a:stretch>
            </p:blipFill>
            <p:spPr bwMode="auto">
              <a:xfrm>
                <a:off x="4218" y="1954"/>
                <a:ext cx="442" cy="442"/>
              </a:xfrm>
              <a:prstGeom prst="rect">
                <a:avLst/>
              </a:prstGeom>
              <a:noFill/>
              <a:ln w="9525">
                <a:noFill/>
                <a:miter lim="800000"/>
                <a:headEnd/>
                <a:tailEnd/>
              </a:ln>
            </p:spPr>
          </p:pic>
          <p:pic>
            <p:nvPicPr>
              <p:cNvPr id="46097" name="Picture 30" descr="Crop-Production1"/>
              <p:cNvPicPr>
                <a:picLocks noChangeAspect="1" noChangeArrowheads="1"/>
              </p:cNvPicPr>
              <p:nvPr/>
            </p:nvPicPr>
            <p:blipFill>
              <a:blip r:embed="rId4" cstate="print"/>
              <a:srcRect/>
              <a:stretch>
                <a:fillRect/>
              </a:stretch>
            </p:blipFill>
            <p:spPr bwMode="auto">
              <a:xfrm>
                <a:off x="3401" y="1672"/>
                <a:ext cx="477" cy="442"/>
              </a:xfrm>
              <a:prstGeom prst="rect">
                <a:avLst/>
              </a:prstGeom>
              <a:noFill/>
              <a:ln w="9525">
                <a:noFill/>
                <a:miter lim="800000"/>
                <a:headEnd/>
                <a:tailEnd/>
              </a:ln>
            </p:spPr>
          </p:pic>
          <p:pic>
            <p:nvPicPr>
              <p:cNvPr id="46098" name="Picture 31" descr="Gene-Discovery"/>
              <p:cNvPicPr>
                <a:picLocks noChangeAspect="1" noChangeArrowheads="1"/>
              </p:cNvPicPr>
              <p:nvPr/>
            </p:nvPicPr>
            <p:blipFill>
              <a:blip r:embed="rId5" cstate="print"/>
              <a:srcRect/>
              <a:stretch>
                <a:fillRect/>
              </a:stretch>
            </p:blipFill>
            <p:spPr bwMode="auto">
              <a:xfrm>
                <a:off x="355" y="2334"/>
                <a:ext cx="442" cy="442"/>
              </a:xfrm>
              <a:prstGeom prst="rect">
                <a:avLst/>
              </a:prstGeom>
              <a:noFill/>
              <a:ln w="9525">
                <a:noFill/>
                <a:miter lim="800000"/>
                <a:headEnd/>
                <a:tailEnd/>
              </a:ln>
            </p:spPr>
          </p:pic>
          <p:pic>
            <p:nvPicPr>
              <p:cNvPr id="46099" name="Picture 32" descr="Phase-Out-of-Discontinued-P"/>
              <p:cNvPicPr>
                <a:picLocks noChangeAspect="1" noChangeArrowheads="1"/>
              </p:cNvPicPr>
              <p:nvPr/>
            </p:nvPicPr>
            <p:blipFill>
              <a:blip r:embed="rId6" cstate="print"/>
              <a:srcRect/>
              <a:stretch>
                <a:fillRect/>
              </a:stretch>
            </p:blipFill>
            <p:spPr bwMode="auto">
              <a:xfrm>
                <a:off x="4856" y="2333"/>
                <a:ext cx="442" cy="442"/>
              </a:xfrm>
              <a:prstGeom prst="rect">
                <a:avLst/>
              </a:prstGeom>
              <a:noFill/>
              <a:ln w="9525">
                <a:noFill/>
                <a:miter lim="800000"/>
                <a:headEnd/>
                <a:tailEnd/>
              </a:ln>
            </p:spPr>
          </p:pic>
          <p:pic>
            <p:nvPicPr>
              <p:cNvPr id="46100" name="Picture 33" descr="Plant-Variety-Development"/>
              <p:cNvPicPr>
                <a:picLocks noChangeAspect="1" noChangeArrowheads="1"/>
              </p:cNvPicPr>
              <p:nvPr/>
            </p:nvPicPr>
            <p:blipFill>
              <a:blip r:embed="rId7" cstate="print"/>
              <a:srcRect/>
              <a:stretch>
                <a:fillRect/>
              </a:stretch>
            </p:blipFill>
            <p:spPr bwMode="auto">
              <a:xfrm>
                <a:off x="1009" y="1915"/>
                <a:ext cx="442" cy="442"/>
              </a:xfrm>
              <a:prstGeom prst="rect">
                <a:avLst/>
              </a:prstGeom>
              <a:noFill/>
              <a:ln w="9525">
                <a:noFill/>
                <a:miter lim="800000"/>
                <a:headEnd/>
                <a:tailEnd/>
              </a:ln>
            </p:spPr>
          </p:pic>
          <p:pic>
            <p:nvPicPr>
              <p:cNvPr id="46101" name="Picture 34" descr="Seed-Production"/>
              <p:cNvPicPr>
                <a:picLocks noChangeAspect="1" noChangeArrowheads="1"/>
              </p:cNvPicPr>
              <p:nvPr/>
            </p:nvPicPr>
            <p:blipFill>
              <a:blip r:embed="rId8" cstate="print"/>
              <a:srcRect/>
              <a:stretch>
                <a:fillRect/>
              </a:stretch>
            </p:blipFill>
            <p:spPr bwMode="auto">
              <a:xfrm>
                <a:off x="1797" y="1657"/>
                <a:ext cx="442" cy="437"/>
              </a:xfrm>
              <a:prstGeom prst="rect">
                <a:avLst/>
              </a:prstGeom>
              <a:noFill/>
              <a:ln w="9525">
                <a:noFill/>
                <a:miter lim="800000"/>
                <a:headEnd/>
                <a:tailEnd/>
              </a:ln>
            </p:spPr>
          </p:pic>
          <p:pic>
            <p:nvPicPr>
              <p:cNvPr id="46102" name="Picture 35" descr="Seed-Marketing-&amp;-Distributi"/>
              <p:cNvPicPr>
                <a:picLocks noChangeAspect="1" noChangeArrowheads="1"/>
              </p:cNvPicPr>
              <p:nvPr/>
            </p:nvPicPr>
            <p:blipFill>
              <a:blip r:embed="rId9" cstate="print"/>
              <a:srcRect/>
              <a:stretch>
                <a:fillRect/>
              </a:stretch>
            </p:blipFill>
            <p:spPr bwMode="auto">
              <a:xfrm>
                <a:off x="2611" y="1575"/>
                <a:ext cx="442" cy="442"/>
              </a:xfrm>
              <a:prstGeom prst="rect">
                <a:avLst/>
              </a:prstGeom>
              <a:noFill/>
              <a:ln w="9525">
                <a:noFill/>
                <a:miter lim="800000"/>
                <a:headEnd/>
                <a:tailEnd/>
              </a:ln>
            </p:spPr>
          </p:pic>
        </p:grpSp>
      </p:grpSp>
      <p:sp>
        <p:nvSpPr>
          <p:cNvPr id="46086" name="Rechthoek 22"/>
          <p:cNvSpPr>
            <a:spLocks noChangeArrowheads="1"/>
          </p:cNvSpPr>
          <p:nvPr/>
        </p:nvSpPr>
        <p:spPr bwMode="auto">
          <a:xfrm>
            <a:off x="741363" y="4778375"/>
            <a:ext cx="8024812" cy="954088"/>
          </a:xfrm>
          <a:prstGeom prst="rect">
            <a:avLst/>
          </a:prstGeom>
          <a:noFill/>
          <a:ln w="9525">
            <a:noFill/>
            <a:miter lim="800000"/>
            <a:headEnd/>
            <a:tailEnd/>
          </a:ln>
        </p:spPr>
        <p:txBody>
          <a:bodyPr>
            <a:spAutoFit/>
          </a:bodyPr>
          <a:lstStyle/>
          <a:p>
            <a:pPr algn="ctr"/>
            <a:r>
              <a:rPr lang="en-GB" sz="1400" b="1">
                <a:solidFill>
                  <a:srgbClr val="002060"/>
                </a:solidFill>
              </a:rPr>
              <a:t>modelled after the </a:t>
            </a:r>
          </a:p>
          <a:p>
            <a:pPr algn="ctr"/>
            <a:r>
              <a:rPr lang="en-GB" sz="1400" b="1" i="1">
                <a:solidFill>
                  <a:srgbClr val="002060"/>
                </a:solidFill>
              </a:rPr>
              <a:t>Guide for Stewardship of Biotechnology-Derived Plant Products </a:t>
            </a:r>
          </a:p>
          <a:p>
            <a:pPr algn="ctr"/>
            <a:r>
              <a:rPr lang="en-GB" sz="1400" b="1" i="1">
                <a:solidFill>
                  <a:srgbClr val="002060"/>
                </a:solidFill>
              </a:rPr>
              <a:t>(March </a:t>
            </a:r>
            <a:r>
              <a:rPr lang="en-GB" sz="1400" b="1">
                <a:solidFill>
                  <a:srgbClr val="002060"/>
                </a:solidFill>
              </a:rPr>
              <a:t>2009 Excellence Through Stewardship)</a:t>
            </a:r>
            <a:endParaRPr lang="en-US" sz="1400">
              <a:solidFill>
                <a:srgbClr val="002060"/>
              </a:solidFill>
            </a:endParaRP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en-US" smtClean="0"/>
              <a:t>1.3 Life cycle themes</a:t>
            </a:r>
          </a:p>
        </p:txBody>
      </p:sp>
      <p:sp>
        <p:nvSpPr>
          <p:cNvPr id="35844" name="Tijdelijke aanduiding voor voettekst 4"/>
          <p:cNvSpPr>
            <a:spLocks noGrp="1"/>
          </p:cNvSpPr>
          <p:nvPr>
            <p:ph type="ftr" sz="quarter" idx="11"/>
          </p:nvPr>
        </p:nvSpPr>
        <p:spPr/>
        <p:txBody>
          <a:bodyPr/>
          <a:lstStyle/>
          <a:p>
            <a:pPr>
              <a:defRPr/>
            </a:pPr>
            <a:r>
              <a:rPr lang="nl-NL"/>
              <a:t>	SABIMA Stewardship Module 1</a:t>
            </a:r>
          </a:p>
        </p:txBody>
      </p:sp>
      <p:sp>
        <p:nvSpPr>
          <p:cNvPr id="35843" name="Tijdelijke aanduiding voor dianummer 3"/>
          <p:cNvSpPr>
            <a:spLocks noGrp="1"/>
          </p:cNvSpPr>
          <p:nvPr>
            <p:ph type="sldNum" sz="quarter" idx="12"/>
          </p:nvPr>
        </p:nvSpPr>
        <p:spPr/>
        <p:txBody>
          <a:bodyPr/>
          <a:lstStyle/>
          <a:p>
            <a:pPr>
              <a:defRPr/>
            </a:pPr>
            <a:r>
              <a:rPr lang="nl-NL"/>
              <a:t>Slide </a:t>
            </a:r>
            <a:fld id="{B85048A7-CBD7-4589-A375-5BF0FB835656}" type="slidenum">
              <a:rPr lang="nl-NL"/>
              <a:pPr>
                <a:defRPr/>
              </a:pPr>
              <a:t>32</a:t>
            </a:fld>
            <a:endParaRPr lang="nl-NL"/>
          </a:p>
        </p:txBody>
      </p:sp>
      <p:graphicFrame>
        <p:nvGraphicFramePr>
          <p:cNvPr id="6" name="Diagram 5"/>
          <p:cNvGraphicFramePr/>
          <p:nvPr/>
        </p:nvGraphicFramePr>
        <p:xfrm>
          <a:off x="714348" y="1514900"/>
          <a:ext cx="7228649" cy="4414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en-US" smtClean="0"/>
              <a:t>1.3 Life cycle themes</a:t>
            </a:r>
          </a:p>
        </p:txBody>
      </p:sp>
      <p:sp>
        <p:nvSpPr>
          <p:cNvPr id="36867" name="Tijdelijke aanduiding voor inhoud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GB" dirty="0" smtClean="0"/>
              <a:t>Safety</a:t>
            </a:r>
          </a:p>
          <a:p>
            <a:pPr lvl="1" fontAlgn="auto">
              <a:spcAft>
                <a:spcPts val="0"/>
              </a:spcAft>
              <a:buFont typeface="Arial" pitchFamily="34" charset="0"/>
              <a:buChar char="–"/>
              <a:defRPr/>
            </a:pPr>
            <a:r>
              <a:rPr lang="en-GB" dirty="0" smtClean="0"/>
              <a:t>Throughout the life cycle the concern for safety is of prime importance. </a:t>
            </a:r>
          </a:p>
          <a:p>
            <a:pPr lvl="1" fontAlgn="auto">
              <a:spcAft>
                <a:spcPts val="0"/>
              </a:spcAft>
              <a:buFont typeface="Arial" pitchFamily="34" charset="0"/>
              <a:buChar char="–"/>
              <a:defRPr/>
            </a:pPr>
            <a:r>
              <a:rPr lang="en-GB" dirty="0" smtClean="0"/>
              <a:t>The precautionary principle requires a careful evaluation and if necessary management of potential risks. </a:t>
            </a:r>
          </a:p>
          <a:p>
            <a:pPr lvl="1" fontAlgn="auto">
              <a:spcAft>
                <a:spcPts val="0"/>
              </a:spcAft>
              <a:buFont typeface="Arial" pitchFamily="34" charset="0"/>
              <a:buChar char="–"/>
              <a:defRPr/>
            </a:pPr>
            <a:r>
              <a:rPr lang="en-GB" dirty="0" smtClean="0"/>
              <a:t>From a stewardship perspective an organisation should ensure that:</a:t>
            </a:r>
          </a:p>
          <a:p>
            <a:pPr lvl="2" fontAlgn="auto">
              <a:spcAft>
                <a:spcPts val="0"/>
              </a:spcAft>
              <a:buFont typeface="Arial" pitchFamily="34" charset="0"/>
              <a:buChar char="•"/>
              <a:defRPr/>
            </a:pPr>
            <a:r>
              <a:rPr lang="en-GB" dirty="0" smtClean="0"/>
              <a:t>During the entire life cycle of biotech products information is accumulated to identify any safety issue. </a:t>
            </a:r>
          </a:p>
          <a:p>
            <a:pPr lvl="2" fontAlgn="auto">
              <a:spcAft>
                <a:spcPts val="0"/>
              </a:spcAft>
              <a:buFont typeface="Arial" pitchFamily="34" charset="0"/>
              <a:buChar char="•"/>
              <a:defRPr/>
            </a:pPr>
            <a:r>
              <a:rPr lang="en-GB" dirty="0" smtClean="0"/>
              <a:t>Only products supported by state-of-the-art safety demonstration are carried forward through development and eventually to market. </a:t>
            </a:r>
          </a:p>
          <a:p>
            <a:pPr lvl="2" fontAlgn="auto">
              <a:spcAft>
                <a:spcPts val="0"/>
              </a:spcAft>
              <a:buFont typeface="Arial" pitchFamily="34" charset="0"/>
              <a:buChar char="•"/>
              <a:defRPr/>
            </a:pPr>
            <a:r>
              <a:rPr lang="en-GB" dirty="0" smtClean="0"/>
              <a:t>Systems are in place to react on new findings.</a:t>
            </a:r>
          </a:p>
        </p:txBody>
      </p:sp>
      <p:sp>
        <p:nvSpPr>
          <p:cNvPr id="36869" name="Tijdelijke aanduiding voor voettekst 4"/>
          <p:cNvSpPr>
            <a:spLocks noGrp="1"/>
          </p:cNvSpPr>
          <p:nvPr>
            <p:ph type="ftr" sz="quarter" idx="11"/>
          </p:nvPr>
        </p:nvSpPr>
        <p:spPr/>
        <p:txBody>
          <a:bodyPr/>
          <a:lstStyle/>
          <a:p>
            <a:pPr>
              <a:defRPr/>
            </a:pPr>
            <a:r>
              <a:rPr lang="nl-NL"/>
              <a:t>	SABIMA Stewardship Module 1</a:t>
            </a:r>
          </a:p>
        </p:txBody>
      </p:sp>
      <p:sp>
        <p:nvSpPr>
          <p:cNvPr id="36868" name="Tijdelijke aanduiding voor dianummer 3"/>
          <p:cNvSpPr>
            <a:spLocks noGrp="1"/>
          </p:cNvSpPr>
          <p:nvPr>
            <p:ph type="sldNum" sz="quarter" idx="12"/>
          </p:nvPr>
        </p:nvSpPr>
        <p:spPr/>
        <p:txBody>
          <a:bodyPr/>
          <a:lstStyle/>
          <a:p>
            <a:pPr>
              <a:defRPr/>
            </a:pPr>
            <a:r>
              <a:rPr lang="nl-NL"/>
              <a:t>Slide </a:t>
            </a:r>
            <a:fld id="{134121C0-737D-48A9-8FE7-C29C45EE1D03}" type="slidenum">
              <a:rPr lang="nl-NL"/>
              <a:pPr>
                <a:defRPr/>
              </a:pPr>
              <a:t>33</a:t>
            </a:fld>
            <a:endParaRPr lang="nl-NL"/>
          </a:p>
        </p:txBody>
      </p:sp>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en-US" smtClean="0"/>
              <a:t>1.3 Life cycle themes</a:t>
            </a:r>
          </a:p>
        </p:txBody>
      </p:sp>
      <p:sp>
        <p:nvSpPr>
          <p:cNvPr id="37891" name="Tijdelijke aanduiding voor inhoud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smtClean="0"/>
              <a:t>Quality &amp; sustainability</a:t>
            </a:r>
          </a:p>
          <a:p>
            <a:pPr lvl="1" fontAlgn="auto">
              <a:spcAft>
                <a:spcPts val="0"/>
              </a:spcAft>
              <a:buFont typeface="Arial" pitchFamily="34" charset="0"/>
              <a:buChar char="–"/>
              <a:defRPr/>
            </a:pPr>
            <a:r>
              <a:rPr lang="en-GB" b="1" smtClean="0"/>
              <a:t>Product specifications</a:t>
            </a:r>
          </a:p>
          <a:p>
            <a:pPr lvl="2" fontAlgn="auto">
              <a:spcAft>
                <a:spcPts val="0"/>
              </a:spcAft>
              <a:buFont typeface="Arial" pitchFamily="34" charset="0"/>
              <a:buChar char="•"/>
              <a:defRPr/>
            </a:pPr>
            <a:r>
              <a:rPr lang="en-GB" smtClean="0"/>
              <a:t>Performance criteria &amp; quality parameters</a:t>
            </a:r>
          </a:p>
          <a:p>
            <a:pPr lvl="2" fontAlgn="auto">
              <a:spcAft>
                <a:spcPts val="0"/>
              </a:spcAft>
              <a:buFont typeface="Arial" pitchFamily="34" charset="0"/>
              <a:buChar char="•"/>
              <a:defRPr/>
            </a:pPr>
            <a:r>
              <a:rPr lang="en-GB" smtClean="0"/>
              <a:t>Quality assurance</a:t>
            </a:r>
          </a:p>
          <a:p>
            <a:pPr lvl="2" fontAlgn="auto">
              <a:spcAft>
                <a:spcPts val="0"/>
              </a:spcAft>
              <a:buFont typeface="Arial" pitchFamily="34" charset="0"/>
              <a:buChar char="•"/>
              <a:defRPr/>
            </a:pPr>
            <a:r>
              <a:rPr lang="en-GB" smtClean="0"/>
              <a:t>Quality control</a:t>
            </a:r>
          </a:p>
          <a:p>
            <a:pPr lvl="1" fontAlgn="auto">
              <a:spcAft>
                <a:spcPts val="0"/>
              </a:spcAft>
              <a:buFont typeface="Arial" pitchFamily="34" charset="0"/>
              <a:buChar char="–"/>
              <a:defRPr/>
            </a:pPr>
            <a:endParaRPr lang="en-GB" smtClean="0"/>
          </a:p>
          <a:p>
            <a:pPr lvl="1" fontAlgn="auto">
              <a:spcAft>
                <a:spcPts val="0"/>
              </a:spcAft>
              <a:buFont typeface="Arial" pitchFamily="34" charset="0"/>
              <a:buChar char="–"/>
              <a:defRPr/>
            </a:pPr>
            <a:r>
              <a:rPr lang="en-GB" b="1" smtClean="0"/>
              <a:t>Sustainable use</a:t>
            </a:r>
          </a:p>
          <a:p>
            <a:pPr lvl="2" fontAlgn="auto">
              <a:spcAft>
                <a:spcPts val="0"/>
              </a:spcAft>
              <a:buFont typeface="Arial" pitchFamily="34" charset="0"/>
              <a:buChar char="•"/>
              <a:defRPr/>
            </a:pPr>
            <a:r>
              <a:rPr lang="en-GB" smtClean="0"/>
              <a:t>Developing and implementing management strategies.</a:t>
            </a:r>
          </a:p>
          <a:p>
            <a:pPr lvl="3" fontAlgn="auto">
              <a:spcAft>
                <a:spcPts val="0"/>
              </a:spcAft>
              <a:buFont typeface="Arial" pitchFamily="34" charset="0"/>
              <a:buChar char="–"/>
              <a:defRPr/>
            </a:pPr>
            <a:r>
              <a:rPr lang="en-GB" smtClean="0"/>
              <a:t>e.g. Insect Resistance Management, Weed Resistance Management </a:t>
            </a:r>
          </a:p>
          <a:p>
            <a:pPr lvl="3" fontAlgn="auto">
              <a:spcAft>
                <a:spcPts val="0"/>
              </a:spcAft>
              <a:buFont typeface="Arial" pitchFamily="34" charset="0"/>
              <a:buChar char="–"/>
              <a:defRPr/>
            </a:pPr>
            <a:r>
              <a:rPr lang="en-GB" smtClean="0"/>
              <a:t>Technology User Guides </a:t>
            </a:r>
          </a:p>
          <a:p>
            <a:pPr lvl="1" fontAlgn="auto">
              <a:spcAft>
                <a:spcPts val="0"/>
              </a:spcAft>
              <a:buFont typeface="Wingdings" pitchFamily="2" charset="2"/>
              <a:buNone/>
              <a:defRPr/>
            </a:pPr>
            <a:endParaRPr lang="en-US" smtClean="0"/>
          </a:p>
        </p:txBody>
      </p:sp>
      <p:sp>
        <p:nvSpPr>
          <p:cNvPr id="37893" name="Tijdelijke aanduiding voor voettekst 4"/>
          <p:cNvSpPr>
            <a:spLocks noGrp="1"/>
          </p:cNvSpPr>
          <p:nvPr>
            <p:ph type="ftr" sz="quarter" idx="11"/>
          </p:nvPr>
        </p:nvSpPr>
        <p:spPr/>
        <p:txBody>
          <a:bodyPr/>
          <a:lstStyle/>
          <a:p>
            <a:pPr>
              <a:defRPr/>
            </a:pPr>
            <a:r>
              <a:rPr lang="nl-NL"/>
              <a:t>	SABIMA Stewardship Module 1</a:t>
            </a:r>
          </a:p>
        </p:txBody>
      </p:sp>
      <p:sp>
        <p:nvSpPr>
          <p:cNvPr id="37892" name="Tijdelijke aanduiding voor dianummer 3"/>
          <p:cNvSpPr>
            <a:spLocks noGrp="1"/>
          </p:cNvSpPr>
          <p:nvPr>
            <p:ph type="sldNum" sz="quarter" idx="12"/>
          </p:nvPr>
        </p:nvSpPr>
        <p:spPr/>
        <p:txBody>
          <a:bodyPr/>
          <a:lstStyle/>
          <a:p>
            <a:pPr>
              <a:defRPr/>
            </a:pPr>
            <a:r>
              <a:rPr lang="nl-NL"/>
              <a:t>Slide </a:t>
            </a:r>
            <a:fld id="{DC0F004F-265B-4CD3-AE3D-DE8FD89F6158}" type="slidenum">
              <a:rPr lang="nl-NL"/>
              <a:pPr>
                <a:defRPr/>
              </a:pPr>
              <a:t>34</a:t>
            </a:fld>
            <a:endParaRPr lang="nl-NL"/>
          </a:p>
        </p:txBody>
      </p:sp>
    </p:spTree>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en-US" smtClean="0"/>
              <a:t>1.3 Life cycle themes</a:t>
            </a:r>
          </a:p>
        </p:txBody>
      </p:sp>
      <p:graphicFrame>
        <p:nvGraphicFramePr>
          <p:cNvPr id="13" name="Tijdelijke aanduiding voor inhoud 12"/>
          <p:cNvGraphicFramePr>
            <a:graphicFrameLocks noGrp="1"/>
          </p:cNvGraphicFramePr>
          <p:nvPr>
            <p:ph idx="1"/>
          </p:nvPr>
        </p:nvGraphicFramePr>
        <p:xfrm>
          <a:off x="490538" y="3720662"/>
          <a:ext cx="8529637" cy="227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1" name="Tijdelijke aanduiding voor voettekst 4"/>
          <p:cNvSpPr>
            <a:spLocks noGrp="1"/>
          </p:cNvSpPr>
          <p:nvPr>
            <p:ph type="ftr" sz="quarter" idx="11"/>
          </p:nvPr>
        </p:nvSpPr>
        <p:spPr/>
        <p:txBody>
          <a:bodyPr/>
          <a:lstStyle/>
          <a:p>
            <a:pPr>
              <a:defRPr/>
            </a:pPr>
            <a:r>
              <a:rPr lang="nl-NL"/>
              <a:t>	SABIMA Stewardship Module 1</a:t>
            </a:r>
          </a:p>
        </p:txBody>
      </p:sp>
      <p:sp>
        <p:nvSpPr>
          <p:cNvPr id="39940" name="Tijdelijke aanduiding voor dianummer 3"/>
          <p:cNvSpPr>
            <a:spLocks noGrp="1"/>
          </p:cNvSpPr>
          <p:nvPr>
            <p:ph type="sldNum" sz="quarter" idx="12"/>
          </p:nvPr>
        </p:nvSpPr>
        <p:spPr/>
        <p:txBody>
          <a:bodyPr/>
          <a:lstStyle/>
          <a:p>
            <a:pPr>
              <a:defRPr/>
            </a:pPr>
            <a:r>
              <a:rPr lang="nl-NL"/>
              <a:t>Slide </a:t>
            </a:r>
            <a:fld id="{3542DD48-6BCE-4FC2-8C5F-4401DB42F04F}" type="slidenum">
              <a:rPr lang="nl-NL"/>
              <a:pPr>
                <a:defRPr/>
              </a:pPr>
              <a:t>35</a:t>
            </a:fld>
            <a:endParaRPr lang="nl-NL"/>
          </a:p>
        </p:txBody>
      </p:sp>
      <p:sp>
        <p:nvSpPr>
          <p:cNvPr id="50182" name="Rectangle 10"/>
          <p:cNvSpPr>
            <a:spLocks noChangeArrowheads="1"/>
          </p:cNvSpPr>
          <p:nvPr/>
        </p:nvSpPr>
        <p:spPr bwMode="auto">
          <a:xfrm>
            <a:off x="3836988" y="1903413"/>
            <a:ext cx="1412875" cy="1468437"/>
          </a:xfrm>
          <a:prstGeom prst="rect">
            <a:avLst/>
          </a:prstGeom>
          <a:solidFill>
            <a:srgbClr val="5F604A"/>
          </a:solidFill>
          <a:ln w="9525" algn="ctr">
            <a:noFill/>
            <a:miter lim="800000"/>
            <a:headEnd/>
            <a:tailEnd/>
          </a:ln>
        </p:spPr>
        <p:txBody>
          <a:bodyPr wrap="none" lIns="0" tIns="0" rIns="0" bIns="0" anchor="ctr">
            <a:spAutoFit/>
          </a:bodyPr>
          <a:lstStyle/>
          <a:p>
            <a:endParaRPr lang="en-US"/>
          </a:p>
        </p:txBody>
      </p:sp>
      <p:sp>
        <p:nvSpPr>
          <p:cNvPr id="50183" name="AutoShape 11"/>
          <p:cNvSpPr>
            <a:spLocks noChangeArrowheads="1"/>
          </p:cNvSpPr>
          <p:nvPr/>
        </p:nvSpPr>
        <p:spPr bwMode="auto">
          <a:xfrm>
            <a:off x="3321050" y="2452688"/>
            <a:ext cx="817563" cy="346075"/>
          </a:xfrm>
          <a:prstGeom prst="rightArrow">
            <a:avLst>
              <a:gd name="adj1" fmla="val 50000"/>
              <a:gd name="adj2" fmla="val 59060"/>
            </a:avLst>
          </a:prstGeom>
          <a:solidFill>
            <a:srgbClr val="FFCC66"/>
          </a:solidFill>
          <a:ln w="9525" algn="ctr">
            <a:noFill/>
            <a:miter lim="800000"/>
            <a:headEnd/>
            <a:tailEnd/>
          </a:ln>
        </p:spPr>
        <p:txBody>
          <a:bodyPr wrap="none" lIns="0" tIns="0" rIns="0" bIns="0" anchor="ctr">
            <a:spAutoFit/>
          </a:bodyPr>
          <a:lstStyle/>
          <a:p>
            <a:endParaRPr lang="en-US"/>
          </a:p>
        </p:txBody>
      </p:sp>
      <p:sp>
        <p:nvSpPr>
          <p:cNvPr id="50184" name="AutoShape 12"/>
          <p:cNvSpPr>
            <a:spLocks noChangeArrowheads="1"/>
          </p:cNvSpPr>
          <p:nvPr/>
        </p:nvSpPr>
        <p:spPr bwMode="auto">
          <a:xfrm>
            <a:off x="5159375" y="2452688"/>
            <a:ext cx="817563" cy="346075"/>
          </a:xfrm>
          <a:prstGeom prst="rightArrow">
            <a:avLst>
              <a:gd name="adj1" fmla="val 50000"/>
              <a:gd name="adj2" fmla="val 59060"/>
            </a:avLst>
          </a:prstGeom>
          <a:solidFill>
            <a:srgbClr val="FFCC66"/>
          </a:solidFill>
          <a:ln w="9525" algn="ctr">
            <a:noFill/>
            <a:miter lim="800000"/>
            <a:headEnd/>
            <a:tailEnd/>
          </a:ln>
        </p:spPr>
        <p:txBody>
          <a:bodyPr wrap="none" lIns="0" tIns="0" rIns="0" bIns="0" anchor="ctr">
            <a:spAutoFit/>
          </a:bodyPr>
          <a:lstStyle/>
          <a:p>
            <a:endParaRPr lang="en-US"/>
          </a:p>
        </p:txBody>
      </p:sp>
      <p:sp>
        <p:nvSpPr>
          <p:cNvPr id="50185" name="AutoShape 14"/>
          <p:cNvSpPr>
            <a:spLocks noChangeArrowheads="1"/>
          </p:cNvSpPr>
          <p:nvPr/>
        </p:nvSpPr>
        <p:spPr bwMode="auto">
          <a:xfrm>
            <a:off x="4089400" y="2049463"/>
            <a:ext cx="887413" cy="11509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90" y="10547"/>
                </a:moveTo>
                <a:cubicBezTo>
                  <a:pt x="17754" y="6729"/>
                  <a:pt x="14620" y="3705"/>
                  <a:pt x="10800" y="3705"/>
                </a:cubicBezTo>
                <a:cubicBezTo>
                  <a:pt x="6881" y="3705"/>
                  <a:pt x="3705" y="6881"/>
                  <a:pt x="3705" y="10800"/>
                </a:cubicBezTo>
                <a:cubicBezTo>
                  <a:pt x="3705" y="14718"/>
                  <a:pt x="6881" y="17895"/>
                  <a:pt x="10800" y="17895"/>
                </a:cubicBezTo>
                <a:cubicBezTo>
                  <a:pt x="13193" y="17895"/>
                  <a:pt x="15425" y="16688"/>
                  <a:pt x="16736" y="14685"/>
                </a:cubicBezTo>
                <a:lnTo>
                  <a:pt x="19836" y="16714"/>
                </a:lnTo>
                <a:cubicBezTo>
                  <a:pt x="17841" y="19762"/>
                  <a:pt x="14443" y="21599"/>
                  <a:pt x="10800" y="21600"/>
                </a:cubicBezTo>
                <a:cubicBezTo>
                  <a:pt x="4835" y="21600"/>
                  <a:pt x="0" y="16764"/>
                  <a:pt x="0" y="10800"/>
                </a:cubicBezTo>
                <a:cubicBezTo>
                  <a:pt x="0" y="4835"/>
                  <a:pt x="4835" y="0"/>
                  <a:pt x="10800" y="0"/>
                </a:cubicBezTo>
                <a:cubicBezTo>
                  <a:pt x="16614" y="-1"/>
                  <a:pt x="21385" y="4603"/>
                  <a:pt x="21593" y="10414"/>
                </a:cubicBezTo>
                <a:lnTo>
                  <a:pt x="24291" y="10318"/>
                </a:lnTo>
                <a:lnTo>
                  <a:pt x="19905" y="15030"/>
                </a:lnTo>
                <a:lnTo>
                  <a:pt x="15192" y="10643"/>
                </a:lnTo>
                <a:lnTo>
                  <a:pt x="17890" y="10547"/>
                </a:lnTo>
                <a:close/>
              </a:path>
            </a:pathLst>
          </a:custGeom>
          <a:solidFill>
            <a:srgbClr val="ABB202"/>
          </a:solidFill>
          <a:ln w="9525" algn="ctr">
            <a:noFill/>
            <a:miter lim="800000"/>
            <a:headEnd/>
            <a:tailEnd/>
          </a:ln>
        </p:spPr>
        <p:txBody>
          <a:bodyPr lIns="0" tIns="0" rIns="0" bIns="0" anchor="ctr">
            <a:spAutoFit/>
          </a:bodyPr>
          <a:lstStyle/>
          <a:p>
            <a:endParaRPr lang="en-US"/>
          </a:p>
        </p:txBody>
      </p:sp>
      <p:sp>
        <p:nvSpPr>
          <p:cNvPr id="50186" name="Text Box 16"/>
          <p:cNvSpPr txBox="1">
            <a:spLocks noChangeArrowheads="1"/>
          </p:cNvSpPr>
          <p:nvPr/>
        </p:nvSpPr>
        <p:spPr bwMode="auto">
          <a:xfrm>
            <a:off x="3390900" y="2320925"/>
            <a:ext cx="433388" cy="609600"/>
          </a:xfrm>
          <a:prstGeom prst="rect">
            <a:avLst/>
          </a:prstGeom>
          <a:noFill/>
          <a:ln w="9525" algn="ctr">
            <a:noFill/>
            <a:miter lim="800000"/>
            <a:headEnd/>
            <a:tailEnd/>
          </a:ln>
        </p:spPr>
        <p:txBody>
          <a:bodyPr lIns="0" tIns="0" rIns="0" bIns="0">
            <a:spAutoFit/>
          </a:bodyPr>
          <a:lstStyle/>
          <a:p>
            <a:r>
              <a:rPr lang="nl-BE" sz="4000" b="1">
                <a:solidFill>
                  <a:srgbClr val="CC3300"/>
                </a:solidFill>
              </a:rPr>
              <a:t>X</a:t>
            </a:r>
            <a:endParaRPr lang="en-US" sz="4000" b="1">
              <a:solidFill>
                <a:srgbClr val="CC3300"/>
              </a:solidFill>
            </a:endParaRPr>
          </a:p>
        </p:txBody>
      </p:sp>
      <p:sp>
        <p:nvSpPr>
          <p:cNvPr id="50187" name="Text Box 17"/>
          <p:cNvSpPr txBox="1">
            <a:spLocks noChangeArrowheads="1"/>
          </p:cNvSpPr>
          <p:nvPr/>
        </p:nvSpPr>
        <p:spPr bwMode="auto">
          <a:xfrm>
            <a:off x="5311775" y="2320925"/>
            <a:ext cx="433388" cy="609600"/>
          </a:xfrm>
          <a:prstGeom prst="rect">
            <a:avLst/>
          </a:prstGeom>
          <a:noFill/>
          <a:ln w="9525" algn="ctr">
            <a:noFill/>
            <a:miter lim="800000"/>
            <a:headEnd/>
            <a:tailEnd/>
          </a:ln>
        </p:spPr>
        <p:txBody>
          <a:bodyPr lIns="0" tIns="0" rIns="0" bIns="0">
            <a:spAutoFit/>
          </a:bodyPr>
          <a:lstStyle/>
          <a:p>
            <a:r>
              <a:rPr lang="nl-BE" sz="4000" b="1">
                <a:solidFill>
                  <a:srgbClr val="CC3300"/>
                </a:solidFill>
              </a:rPr>
              <a:t>X</a:t>
            </a:r>
            <a:endParaRPr lang="en-US" sz="4000" b="1">
              <a:solidFill>
                <a:srgbClr val="CC3300"/>
              </a:solidFill>
            </a:endParaRPr>
          </a:p>
        </p:txBody>
      </p:sp>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en-US" smtClean="0"/>
              <a:t>1.3 Life cycle themes</a:t>
            </a:r>
          </a:p>
        </p:txBody>
      </p:sp>
      <p:sp>
        <p:nvSpPr>
          <p:cNvPr id="51203" name="Tijdelijke aanduiding voor inhoud 2"/>
          <p:cNvSpPr>
            <a:spLocks noGrp="1"/>
          </p:cNvSpPr>
          <p:nvPr>
            <p:ph idx="1"/>
          </p:nvPr>
        </p:nvSpPr>
        <p:spPr/>
        <p:txBody>
          <a:bodyPr/>
          <a:lstStyle/>
          <a:p>
            <a:r>
              <a:rPr lang="en-US" smtClean="0"/>
              <a:t>Plant Product Integrity</a:t>
            </a:r>
          </a:p>
          <a:p>
            <a:pPr lvl="1"/>
            <a:r>
              <a:rPr lang="en-GB" b="1" smtClean="0">
                <a:solidFill>
                  <a:srgbClr val="C00000"/>
                </a:solidFill>
              </a:rPr>
              <a:t>the specific identity of a plant and purity of populations of the plant that are established and maintained using appropriate measures</a:t>
            </a:r>
            <a:r>
              <a:rPr lang="en-GB" smtClean="0"/>
              <a:t>.</a:t>
            </a:r>
          </a:p>
          <a:p>
            <a:pPr lvl="1"/>
            <a:r>
              <a:rPr lang="en-GB" smtClean="0"/>
              <a:t>the identity and purity of the material need to be controlled at different levels, including genetic elements, constructs, vector organisms, recipient material and transformation events</a:t>
            </a:r>
          </a:p>
        </p:txBody>
      </p:sp>
      <p:sp>
        <p:nvSpPr>
          <p:cNvPr id="40965" name="Tijdelijke aanduiding voor voettekst 4"/>
          <p:cNvSpPr>
            <a:spLocks noGrp="1"/>
          </p:cNvSpPr>
          <p:nvPr>
            <p:ph type="ftr" sz="quarter" idx="11"/>
          </p:nvPr>
        </p:nvSpPr>
        <p:spPr/>
        <p:txBody>
          <a:bodyPr/>
          <a:lstStyle/>
          <a:p>
            <a:pPr>
              <a:defRPr/>
            </a:pPr>
            <a:r>
              <a:rPr lang="nl-NL"/>
              <a:t>	SABIMA Stewardship Module 1</a:t>
            </a:r>
          </a:p>
        </p:txBody>
      </p:sp>
      <p:sp>
        <p:nvSpPr>
          <p:cNvPr id="40964" name="Tijdelijke aanduiding voor dianummer 3"/>
          <p:cNvSpPr>
            <a:spLocks noGrp="1"/>
          </p:cNvSpPr>
          <p:nvPr>
            <p:ph type="sldNum" sz="quarter" idx="12"/>
          </p:nvPr>
        </p:nvSpPr>
        <p:spPr/>
        <p:txBody>
          <a:bodyPr/>
          <a:lstStyle/>
          <a:p>
            <a:pPr>
              <a:defRPr/>
            </a:pPr>
            <a:r>
              <a:rPr lang="nl-NL"/>
              <a:t>Slide </a:t>
            </a:r>
            <a:fld id="{EF824B57-F10C-4BCF-A3C9-5EB61C715540}" type="slidenum">
              <a:rPr lang="nl-NL"/>
              <a:pPr>
                <a:defRPr/>
              </a:pPr>
              <a:t>36</a:t>
            </a:fld>
            <a:endParaRPr lang="nl-NL"/>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en-US" smtClean="0"/>
              <a:t>1.3 Life cycle themes</a:t>
            </a:r>
          </a:p>
        </p:txBody>
      </p:sp>
      <p:sp>
        <p:nvSpPr>
          <p:cNvPr id="41987" name="Tijdelijke aanduiding voor inhoud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smtClean="0"/>
              <a:t>Plant Product Integrity</a:t>
            </a:r>
          </a:p>
          <a:p>
            <a:pPr lvl="1" fontAlgn="auto">
              <a:spcAft>
                <a:spcPts val="0"/>
              </a:spcAft>
              <a:buFont typeface="Arial" pitchFamily="34" charset="0"/>
              <a:buChar char="–"/>
              <a:defRPr/>
            </a:pPr>
            <a:r>
              <a:rPr lang="en-GB" smtClean="0"/>
              <a:t>Take care of</a:t>
            </a:r>
          </a:p>
          <a:p>
            <a:pPr lvl="2" fontAlgn="auto">
              <a:spcAft>
                <a:spcPts val="0"/>
              </a:spcAft>
              <a:buFont typeface="Arial" pitchFamily="34" charset="0"/>
              <a:buChar char="•"/>
              <a:defRPr/>
            </a:pPr>
            <a:r>
              <a:rPr lang="en-GB" smtClean="0"/>
              <a:t>Misidentification &amp; mislabelling </a:t>
            </a:r>
          </a:p>
          <a:p>
            <a:pPr lvl="2" fontAlgn="auto">
              <a:spcAft>
                <a:spcPts val="0"/>
              </a:spcAft>
              <a:buFont typeface="Arial" pitchFamily="34" charset="0"/>
              <a:buChar char="•"/>
              <a:defRPr/>
            </a:pPr>
            <a:r>
              <a:rPr lang="en-GB" smtClean="0"/>
              <a:t>Inadequate facilities or controls for containment</a:t>
            </a:r>
          </a:p>
          <a:p>
            <a:pPr lvl="2" fontAlgn="auto">
              <a:spcAft>
                <a:spcPts val="0"/>
              </a:spcAft>
              <a:buFont typeface="Arial" pitchFamily="34" charset="0"/>
              <a:buChar char="•"/>
              <a:defRPr/>
            </a:pPr>
            <a:r>
              <a:rPr lang="en-GB" smtClean="0"/>
              <a:t>Insufficient isolation or other control measures that do not prevent or that limit cross-pollination of plants</a:t>
            </a:r>
          </a:p>
          <a:p>
            <a:pPr lvl="2" fontAlgn="auto">
              <a:spcAft>
                <a:spcPts val="0"/>
              </a:spcAft>
              <a:buFont typeface="Arial" pitchFamily="34" charset="0"/>
              <a:buChar char="•"/>
              <a:defRPr/>
            </a:pPr>
            <a:r>
              <a:rPr lang="en-GB" smtClean="0"/>
              <a:t>Inadvertent physical mixing of plant material</a:t>
            </a:r>
          </a:p>
          <a:p>
            <a:pPr lvl="2" fontAlgn="auto">
              <a:spcAft>
                <a:spcPts val="0"/>
              </a:spcAft>
              <a:buFont typeface="Arial" pitchFamily="34" charset="0"/>
              <a:buChar char="•"/>
              <a:defRPr/>
            </a:pPr>
            <a:r>
              <a:rPr lang="en-GB" smtClean="0"/>
              <a:t>Incomplete clean-out of planting, harvesting, transporting, and conveying equipment, and storage facilities</a:t>
            </a:r>
          </a:p>
          <a:p>
            <a:pPr lvl="2" fontAlgn="auto">
              <a:spcAft>
                <a:spcPts val="0"/>
              </a:spcAft>
              <a:buFont typeface="Arial" pitchFamily="34" charset="0"/>
              <a:buChar char="•"/>
              <a:defRPr/>
            </a:pPr>
            <a:r>
              <a:rPr lang="en-GB" smtClean="0"/>
              <a:t>Errors in evaluating the transgenic purity of plant material to be planted, harvested and/or retained</a:t>
            </a:r>
          </a:p>
          <a:p>
            <a:pPr lvl="2" fontAlgn="auto">
              <a:spcAft>
                <a:spcPts val="0"/>
              </a:spcAft>
              <a:buFont typeface="Arial" pitchFamily="34" charset="0"/>
              <a:buChar char="•"/>
              <a:defRPr/>
            </a:pPr>
            <a:r>
              <a:rPr lang="en-GB" smtClean="0"/>
              <a:t>Errors in tracking</a:t>
            </a:r>
          </a:p>
          <a:p>
            <a:pPr lvl="2" fontAlgn="auto">
              <a:spcAft>
                <a:spcPts val="0"/>
              </a:spcAft>
              <a:buFont typeface="Arial" pitchFamily="34" charset="0"/>
              <a:buChar char="•"/>
              <a:defRPr/>
            </a:pPr>
            <a:r>
              <a:rPr lang="en-GB" smtClean="0"/>
              <a:t>Errors in disposition</a:t>
            </a:r>
            <a:endParaRPr lang="en-US" smtClean="0"/>
          </a:p>
        </p:txBody>
      </p:sp>
      <p:sp>
        <p:nvSpPr>
          <p:cNvPr id="41989" name="Tijdelijke aanduiding voor voettekst 4"/>
          <p:cNvSpPr>
            <a:spLocks noGrp="1"/>
          </p:cNvSpPr>
          <p:nvPr>
            <p:ph type="ftr" sz="quarter" idx="11"/>
          </p:nvPr>
        </p:nvSpPr>
        <p:spPr/>
        <p:txBody>
          <a:bodyPr/>
          <a:lstStyle/>
          <a:p>
            <a:pPr>
              <a:defRPr/>
            </a:pPr>
            <a:r>
              <a:rPr lang="nl-NL"/>
              <a:t>	SABIMA Stewardship Module 1</a:t>
            </a:r>
          </a:p>
        </p:txBody>
      </p:sp>
      <p:sp>
        <p:nvSpPr>
          <p:cNvPr id="41988" name="Tijdelijke aanduiding voor dianummer 3"/>
          <p:cNvSpPr>
            <a:spLocks noGrp="1"/>
          </p:cNvSpPr>
          <p:nvPr>
            <p:ph type="sldNum" sz="quarter" idx="12"/>
          </p:nvPr>
        </p:nvSpPr>
        <p:spPr/>
        <p:txBody>
          <a:bodyPr/>
          <a:lstStyle/>
          <a:p>
            <a:pPr>
              <a:defRPr/>
            </a:pPr>
            <a:r>
              <a:rPr lang="nl-NL"/>
              <a:t>Slide </a:t>
            </a:r>
            <a:fld id="{55C9A79D-1DEC-4B08-B7FF-36F722006D1F}" type="slidenum">
              <a:rPr lang="nl-NL"/>
              <a:pPr>
                <a:defRPr/>
              </a:pPr>
              <a:t>37</a:t>
            </a:fld>
            <a:endParaRPr lang="nl-NL"/>
          </a:p>
        </p:txBody>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en-US" smtClean="0"/>
              <a:t>1.3 Life cycle themes</a:t>
            </a:r>
          </a:p>
        </p:txBody>
      </p:sp>
      <p:sp>
        <p:nvSpPr>
          <p:cNvPr id="43011" name="Tijdelijke aanduiding voor inhoud 2"/>
          <p:cNvSpPr>
            <a:spLocks noGrp="1"/>
          </p:cNvSpPr>
          <p:nvPr>
            <p:ph idx="1"/>
          </p:nvPr>
        </p:nvSpPr>
        <p:spPr>
          <a:xfrm>
            <a:off x="490538" y="1557338"/>
            <a:ext cx="7834312" cy="4438650"/>
          </a:xfrm>
        </p:spPr>
        <p:txBody>
          <a:bodyPr rtlCol="0">
            <a:normAutofit fontScale="85000" lnSpcReduction="20000"/>
          </a:bodyPr>
          <a:lstStyle/>
          <a:p>
            <a:pPr fontAlgn="auto">
              <a:spcAft>
                <a:spcPts val="0"/>
              </a:spcAft>
              <a:buFont typeface="Arial" pitchFamily="34" charset="0"/>
              <a:buChar char="•"/>
              <a:defRPr/>
            </a:pPr>
            <a:r>
              <a:rPr lang="en-GB" smtClean="0"/>
              <a:t>Containment </a:t>
            </a:r>
          </a:p>
          <a:p>
            <a:pPr lvl="1" fontAlgn="auto">
              <a:spcAft>
                <a:spcPts val="0"/>
              </a:spcAft>
              <a:buFont typeface="Arial" pitchFamily="34" charset="0"/>
              <a:buChar char="–"/>
              <a:defRPr/>
            </a:pPr>
            <a:r>
              <a:rPr lang="en-GB" smtClean="0"/>
              <a:t>The control of viable seed or vegetative propagating material in a manner that mitigates their release outside of their controlled development in the laboratory, greenhouse, seed-conditioning or -storage facilities. </a:t>
            </a:r>
          </a:p>
          <a:p>
            <a:pPr lvl="1" fontAlgn="auto">
              <a:spcAft>
                <a:spcPts val="0"/>
              </a:spcAft>
              <a:buFont typeface="Arial" pitchFamily="34" charset="0"/>
              <a:buChar char="–"/>
              <a:defRPr/>
            </a:pPr>
            <a:r>
              <a:rPr lang="en-GB" smtClean="0"/>
              <a:t>Note that also containment during storage and transport deserve proper attention.</a:t>
            </a:r>
          </a:p>
          <a:p>
            <a:pPr fontAlgn="auto">
              <a:spcAft>
                <a:spcPts val="0"/>
              </a:spcAft>
              <a:buFont typeface="Arial" pitchFamily="34" charset="0"/>
              <a:buChar char="•"/>
              <a:defRPr/>
            </a:pPr>
            <a:r>
              <a:rPr lang="en-GB" smtClean="0"/>
              <a:t>Confinement </a:t>
            </a:r>
          </a:p>
          <a:p>
            <a:pPr lvl="1" fontAlgn="auto">
              <a:spcAft>
                <a:spcPts val="0"/>
              </a:spcAft>
              <a:buFont typeface="Arial" pitchFamily="34" charset="0"/>
              <a:buChar char="–"/>
              <a:defRPr/>
            </a:pPr>
            <a:r>
              <a:rPr lang="en-GB" smtClean="0"/>
              <a:t>The control of viable seed or vegetative propagating material planted in the field in a manner that mitigates the spread of pollen or other propagatable plant parts out of the confined trial area.</a:t>
            </a:r>
          </a:p>
        </p:txBody>
      </p:sp>
      <p:sp>
        <p:nvSpPr>
          <p:cNvPr id="43013" name="Tijdelijke aanduiding voor voettekst 4"/>
          <p:cNvSpPr>
            <a:spLocks noGrp="1"/>
          </p:cNvSpPr>
          <p:nvPr>
            <p:ph type="ftr" sz="quarter" idx="11"/>
          </p:nvPr>
        </p:nvSpPr>
        <p:spPr/>
        <p:txBody>
          <a:bodyPr/>
          <a:lstStyle/>
          <a:p>
            <a:pPr>
              <a:defRPr/>
            </a:pPr>
            <a:r>
              <a:rPr lang="nl-NL"/>
              <a:t>	SABIMA Stewardship Module 1</a:t>
            </a:r>
          </a:p>
        </p:txBody>
      </p:sp>
      <p:sp>
        <p:nvSpPr>
          <p:cNvPr id="43012" name="Tijdelijke aanduiding voor dianummer 3"/>
          <p:cNvSpPr>
            <a:spLocks noGrp="1"/>
          </p:cNvSpPr>
          <p:nvPr>
            <p:ph type="sldNum" sz="quarter" idx="12"/>
          </p:nvPr>
        </p:nvSpPr>
        <p:spPr/>
        <p:txBody>
          <a:bodyPr/>
          <a:lstStyle/>
          <a:p>
            <a:pPr>
              <a:defRPr/>
            </a:pPr>
            <a:r>
              <a:rPr lang="nl-NL"/>
              <a:t>Slide </a:t>
            </a:r>
            <a:fld id="{769BAFEE-23B6-4ECB-BA82-F539A6FFE773}" type="slidenum">
              <a:rPr lang="nl-NL"/>
              <a:pPr>
                <a:defRPr/>
              </a:pPr>
              <a:t>38</a:t>
            </a:fld>
            <a:endParaRPr lang="nl-NL"/>
          </a:p>
        </p:txBody>
      </p:sp>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en-US" smtClean="0"/>
              <a:t>1.3 Life cycle themes</a:t>
            </a:r>
          </a:p>
        </p:txBody>
      </p:sp>
      <p:sp>
        <p:nvSpPr>
          <p:cNvPr id="54275" name="Tijdelijke aanduiding voor inhoud 2"/>
          <p:cNvSpPr>
            <a:spLocks noGrp="1"/>
          </p:cNvSpPr>
          <p:nvPr>
            <p:ph idx="1"/>
          </p:nvPr>
        </p:nvSpPr>
        <p:spPr>
          <a:xfrm>
            <a:off x="490538" y="1557338"/>
            <a:ext cx="4206875" cy="4438650"/>
          </a:xfrm>
        </p:spPr>
        <p:txBody>
          <a:bodyPr/>
          <a:lstStyle/>
          <a:p>
            <a:r>
              <a:rPr lang="en-US" smtClean="0"/>
              <a:t>Confined Field Trials</a:t>
            </a:r>
          </a:p>
          <a:p>
            <a:pPr lvl="1"/>
            <a:r>
              <a:rPr lang="en-US" smtClean="0"/>
              <a:t>Confined field trials are the first controlled introduction of biotechnology-derived plants into the environment.</a:t>
            </a:r>
          </a:p>
          <a:p>
            <a:pPr lvl="2"/>
            <a:endParaRPr lang="en-GB" smtClean="0"/>
          </a:p>
        </p:txBody>
      </p:sp>
      <p:sp>
        <p:nvSpPr>
          <p:cNvPr id="45061" name="Tijdelijke aanduiding voor voettekst 4"/>
          <p:cNvSpPr>
            <a:spLocks noGrp="1"/>
          </p:cNvSpPr>
          <p:nvPr>
            <p:ph type="ftr" sz="quarter" idx="11"/>
          </p:nvPr>
        </p:nvSpPr>
        <p:spPr/>
        <p:txBody>
          <a:bodyPr/>
          <a:lstStyle/>
          <a:p>
            <a:pPr>
              <a:defRPr/>
            </a:pPr>
            <a:r>
              <a:rPr lang="nl-NL"/>
              <a:t>	SABIMA Stewardship Module 1</a:t>
            </a:r>
          </a:p>
        </p:txBody>
      </p:sp>
      <p:sp>
        <p:nvSpPr>
          <p:cNvPr id="45060" name="Tijdelijke aanduiding voor dianummer 3"/>
          <p:cNvSpPr>
            <a:spLocks noGrp="1"/>
          </p:cNvSpPr>
          <p:nvPr>
            <p:ph type="sldNum" sz="quarter" idx="12"/>
          </p:nvPr>
        </p:nvSpPr>
        <p:spPr/>
        <p:txBody>
          <a:bodyPr/>
          <a:lstStyle/>
          <a:p>
            <a:pPr>
              <a:defRPr/>
            </a:pPr>
            <a:r>
              <a:rPr lang="nl-NL"/>
              <a:t>Slide </a:t>
            </a:r>
            <a:fld id="{5A3D59F1-B6F8-4F4F-B12F-F55A37493D3E}" type="slidenum">
              <a:rPr lang="nl-NL"/>
              <a:pPr>
                <a:defRPr/>
              </a:pPr>
              <a:t>39</a:t>
            </a:fld>
            <a:endParaRPr lang="nl-NL"/>
          </a:p>
        </p:txBody>
      </p:sp>
      <p:sp>
        <p:nvSpPr>
          <p:cNvPr id="6" name="Tijdelijke aanduiding voor inhoud 2"/>
          <p:cNvSpPr txBox="1">
            <a:spLocks/>
          </p:cNvSpPr>
          <p:nvPr/>
        </p:nvSpPr>
        <p:spPr bwMode="auto">
          <a:xfrm>
            <a:off x="461963" y="4572000"/>
            <a:ext cx="7729537" cy="1576388"/>
          </a:xfrm>
          <a:prstGeom prst="rect">
            <a:avLst/>
          </a:prstGeom>
          <a:noFill/>
          <a:ln w="9525">
            <a:noFill/>
            <a:miter lim="800000"/>
            <a:headEnd/>
            <a:tailEnd/>
          </a:ln>
        </p:spPr>
        <p:txBody>
          <a:bodyPr/>
          <a:lstStyle/>
          <a:p>
            <a:pPr marL="804863" lvl="1" indent="-285750" eaLnBrk="0" hangingPunct="0">
              <a:lnSpc>
                <a:spcPct val="80000"/>
              </a:lnSpc>
              <a:spcBef>
                <a:spcPct val="20000"/>
              </a:spcBef>
              <a:buSzPct val="60000"/>
              <a:defRPr/>
            </a:pPr>
            <a:r>
              <a:rPr lang="en-US" sz="2000" kern="0" dirty="0">
                <a:solidFill>
                  <a:srgbClr val="006A08"/>
                </a:solidFill>
                <a:latin typeface="+mj-lt"/>
              </a:rPr>
              <a:t>Management of confined field trials requires a significant commitment to ensure that the terms and conditions of authorization of the field trial by regulatory authorities are met.</a:t>
            </a:r>
          </a:p>
          <a:p>
            <a:pPr marL="804863" lvl="1" indent="-285750" eaLnBrk="0" hangingPunct="0">
              <a:lnSpc>
                <a:spcPct val="80000"/>
              </a:lnSpc>
              <a:spcBef>
                <a:spcPct val="20000"/>
              </a:spcBef>
              <a:buSzPct val="60000"/>
              <a:buFontTx/>
              <a:buChar char="•"/>
              <a:defRPr/>
            </a:pPr>
            <a:endParaRPr lang="en-US" sz="2000" kern="0" dirty="0">
              <a:solidFill>
                <a:srgbClr val="006A08"/>
              </a:solidFill>
              <a:latin typeface="+mj-lt"/>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endParaRPr lang="en-US" smtClean="0"/>
          </a:p>
        </p:txBody>
      </p:sp>
      <p:sp>
        <p:nvSpPr>
          <p:cNvPr id="6147" name="Tijdelijke aanduiding voor inhoud 2"/>
          <p:cNvSpPr>
            <a:spLocks noGrp="1"/>
          </p:cNvSpPr>
          <p:nvPr>
            <p:ph idx="1"/>
          </p:nvPr>
        </p:nvSpPr>
        <p:spPr/>
        <p:txBody>
          <a:bodyPr rtlCol="0">
            <a:normAutofit fontScale="92500" lnSpcReduction="20000"/>
          </a:bodyPr>
          <a:lstStyle/>
          <a:p>
            <a:pPr algn="ctr" fontAlgn="auto">
              <a:spcAft>
                <a:spcPts val="0"/>
              </a:spcAft>
              <a:buFont typeface="Wingdings" pitchFamily="2" charset="2"/>
              <a:buNone/>
              <a:defRPr/>
            </a:pPr>
            <a:endParaRPr lang="en-US" b="1" dirty="0" smtClean="0">
              <a:solidFill>
                <a:srgbClr val="00B050"/>
              </a:solidFill>
            </a:endParaRPr>
          </a:p>
          <a:p>
            <a:pPr algn="ctr" fontAlgn="auto">
              <a:spcAft>
                <a:spcPts val="0"/>
              </a:spcAft>
              <a:buFont typeface="Wingdings" pitchFamily="2" charset="2"/>
              <a:buNone/>
              <a:defRPr/>
            </a:pPr>
            <a:endParaRPr lang="en-US" dirty="0" smtClean="0"/>
          </a:p>
          <a:p>
            <a:pPr fontAlgn="auto">
              <a:spcAft>
                <a:spcPts val="0"/>
              </a:spcAft>
              <a:buFont typeface="Wingdings" pitchFamily="2" charset="2"/>
              <a:buNone/>
              <a:defRPr/>
            </a:pPr>
            <a:r>
              <a:rPr lang="en-US" dirty="0" smtClean="0"/>
              <a:t>The introduction of this technology has been marked by unequaled challenges compared to conventional crops.</a:t>
            </a:r>
          </a:p>
          <a:p>
            <a:pPr lvl="1" fontAlgn="auto">
              <a:spcAft>
                <a:spcPts val="0"/>
              </a:spcAft>
              <a:buFont typeface="Arial" pitchFamily="34" charset="0"/>
              <a:buChar char="–"/>
              <a:defRPr/>
            </a:pPr>
            <a:r>
              <a:rPr lang="en-US" dirty="0" smtClean="0"/>
              <a:t>Safety</a:t>
            </a:r>
          </a:p>
          <a:p>
            <a:pPr lvl="1" fontAlgn="auto">
              <a:spcAft>
                <a:spcPts val="0"/>
              </a:spcAft>
              <a:buFont typeface="Arial" pitchFamily="34" charset="0"/>
              <a:buChar char="–"/>
              <a:defRPr/>
            </a:pPr>
            <a:r>
              <a:rPr lang="en-US" dirty="0" smtClean="0"/>
              <a:t>Detection</a:t>
            </a:r>
          </a:p>
          <a:p>
            <a:pPr lvl="1" fontAlgn="auto">
              <a:spcAft>
                <a:spcPts val="0"/>
              </a:spcAft>
              <a:buFont typeface="Arial" pitchFamily="34" charset="0"/>
              <a:buChar char="–"/>
              <a:defRPr/>
            </a:pPr>
            <a:r>
              <a:rPr lang="en-US" dirty="0" smtClean="0"/>
              <a:t>Regulatory</a:t>
            </a:r>
          </a:p>
          <a:p>
            <a:pPr lvl="1" fontAlgn="auto">
              <a:spcAft>
                <a:spcPts val="0"/>
              </a:spcAft>
              <a:buFont typeface="Arial" pitchFamily="34" charset="0"/>
              <a:buChar char="–"/>
              <a:defRPr/>
            </a:pPr>
            <a:r>
              <a:rPr lang="en-US" dirty="0" smtClean="0"/>
              <a:t>Scientific collaboration</a:t>
            </a:r>
          </a:p>
          <a:p>
            <a:pPr lvl="1" fontAlgn="auto">
              <a:spcAft>
                <a:spcPts val="0"/>
              </a:spcAft>
              <a:buFont typeface="Arial" pitchFamily="34" charset="0"/>
              <a:buChar char="–"/>
              <a:defRPr/>
            </a:pPr>
            <a:r>
              <a:rPr lang="en-US" dirty="0" smtClean="0"/>
              <a:t>Trade</a:t>
            </a:r>
          </a:p>
          <a:p>
            <a:pPr lvl="1" fontAlgn="auto">
              <a:spcAft>
                <a:spcPts val="0"/>
              </a:spcAft>
              <a:buFont typeface="Arial" pitchFamily="34" charset="0"/>
              <a:buChar char="–"/>
              <a:defRPr/>
            </a:pPr>
            <a:r>
              <a:rPr lang="en-US" dirty="0" smtClean="0"/>
              <a:t>Public attention</a:t>
            </a:r>
          </a:p>
        </p:txBody>
      </p:sp>
      <p:sp>
        <p:nvSpPr>
          <p:cNvPr id="6149" name="Tijdelijke aanduiding voor voettekst 4"/>
          <p:cNvSpPr>
            <a:spLocks noGrp="1"/>
          </p:cNvSpPr>
          <p:nvPr>
            <p:ph type="ftr" sz="quarter" idx="11"/>
          </p:nvPr>
        </p:nvSpPr>
        <p:spPr/>
        <p:txBody>
          <a:bodyPr/>
          <a:lstStyle/>
          <a:p>
            <a:pPr>
              <a:defRPr/>
            </a:pPr>
            <a:r>
              <a:rPr lang="nl-NL"/>
              <a:t>	SABIMA Stewardship Module 1</a:t>
            </a:r>
          </a:p>
        </p:txBody>
      </p:sp>
      <p:sp>
        <p:nvSpPr>
          <p:cNvPr id="6148" name="Tijdelijke aanduiding voor dianummer 3"/>
          <p:cNvSpPr>
            <a:spLocks noGrp="1"/>
          </p:cNvSpPr>
          <p:nvPr>
            <p:ph type="sldNum" sz="quarter" idx="12"/>
          </p:nvPr>
        </p:nvSpPr>
        <p:spPr/>
        <p:txBody>
          <a:bodyPr/>
          <a:lstStyle/>
          <a:p>
            <a:pPr>
              <a:defRPr/>
            </a:pPr>
            <a:r>
              <a:rPr lang="nl-NL"/>
              <a:t>Slide </a:t>
            </a:r>
            <a:fld id="{98758EE9-5C60-4938-A478-0C3942F68CBE}" type="slidenum">
              <a:rPr lang="nl-NL"/>
              <a:pPr>
                <a:defRPr/>
              </a:pPr>
              <a:t>4</a:t>
            </a:fld>
            <a:endParaRPr lang="nl-NL"/>
          </a:p>
        </p:txBody>
      </p:sp>
      <p:sp>
        <p:nvSpPr>
          <p:cNvPr id="6" name="Rechthoek 5"/>
          <p:cNvSpPr/>
          <p:nvPr/>
        </p:nvSpPr>
        <p:spPr>
          <a:xfrm>
            <a:off x="4199752" y="1557338"/>
            <a:ext cx="1111202"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defRPr/>
            </a:pPr>
            <a:r>
              <a:rPr lang="en-US" sz="3200" b="1" dirty="0">
                <a:solidFill>
                  <a:srgbClr val="FFC000"/>
                </a:solidFill>
              </a:rPr>
              <a:t>BUT</a:t>
            </a:r>
            <a:endParaRPr lang="en-US" sz="3200" dirty="0">
              <a:solidFill>
                <a:srgbClr val="FFC000"/>
              </a:solidFill>
            </a:endParaRP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en-US" smtClean="0"/>
              <a:t>1.3 Life cycle themes</a:t>
            </a:r>
          </a:p>
        </p:txBody>
      </p:sp>
      <p:sp>
        <p:nvSpPr>
          <p:cNvPr id="46083" name="Tijdelijke aanduiding voor inhoud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smtClean="0"/>
              <a:t>Containment &amp; confinement</a:t>
            </a:r>
          </a:p>
          <a:p>
            <a:pPr lvl="1" fontAlgn="auto">
              <a:spcAft>
                <a:spcPts val="0"/>
              </a:spcAft>
              <a:buFont typeface="Arial" pitchFamily="34" charset="0"/>
              <a:buChar char="–"/>
              <a:defRPr/>
            </a:pPr>
            <a:r>
              <a:rPr lang="en-GB" smtClean="0"/>
              <a:t>Containment/confinement measures and proper inactivation of material before disposal are combined to </a:t>
            </a:r>
          </a:p>
          <a:p>
            <a:pPr lvl="2" fontAlgn="auto">
              <a:spcAft>
                <a:spcPts val="0"/>
              </a:spcAft>
              <a:buFont typeface="Arial" pitchFamily="34" charset="0"/>
              <a:buChar char="•"/>
              <a:defRPr/>
            </a:pPr>
            <a:r>
              <a:rPr lang="en-GB" smtClean="0"/>
              <a:t>Prevent exposure of the public and the environment</a:t>
            </a:r>
          </a:p>
          <a:p>
            <a:pPr lvl="2" fontAlgn="auto">
              <a:spcAft>
                <a:spcPts val="0"/>
              </a:spcAft>
              <a:buFont typeface="Arial" pitchFamily="34" charset="0"/>
              <a:buChar char="•"/>
              <a:defRPr/>
            </a:pPr>
            <a:r>
              <a:rPr lang="en-GB" smtClean="0"/>
              <a:t>Avoid creating a sources of adventitious presence.</a:t>
            </a:r>
          </a:p>
          <a:p>
            <a:pPr lvl="2" fontAlgn="auto">
              <a:spcAft>
                <a:spcPts val="0"/>
              </a:spcAft>
              <a:buFont typeface="Arial" pitchFamily="34" charset="0"/>
              <a:buChar char="•"/>
              <a:defRPr/>
            </a:pPr>
            <a:endParaRPr lang="en-GB" smtClean="0"/>
          </a:p>
          <a:p>
            <a:pPr lvl="1" fontAlgn="auto">
              <a:spcAft>
                <a:spcPts val="0"/>
              </a:spcAft>
              <a:buFont typeface="Arial" pitchFamily="34" charset="0"/>
              <a:buChar char="–"/>
              <a:defRPr/>
            </a:pPr>
            <a:r>
              <a:rPr lang="en-GB" smtClean="0"/>
              <a:t>Keeping track of materials and proper agreements with any third parties that might be involved in control and fate of the materials. (Traceback)</a:t>
            </a:r>
            <a:endParaRPr lang="en-US" smtClean="0"/>
          </a:p>
        </p:txBody>
      </p:sp>
      <p:sp>
        <p:nvSpPr>
          <p:cNvPr id="46085" name="Tijdelijke aanduiding voor voettekst 4"/>
          <p:cNvSpPr>
            <a:spLocks noGrp="1"/>
          </p:cNvSpPr>
          <p:nvPr>
            <p:ph type="ftr" sz="quarter" idx="11"/>
          </p:nvPr>
        </p:nvSpPr>
        <p:spPr/>
        <p:txBody>
          <a:bodyPr/>
          <a:lstStyle/>
          <a:p>
            <a:pPr>
              <a:defRPr/>
            </a:pPr>
            <a:r>
              <a:rPr lang="nl-NL"/>
              <a:t>	SABIMA Stewardship Module 1</a:t>
            </a:r>
          </a:p>
        </p:txBody>
      </p:sp>
      <p:sp>
        <p:nvSpPr>
          <p:cNvPr id="46084" name="Tijdelijke aanduiding voor dianummer 3"/>
          <p:cNvSpPr>
            <a:spLocks noGrp="1"/>
          </p:cNvSpPr>
          <p:nvPr>
            <p:ph type="sldNum" sz="quarter" idx="12"/>
          </p:nvPr>
        </p:nvSpPr>
        <p:spPr/>
        <p:txBody>
          <a:bodyPr/>
          <a:lstStyle/>
          <a:p>
            <a:pPr>
              <a:defRPr/>
            </a:pPr>
            <a:r>
              <a:rPr lang="nl-NL"/>
              <a:t>Slide </a:t>
            </a:r>
            <a:fld id="{3F70D251-B191-46FE-88EE-5B15450E1F6B}" type="slidenum">
              <a:rPr lang="nl-NL"/>
              <a:pPr>
                <a:defRPr/>
              </a:pPr>
              <a:t>40</a:t>
            </a:fld>
            <a:endParaRPr lang="nl-NL"/>
          </a:p>
        </p:txBody>
      </p:sp>
    </p:spTree>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en-US" smtClean="0"/>
              <a:t>1.3 Life cycle themes</a:t>
            </a:r>
          </a:p>
        </p:txBody>
      </p:sp>
      <p:sp>
        <p:nvSpPr>
          <p:cNvPr id="47107" name="Tijdelijke aanduiding voor inhoud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smtClean="0"/>
              <a:t>Regulatory compliance</a:t>
            </a:r>
          </a:p>
          <a:p>
            <a:pPr lvl="1" fontAlgn="auto">
              <a:spcAft>
                <a:spcPts val="0"/>
              </a:spcAft>
              <a:buFont typeface="Arial" pitchFamily="34" charset="0"/>
              <a:buChar char="–"/>
              <a:defRPr/>
            </a:pPr>
            <a:r>
              <a:rPr lang="en-GB" smtClean="0"/>
              <a:t>Countries are at different stages of implementing legislation for activities with biotech products. </a:t>
            </a:r>
          </a:p>
          <a:p>
            <a:pPr lvl="1" fontAlgn="auto">
              <a:spcAft>
                <a:spcPts val="0"/>
              </a:spcAft>
              <a:buFont typeface="Arial" pitchFamily="34" charset="0"/>
              <a:buChar char="–"/>
              <a:defRPr/>
            </a:pPr>
            <a:endParaRPr lang="en-GB" sz="800" smtClean="0"/>
          </a:p>
          <a:p>
            <a:pPr lvl="1" fontAlgn="auto">
              <a:spcAft>
                <a:spcPts val="0"/>
              </a:spcAft>
              <a:buFont typeface="Arial" pitchFamily="34" charset="0"/>
              <a:buChar char="–"/>
              <a:defRPr/>
            </a:pPr>
            <a:r>
              <a:rPr lang="en-GB" smtClean="0"/>
              <a:t>These may cover use in contained facilities, confined field trials, commercial introduction, food and feed use, import, export and internal transport.</a:t>
            </a:r>
          </a:p>
          <a:p>
            <a:pPr lvl="1" fontAlgn="auto">
              <a:spcAft>
                <a:spcPts val="0"/>
              </a:spcAft>
              <a:buFont typeface="Arial" pitchFamily="34" charset="0"/>
              <a:buChar char="–"/>
              <a:defRPr/>
            </a:pPr>
            <a:endParaRPr lang="en-GB" sz="800" smtClean="0"/>
          </a:p>
          <a:p>
            <a:pPr lvl="1" fontAlgn="auto">
              <a:spcAft>
                <a:spcPts val="0"/>
              </a:spcAft>
              <a:buFont typeface="Arial" pitchFamily="34" charset="0"/>
              <a:buChar char="–"/>
              <a:defRPr/>
            </a:pPr>
            <a:r>
              <a:rPr lang="en-GB" smtClean="0"/>
              <a:t>Users observe all the requirements for obtaining the necessary permits as well as all the operational conditions that are imposed on the execution of the intended activity.</a:t>
            </a:r>
          </a:p>
          <a:p>
            <a:pPr lvl="1" fontAlgn="auto">
              <a:spcAft>
                <a:spcPts val="0"/>
              </a:spcAft>
              <a:buFont typeface="Arial" pitchFamily="34" charset="0"/>
              <a:buChar char="–"/>
              <a:defRPr/>
            </a:pPr>
            <a:endParaRPr lang="en-GB" sz="800" smtClean="0"/>
          </a:p>
          <a:p>
            <a:pPr lvl="1" fontAlgn="auto">
              <a:spcAft>
                <a:spcPts val="0"/>
              </a:spcAft>
              <a:buFont typeface="Arial" pitchFamily="34" charset="0"/>
              <a:buChar char="–"/>
              <a:defRPr/>
            </a:pPr>
            <a:r>
              <a:rPr lang="en-GB" smtClean="0"/>
              <a:t>Two specific cases require additional attention: Product Launch and Product Discontinuation.</a:t>
            </a:r>
          </a:p>
        </p:txBody>
      </p:sp>
      <p:sp>
        <p:nvSpPr>
          <p:cNvPr id="47109" name="Tijdelijke aanduiding voor voettekst 4"/>
          <p:cNvSpPr>
            <a:spLocks noGrp="1"/>
          </p:cNvSpPr>
          <p:nvPr>
            <p:ph type="ftr" sz="quarter" idx="11"/>
          </p:nvPr>
        </p:nvSpPr>
        <p:spPr/>
        <p:txBody>
          <a:bodyPr/>
          <a:lstStyle/>
          <a:p>
            <a:pPr>
              <a:defRPr/>
            </a:pPr>
            <a:r>
              <a:rPr lang="nl-NL"/>
              <a:t>	SABIMA Stewardship Module 1</a:t>
            </a:r>
          </a:p>
        </p:txBody>
      </p:sp>
      <p:sp>
        <p:nvSpPr>
          <p:cNvPr id="47108" name="Tijdelijke aanduiding voor dianummer 3"/>
          <p:cNvSpPr>
            <a:spLocks noGrp="1"/>
          </p:cNvSpPr>
          <p:nvPr>
            <p:ph type="sldNum" sz="quarter" idx="12"/>
          </p:nvPr>
        </p:nvSpPr>
        <p:spPr/>
        <p:txBody>
          <a:bodyPr/>
          <a:lstStyle/>
          <a:p>
            <a:pPr>
              <a:defRPr/>
            </a:pPr>
            <a:r>
              <a:rPr lang="nl-NL"/>
              <a:t>Slide </a:t>
            </a:r>
            <a:fld id="{A974ABA7-F275-4889-B5B7-487ADADB6629}" type="slidenum">
              <a:rPr lang="nl-NL"/>
              <a:pPr>
                <a:defRPr/>
              </a:pPr>
              <a:t>41</a:t>
            </a:fld>
            <a:endParaRPr lang="nl-NL"/>
          </a:p>
        </p:txBody>
      </p:sp>
    </p:spTree>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en-US" smtClean="0"/>
              <a:t>1.3 Life cycle themes</a:t>
            </a:r>
          </a:p>
        </p:txBody>
      </p:sp>
      <p:sp>
        <p:nvSpPr>
          <p:cNvPr id="48131" name="Tijdelijke aanduiding voor inhoud 2"/>
          <p:cNvSpPr>
            <a:spLocks noGrp="1"/>
          </p:cNvSpPr>
          <p:nvPr>
            <p:ph idx="1"/>
          </p:nvPr>
        </p:nvSpPr>
        <p:spPr>
          <a:xfrm>
            <a:off x="490538" y="1557338"/>
            <a:ext cx="4870450" cy="4438650"/>
          </a:xfrm>
        </p:spPr>
        <p:txBody>
          <a:bodyPr rtlCol="0">
            <a:normAutofit fontScale="85000" lnSpcReduction="20000"/>
          </a:bodyPr>
          <a:lstStyle/>
          <a:p>
            <a:pPr fontAlgn="auto">
              <a:spcAft>
                <a:spcPts val="0"/>
              </a:spcAft>
              <a:buFont typeface="Arial" pitchFamily="34" charset="0"/>
              <a:buChar char="•"/>
              <a:defRPr/>
            </a:pPr>
            <a:r>
              <a:rPr lang="en-US" smtClean="0"/>
              <a:t>Product Launch</a:t>
            </a:r>
          </a:p>
          <a:p>
            <a:pPr lvl="1" fontAlgn="auto">
              <a:spcAft>
                <a:spcPts val="0"/>
              </a:spcAft>
              <a:buFont typeface="Arial" pitchFamily="34" charset="0"/>
              <a:buChar char="–"/>
              <a:defRPr/>
            </a:pPr>
            <a:r>
              <a:rPr lang="en-GB" smtClean="0"/>
              <a:t>Policies for product launch stewardship as well as appropriate processes and plans that manage the commercialization activities</a:t>
            </a:r>
          </a:p>
          <a:p>
            <a:pPr lvl="1" fontAlgn="auto">
              <a:spcAft>
                <a:spcPts val="0"/>
              </a:spcAft>
              <a:buFont typeface="Arial" pitchFamily="34" charset="0"/>
              <a:buChar char="–"/>
              <a:defRPr/>
            </a:pPr>
            <a:endParaRPr lang="en-GB" smtClean="0"/>
          </a:p>
          <a:p>
            <a:pPr lvl="1" fontAlgn="auto">
              <a:spcAft>
                <a:spcPts val="0"/>
              </a:spcAft>
              <a:buFont typeface="Arial" pitchFamily="34" charset="0"/>
              <a:buChar char="–"/>
              <a:defRPr/>
            </a:pPr>
            <a:r>
              <a:rPr lang="en-US" smtClean="0">
                <a:solidFill>
                  <a:srgbClr val="002060"/>
                </a:solidFill>
              </a:rPr>
              <a:t>The goal is to minimize trade disruptions that can occur with asynchronous authorizations of biotechnology-derived products in importing countries.</a:t>
            </a:r>
          </a:p>
          <a:p>
            <a:pPr lvl="1" fontAlgn="auto">
              <a:spcAft>
                <a:spcPts val="0"/>
              </a:spcAft>
              <a:buFont typeface="Arial" pitchFamily="34" charset="0"/>
              <a:buChar char="–"/>
              <a:defRPr/>
            </a:pPr>
            <a:endParaRPr lang="en-GB" smtClean="0"/>
          </a:p>
          <a:p>
            <a:pPr lvl="1" fontAlgn="auto">
              <a:spcAft>
                <a:spcPts val="0"/>
              </a:spcAft>
              <a:buFont typeface="Arial" pitchFamily="34" charset="0"/>
              <a:buChar char="–"/>
              <a:defRPr/>
            </a:pPr>
            <a:endParaRPr lang="en-GB" sz="800" smtClean="0"/>
          </a:p>
          <a:p>
            <a:pPr lvl="1" fontAlgn="auto">
              <a:spcAft>
                <a:spcPts val="0"/>
              </a:spcAft>
              <a:buFont typeface="Arial" pitchFamily="34" charset="0"/>
              <a:buChar char="–"/>
              <a:defRPr/>
            </a:pPr>
            <a:endParaRPr lang="en-GB" sz="800" smtClean="0"/>
          </a:p>
        </p:txBody>
      </p:sp>
      <p:sp>
        <p:nvSpPr>
          <p:cNvPr id="48133" name="Tijdelijke aanduiding voor voettekst 4"/>
          <p:cNvSpPr>
            <a:spLocks noGrp="1"/>
          </p:cNvSpPr>
          <p:nvPr>
            <p:ph type="ftr" sz="quarter" idx="11"/>
          </p:nvPr>
        </p:nvSpPr>
        <p:spPr/>
        <p:txBody>
          <a:bodyPr/>
          <a:lstStyle/>
          <a:p>
            <a:pPr>
              <a:defRPr/>
            </a:pPr>
            <a:r>
              <a:rPr lang="nl-NL"/>
              <a:t>	SABIMA Stewardship Module 1</a:t>
            </a:r>
          </a:p>
        </p:txBody>
      </p:sp>
      <p:sp>
        <p:nvSpPr>
          <p:cNvPr id="48132" name="Tijdelijke aanduiding voor dianummer 3"/>
          <p:cNvSpPr>
            <a:spLocks noGrp="1"/>
          </p:cNvSpPr>
          <p:nvPr>
            <p:ph type="sldNum" sz="quarter" idx="12"/>
          </p:nvPr>
        </p:nvSpPr>
        <p:spPr/>
        <p:txBody>
          <a:bodyPr/>
          <a:lstStyle/>
          <a:p>
            <a:pPr>
              <a:defRPr/>
            </a:pPr>
            <a:r>
              <a:rPr lang="nl-NL"/>
              <a:t>Slide </a:t>
            </a:r>
            <a:fld id="{226F05BF-C11C-4CB4-979E-ECE8B70862CE}" type="slidenum">
              <a:rPr lang="nl-NL"/>
              <a:pPr>
                <a:defRPr/>
              </a:pPr>
              <a:t>42</a:t>
            </a:fld>
            <a:endParaRPr lang="nl-NL"/>
          </a:p>
        </p:txBody>
      </p:sp>
    </p:spTree>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en-US" smtClean="0"/>
              <a:t>1.3 Life cycle themes</a:t>
            </a:r>
          </a:p>
        </p:txBody>
      </p:sp>
      <p:sp>
        <p:nvSpPr>
          <p:cNvPr id="49155" name="Tijdelijke aanduiding voor inhoud 2"/>
          <p:cNvSpPr>
            <a:spLocks noGrp="1"/>
          </p:cNvSpPr>
          <p:nvPr>
            <p:ph idx="1"/>
          </p:nvPr>
        </p:nvSpPr>
        <p:spPr>
          <a:xfrm>
            <a:off x="490538" y="1557338"/>
            <a:ext cx="8653462" cy="4438650"/>
          </a:xfrm>
        </p:spPr>
        <p:txBody>
          <a:bodyPr rtlCol="0">
            <a:normAutofit fontScale="92500" lnSpcReduction="20000"/>
          </a:bodyPr>
          <a:lstStyle/>
          <a:p>
            <a:pPr fontAlgn="auto">
              <a:spcAft>
                <a:spcPts val="0"/>
              </a:spcAft>
              <a:buFont typeface="Arial" pitchFamily="34" charset="0"/>
              <a:buChar char="•"/>
              <a:defRPr/>
            </a:pPr>
            <a:r>
              <a:rPr lang="en-US" smtClean="0"/>
              <a:t>Product Launch</a:t>
            </a:r>
          </a:p>
          <a:p>
            <a:pPr lvl="1" fontAlgn="auto">
              <a:spcAft>
                <a:spcPts val="0"/>
              </a:spcAft>
              <a:buFont typeface="Arial" pitchFamily="34" charset="0"/>
              <a:buChar char="–"/>
              <a:defRPr/>
            </a:pPr>
            <a:r>
              <a:rPr lang="en-GB" smtClean="0"/>
              <a:t>Product Launch regulatory strategy is a complete overview of permit requirements and management options.</a:t>
            </a:r>
          </a:p>
          <a:p>
            <a:pPr lvl="2" fontAlgn="auto">
              <a:spcBef>
                <a:spcPct val="0"/>
              </a:spcBef>
              <a:spcAft>
                <a:spcPts val="0"/>
              </a:spcAft>
              <a:buFont typeface="Arial" pitchFamily="34" charset="0"/>
              <a:buChar char="•"/>
              <a:defRPr/>
            </a:pPr>
            <a:endParaRPr lang="en-GB" sz="800" smtClean="0"/>
          </a:p>
          <a:p>
            <a:pPr lvl="2" fontAlgn="auto">
              <a:spcBef>
                <a:spcPct val="0"/>
              </a:spcBef>
              <a:spcAft>
                <a:spcPts val="0"/>
              </a:spcAft>
              <a:buFont typeface="Arial" pitchFamily="34" charset="0"/>
              <a:buChar char="•"/>
              <a:defRPr/>
            </a:pPr>
            <a:r>
              <a:rPr lang="en-GB" smtClean="0"/>
              <a:t>Identification of the responsible for product launch stewardship.</a:t>
            </a:r>
          </a:p>
          <a:p>
            <a:pPr lvl="2" fontAlgn="auto">
              <a:spcBef>
                <a:spcPct val="0"/>
              </a:spcBef>
              <a:spcAft>
                <a:spcPts val="0"/>
              </a:spcAft>
              <a:buFont typeface="Arial" pitchFamily="34" charset="0"/>
              <a:buChar char="•"/>
              <a:defRPr/>
            </a:pPr>
            <a:endParaRPr lang="en-GB" sz="800" smtClean="0"/>
          </a:p>
          <a:p>
            <a:pPr lvl="2" fontAlgn="auto">
              <a:spcBef>
                <a:spcPct val="0"/>
              </a:spcBef>
              <a:spcAft>
                <a:spcPts val="0"/>
              </a:spcAft>
              <a:buFont typeface="Arial" pitchFamily="34" charset="0"/>
              <a:buChar char="•"/>
              <a:defRPr/>
            </a:pPr>
            <a:r>
              <a:rPr lang="en-GB" smtClean="0"/>
              <a:t>Conduct of a market and trade assessment to identify key import activities prior to commercial launch.</a:t>
            </a:r>
          </a:p>
          <a:p>
            <a:pPr lvl="2" fontAlgn="auto">
              <a:spcBef>
                <a:spcPct val="0"/>
              </a:spcBef>
              <a:spcAft>
                <a:spcPts val="0"/>
              </a:spcAft>
              <a:buFont typeface="Arial" pitchFamily="34" charset="0"/>
              <a:buChar char="•"/>
              <a:defRPr/>
            </a:pPr>
            <a:endParaRPr lang="en-GB" sz="800" smtClean="0"/>
          </a:p>
          <a:p>
            <a:pPr lvl="2" fontAlgn="auto">
              <a:spcBef>
                <a:spcPct val="0"/>
              </a:spcBef>
              <a:spcAft>
                <a:spcPts val="0"/>
              </a:spcAft>
              <a:buFont typeface="Arial" pitchFamily="34" charset="0"/>
              <a:buChar char="•"/>
              <a:defRPr/>
            </a:pPr>
            <a:r>
              <a:rPr lang="en-GB" smtClean="0"/>
              <a:t>Development of regulatory and commercialization plans to meet applicable regulatory requirements in key production and importing countries</a:t>
            </a:r>
          </a:p>
          <a:p>
            <a:pPr lvl="2" fontAlgn="auto">
              <a:spcBef>
                <a:spcPct val="0"/>
              </a:spcBef>
              <a:spcAft>
                <a:spcPts val="0"/>
              </a:spcAft>
              <a:buFont typeface="Arial" pitchFamily="34" charset="0"/>
              <a:buChar char="•"/>
              <a:defRPr/>
            </a:pPr>
            <a:endParaRPr lang="en-GB" sz="800" smtClean="0"/>
          </a:p>
          <a:p>
            <a:pPr lvl="2" fontAlgn="auto">
              <a:spcBef>
                <a:spcPct val="0"/>
              </a:spcBef>
              <a:spcAft>
                <a:spcPts val="0"/>
              </a:spcAft>
              <a:buFont typeface="Arial" pitchFamily="34" charset="0"/>
              <a:buChar char="•"/>
              <a:defRPr/>
            </a:pPr>
            <a:r>
              <a:rPr lang="en-GB" smtClean="0"/>
              <a:t>Making available of a detection method to stakeholders when and where appropriate</a:t>
            </a:r>
          </a:p>
        </p:txBody>
      </p:sp>
      <p:sp>
        <p:nvSpPr>
          <p:cNvPr id="49157" name="Tijdelijke aanduiding voor voettekst 4"/>
          <p:cNvSpPr>
            <a:spLocks noGrp="1"/>
          </p:cNvSpPr>
          <p:nvPr>
            <p:ph type="ftr" sz="quarter" idx="11"/>
          </p:nvPr>
        </p:nvSpPr>
        <p:spPr/>
        <p:txBody>
          <a:bodyPr/>
          <a:lstStyle/>
          <a:p>
            <a:pPr>
              <a:defRPr/>
            </a:pPr>
            <a:r>
              <a:rPr lang="nl-NL"/>
              <a:t>	SABIMA Stewardship Module 1</a:t>
            </a:r>
          </a:p>
        </p:txBody>
      </p:sp>
      <p:sp>
        <p:nvSpPr>
          <p:cNvPr id="49156" name="Tijdelijke aanduiding voor dianummer 3"/>
          <p:cNvSpPr>
            <a:spLocks noGrp="1"/>
          </p:cNvSpPr>
          <p:nvPr>
            <p:ph type="sldNum" sz="quarter" idx="12"/>
          </p:nvPr>
        </p:nvSpPr>
        <p:spPr/>
        <p:txBody>
          <a:bodyPr/>
          <a:lstStyle/>
          <a:p>
            <a:pPr>
              <a:defRPr/>
            </a:pPr>
            <a:r>
              <a:rPr lang="nl-NL"/>
              <a:t>Slide </a:t>
            </a:r>
            <a:fld id="{BAD9BF26-997F-4432-BE82-8BE00A5C09F5}" type="slidenum">
              <a:rPr lang="nl-NL"/>
              <a:pPr>
                <a:defRPr/>
              </a:pPr>
              <a:t>43</a:t>
            </a:fld>
            <a:endParaRPr lang="nl-NL"/>
          </a:p>
        </p:txBody>
      </p:sp>
    </p:spTree>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en-US" smtClean="0"/>
              <a:t>1.3 Life cycle themes</a:t>
            </a:r>
          </a:p>
        </p:txBody>
      </p:sp>
      <p:sp>
        <p:nvSpPr>
          <p:cNvPr id="50179" name="Tijdelijke aanduiding voor inhoud 2"/>
          <p:cNvSpPr>
            <a:spLocks noGrp="1"/>
          </p:cNvSpPr>
          <p:nvPr>
            <p:ph idx="1"/>
          </p:nvPr>
        </p:nvSpPr>
        <p:spPr>
          <a:xfrm>
            <a:off x="490538" y="1557338"/>
            <a:ext cx="8653462" cy="4438650"/>
          </a:xfrm>
        </p:spPr>
        <p:txBody>
          <a:bodyPr rtlCol="0">
            <a:normAutofit fontScale="92500" lnSpcReduction="20000"/>
          </a:bodyPr>
          <a:lstStyle/>
          <a:p>
            <a:pPr fontAlgn="auto">
              <a:spcAft>
                <a:spcPts val="0"/>
              </a:spcAft>
              <a:buFont typeface="Arial" pitchFamily="34" charset="0"/>
              <a:buChar char="•"/>
              <a:defRPr/>
            </a:pPr>
            <a:r>
              <a:rPr lang="en-US" smtClean="0"/>
              <a:t>Product Discontinuation</a:t>
            </a:r>
          </a:p>
          <a:p>
            <a:pPr lvl="1" fontAlgn="auto">
              <a:spcAft>
                <a:spcPts val="0"/>
              </a:spcAft>
              <a:buFont typeface="Arial" pitchFamily="34" charset="0"/>
              <a:buChar char="–"/>
              <a:defRPr/>
            </a:pPr>
            <a:r>
              <a:rPr lang="en-GB" smtClean="0"/>
              <a:t>A Product Discontinuation Plan should be developed that addresses regulatory registration strategies, potential impacts on market licensing agreements globally </a:t>
            </a:r>
          </a:p>
          <a:p>
            <a:pPr lvl="1" fontAlgn="auto">
              <a:spcAft>
                <a:spcPts val="0"/>
              </a:spcAft>
              <a:buFont typeface="Arial" pitchFamily="34" charset="0"/>
              <a:buChar char="–"/>
              <a:defRPr/>
            </a:pPr>
            <a:endParaRPr lang="en-GB" sz="800" smtClean="0"/>
          </a:p>
          <a:p>
            <a:pPr lvl="1" fontAlgn="auto">
              <a:spcAft>
                <a:spcPts val="0"/>
              </a:spcAft>
              <a:buFont typeface="Arial" pitchFamily="34" charset="0"/>
              <a:buChar char="–"/>
              <a:defRPr/>
            </a:pPr>
            <a:r>
              <a:rPr lang="en-US" smtClean="0"/>
              <a:t>Allow elimination of product inventories and prevent new market exposure for the discontinued product through company research, development and/or commercial activities.</a:t>
            </a:r>
          </a:p>
          <a:p>
            <a:pPr lvl="1" fontAlgn="auto">
              <a:spcAft>
                <a:spcPts val="0"/>
              </a:spcAft>
              <a:buFont typeface="Arial" pitchFamily="34" charset="0"/>
              <a:buChar char="–"/>
              <a:defRPr/>
            </a:pPr>
            <a:endParaRPr lang="en-US" sz="800" smtClean="0"/>
          </a:p>
          <a:p>
            <a:pPr lvl="1" fontAlgn="auto">
              <a:spcAft>
                <a:spcPts val="0"/>
              </a:spcAft>
              <a:buFont typeface="Arial" pitchFamily="34" charset="0"/>
              <a:buChar char="–"/>
              <a:defRPr/>
            </a:pPr>
            <a:r>
              <a:rPr lang="en-GB" smtClean="0"/>
              <a:t>Integrate the needs of stakeholders in the value chain at the moment that the product will no longer be supported.</a:t>
            </a:r>
          </a:p>
        </p:txBody>
      </p:sp>
      <p:sp>
        <p:nvSpPr>
          <p:cNvPr id="50181" name="Tijdelijke aanduiding voor voettekst 4"/>
          <p:cNvSpPr>
            <a:spLocks noGrp="1"/>
          </p:cNvSpPr>
          <p:nvPr>
            <p:ph type="ftr" sz="quarter" idx="11"/>
          </p:nvPr>
        </p:nvSpPr>
        <p:spPr/>
        <p:txBody>
          <a:bodyPr/>
          <a:lstStyle/>
          <a:p>
            <a:pPr>
              <a:defRPr/>
            </a:pPr>
            <a:r>
              <a:rPr lang="nl-NL"/>
              <a:t>	SABIMA Stewardship Module 1</a:t>
            </a:r>
          </a:p>
        </p:txBody>
      </p:sp>
      <p:sp>
        <p:nvSpPr>
          <p:cNvPr id="50180" name="Tijdelijke aanduiding voor dianummer 3"/>
          <p:cNvSpPr>
            <a:spLocks noGrp="1"/>
          </p:cNvSpPr>
          <p:nvPr>
            <p:ph type="sldNum" sz="quarter" idx="12"/>
          </p:nvPr>
        </p:nvSpPr>
        <p:spPr/>
        <p:txBody>
          <a:bodyPr/>
          <a:lstStyle/>
          <a:p>
            <a:pPr>
              <a:defRPr/>
            </a:pPr>
            <a:r>
              <a:rPr lang="nl-NL"/>
              <a:t>Slide </a:t>
            </a:r>
            <a:fld id="{C49B87FF-DDE8-4235-B144-1AA6921F62E0}" type="slidenum">
              <a:rPr lang="nl-NL"/>
              <a:pPr>
                <a:defRPr/>
              </a:pPr>
              <a:t>44</a:t>
            </a:fld>
            <a:endParaRPr lang="nl-NL"/>
          </a:p>
        </p:txBody>
      </p:sp>
    </p:spTree>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en-US" smtClean="0"/>
              <a:t>1.3 Life cycle themes</a:t>
            </a:r>
          </a:p>
        </p:txBody>
      </p:sp>
      <p:sp>
        <p:nvSpPr>
          <p:cNvPr id="51203" name="Tijdelijke aanduiding voor inhoud 2"/>
          <p:cNvSpPr>
            <a:spLocks noGrp="1"/>
          </p:cNvSpPr>
          <p:nvPr>
            <p:ph idx="1"/>
          </p:nvPr>
        </p:nvSpPr>
        <p:spPr>
          <a:xfrm>
            <a:off x="490538" y="1557338"/>
            <a:ext cx="8653462" cy="4438650"/>
          </a:xfrm>
        </p:spPr>
        <p:txBody>
          <a:bodyPr rtlCol="0">
            <a:normAutofit fontScale="92500" lnSpcReduction="20000"/>
          </a:bodyPr>
          <a:lstStyle/>
          <a:p>
            <a:pPr fontAlgn="auto">
              <a:spcAft>
                <a:spcPts val="0"/>
              </a:spcAft>
              <a:buFont typeface="Arial" pitchFamily="34" charset="0"/>
              <a:buChar char="•"/>
              <a:defRPr/>
            </a:pPr>
            <a:r>
              <a:rPr lang="en-US" smtClean="0"/>
              <a:t>Product Discontinuation</a:t>
            </a:r>
          </a:p>
          <a:p>
            <a:pPr lvl="1" fontAlgn="auto">
              <a:spcAft>
                <a:spcPts val="0"/>
              </a:spcAft>
              <a:buFont typeface="Arial" pitchFamily="34" charset="0"/>
              <a:buChar char="–"/>
              <a:defRPr/>
            </a:pPr>
            <a:r>
              <a:rPr lang="en-GB" smtClean="0"/>
              <a:t>General principles.</a:t>
            </a:r>
          </a:p>
          <a:p>
            <a:pPr lvl="2" fontAlgn="auto">
              <a:spcBef>
                <a:spcPct val="0"/>
              </a:spcBef>
              <a:spcAft>
                <a:spcPts val="0"/>
              </a:spcAft>
              <a:buFont typeface="Arial" pitchFamily="34" charset="0"/>
              <a:buChar char="•"/>
              <a:defRPr/>
            </a:pPr>
            <a:r>
              <a:rPr lang="en-US" smtClean="0"/>
              <a:t>Relevant documentation and </a:t>
            </a:r>
            <a:r>
              <a:rPr lang="en-GB" smtClean="0"/>
              <a:t>records should be tracked and archived as appropriate </a:t>
            </a:r>
            <a:r>
              <a:rPr lang="en-GB" u="sng" smtClean="0"/>
              <a:t>throughout the product life cycle </a:t>
            </a:r>
            <a:r>
              <a:rPr lang="en-GB" smtClean="0"/>
              <a:t>(i.e., molecular characterization, product information, </a:t>
            </a:r>
            <a:r>
              <a:rPr lang="en-US" smtClean="0"/>
              <a:t>agreements).</a:t>
            </a:r>
          </a:p>
          <a:p>
            <a:pPr lvl="2" fontAlgn="auto">
              <a:spcBef>
                <a:spcPct val="0"/>
              </a:spcBef>
              <a:spcAft>
                <a:spcPts val="0"/>
              </a:spcAft>
              <a:buFont typeface="Arial" pitchFamily="34" charset="0"/>
              <a:buChar char="•"/>
              <a:defRPr/>
            </a:pPr>
            <a:r>
              <a:rPr lang="en-GB" smtClean="0"/>
              <a:t>Appropriate </a:t>
            </a:r>
            <a:r>
              <a:rPr lang="en-GB" u="sng" smtClean="0"/>
              <a:t>regulatory approvals should be maintained </a:t>
            </a:r>
            <a:r>
              <a:rPr lang="en-GB" smtClean="0"/>
              <a:t>throughout the </a:t>
            </a:r>
            <a:r>
              <a:rPr lang="en-US" smtClean="0"/>
              <a:t>discontinuation phase.</a:t>
            </a:r>
          </a:p>
          <a:p>
            <a:pPr lvl="2" fontAlgn="auto">
              <a:spcBef>
                <a:spcPct val="0"/>
              </a:spcBef>
              <a:spcAft>
                <a:spcPts val="0"/>
              </a:spcAft>
              <a:buFont typeface="Arial" pitchFamily="34" charset="0"/>
              <a:buChar char="•"/>
              <a:defRPr/>
            </a:pPr>
            <a:r>
              <a:rPr lang="en-GB" smtClean="0"/>
              <a:t>Product discontinuation should be </a:t>
            </a:r>
            <a:r>
              <a:rPr lang="en-GB" u="sng" smtClean="0"/>
              <a:t>openly communicated </a:t>
            </a:r>
            <a:r>
              <a:rPr lang="en-GB" smtClean="0"/>
              <a:t>to value chain </a:t>
            </a:r>
            <a:r>
              <a:rPr lang="en-US" smtClean="0"/>
              <a:t>stakeholders.</a:t>
            </a:r>
          </a:p>
          <a:p>
            <a:pPr lvl="2" fontAlgn="auto">
              <a:spcBef>
                <a:spcPct val="0"/>
              </a:spcBef>
              <a:spcAft>
                <a:spcPts val="0"/>
              </a:spcAft>
              <a:buFont typeface="Arial" pitchFamily="34" charset="0"/>
              <a:buChar char="•"/>
              <a:defRPr/>
            </a:pPr>
            <a:r>
              <a:rPr lang="en-GB" smtClean="0"/>
              <a:t>Discontinued product materials (seed, grain, and derived products) generally should be allowed to move through the </a:t>
            </a:r>
            <a:r>
              <a:rPr lang="en-GB" u="sng" smtClean="0"/>
              <a:t>usual channels for end </a:t>
            </a:r>
            <a:r>
              <a:rPr lang="en-US" u="sng" smtClean="0"/>
              <a:t>use </a:t>
            </a:r>
            <a:r>
              <a:rPr lang="en-US" smtClean="0"/>
              <a:t>and consumption.</a:t>
            </a:r>
          </a:p>
          <a:p>
            <a:pPr lvl="2" fontAlgn="auto">
              <a:spcBef>
                <a:spcPct val="0"/>
              </a:spcBef>
              <a:spcAft>
                <a:spcPts val="0"/>
              </a:spcAft>
              <a:buFont typeface="Arial" pitchFamily="34" charset="0"/>
              <a:buChar char="•"/>
              <a:defRPr/>
            </a:pPr>
            <a:r>
              <a:rPr lang="en-GB" smtClean="0"/>
              <a:t>A technology provider’s internal product-discontinuation process should be </a:t>
            </a:r>
            <a:r>
              <a:rPr lang="en-GB" u="sng" smtClean="0"/>
              <a:t>properly documented </a:t>
            </a:r>
            <a:r>
              <a:rPr lang="en-GB" smtClean="0"/>
              <a:t>and verified to assist in discussions with </a:t>
            </a:r>
            <a:r>
              <a:rPr lang="en-US" smtClean="0"/>
              <a:t>regulatory authorities and stakeholders.</a:t>
            </a:r>
            <a:endParaRPr lang="en-GB" smtClean="0"/>
          </a:p>
        </p:txBody>
      </p:sp>
      <p:sp>
        <p:nvSpPr>
          <p:cNvPr id="51205" name="Tijdelijke aanduiding voor voettekst 4"/>
          <p:cNvSpPr>
            <a:spLocks noGrp="1"/>
          </p:cNvSpPr>
          <p:nvPr>
            <p:ph type="ftr" sz="quarter" idx="11"/>
          </p:nvPr>
        </p:nvSpPr>
        <p:spPr/>
        <p:txBody>
          <a:bodyPr/>
          <a:lstStyle/>
          <a:p>
            <a:pPr>
              <a:defRPr/>
            </a:pPr>
            <a:r>
              <a:rPr lang="nl-NL"/>
              <a:t>	SABIMA Stewardship Module 1</a:t>
            </a:r>
          </a:p>
        </p:txBody>
      </p:sp>
      <p:sp>
        <p:nvSpPr>
          <p:cNvPr id="51204" name="Tijdelijke aanduiding voor dianummer 3"/>
          <p:cNvSpPr>
            <a:spLocks noGrp="1"/>
          </p:cNvSpPr>
          <p:nvPr>
            <p:ph type="sldNum" sz="quarter" idx="12"/>
          </p:nvPr>
        </p:nvSpPr>
        <p:spPr/>
        <p:txBody>
          <a:bodyPr/>
          <a:lstStyle/>
          <a:p>
            <a:pPr>
              <a:defRPr/>
            </a:pPr>
            <a:r>
              <a:rPr lang="nl-NL"/>
              <a:t>Slide </a:t>
            </a:r>
            <a:fld id="{73FBD3A0-D169-4504-B56F-DFF53366D2B7}" type="slidenum">
              <a:rPr lang="nl-NL"/>
              <a:pPr>
                <a:defRPr/>
              </a:pPr>
              <a:t>45</a:t>
            </a:fld>
            <a:endParaRPr lang="nl-NL"/>
          </a:p>
        </p:txBody>
      </p:sp>
    </p:spTree>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en-US" smtClean="0"/>
              <a:t>1.3 Life cycle themes</a:t>
            </a:r>
          </a:p>
        </p:txBody>
      </p:sp>
      <p:sp>
        <p:nvSpPr>
          <p:cNvPr id="61443" name="Tijdelijke aanduiding voor inhoud 2"/>
          <p:cNvSpPr>
            <a:spLocks noGrp="1"/>
          </p:cNvSpPr>
          <p:nvPr>
            <p:ph idx="1"/>
          </p:nvPr>
        </p:nvSpPr>
        <p:spPr/>
        <p:txBody>
          <a:bodyPr/>
          <a:lstStyle/>
          <a:p>
            <a:endParaRPr lang="en-US" smtClean="0"/>
          </a:p>
        </p:txBody>
      </p:sp>
      <p:sp>
        <p:nvSpPr>
          <p:cNvPr id="52229" name="Tijdelijke aanduiding voor voettekst 4"/>
          <p:cNvSpPr>
            <a:spLocks noGrp="1"/>
          </p:cNvSpPr>
          <p:nvPr>
            <p:ph type="ftr" sz="quarter" idx="11"/>
          </p:nvPr>
        </p:nvSpPr>
        <p:spPr/>
        <p:txBody>
          <a:bodyPr/>
          <a:lstStyle/>
          <a:p>
            <a:pPr>
              <a:defRPr/>
            </a:pPr>
            <a:r>
              <a:rPr lang="nl-NL"/>
              <a:t>	SABIMA Stewardship Module 1</a:t>
            </a:r>
          </a:p>
        </p:txBody>
      </p:sp>
      <p:sp>
        <p:nvSpPr>
          <p:cNvPr id="52228" name="Tijdelijke aanduiding voor dianummer 3"/>
          <p:cNvSpPr>
            <a:spLocks noGrp="1"/>
          </p:cNvSpPr>
          <p:nvPr>
            <p:ph type="sldNum" sz="quarter" idx="12"/>
          </p:nvPr>
        </p:nvSpPr>
        <p:spPr/>
        <p:txBody>
          <a:bodyPr/>
          <a:lstStyle/>
          <a:p>
            <a:pPr>
              <a:defRPr/>
            </a:pPr>
            <a:r>
              <a:rPr lang="nl-NL"/>
              <a:t>Slide </a:t>
            </a:r>
            <a:fld id="{A57D4B92-3C7C-4D88-856B-028AD655A9F8}" type="slidenum">
              <a:rPr lang="nl-NL"/>
              <a:pPr>
                <a:defRPr/>
              </a:pPr>
              <a:t>46</a:t>
            </a:fld>
            <a:endParaRPr lang="nl-NL"/>
          </a:p>
        </p:txBody>
      </p:sp>
      <p:graphicFrame>
        <p:nvGraphicFramePr>
          <p:cNvPr id="6" name="Diagram 5"/>
          <p:cNvGraphicFramePr/>
          <p:nvPr/>
        </p:nvGraphicFramePr>
        <p:xfrm>
          <a:off x="714348" y="1514900"/>
          <a:ext cx="7228649" cy="4414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r>
              <a:rPr lang="en-GB" smtClean="0"/>
              <a:t>1.4 Policy, processes &amp; procedures</a:t>
            </a:r>
            <a:endParaRPr lang="en-US" smtClean="0"/>
          </a:p>
        </p:txBody>
      </p:sp>
      <p:sp>
        <p:nvSpPr>
          <p:cNvPr id="62467" name="Tijdelijke aanduiding voor inhoud 2"/>
          <p:cNvSpPr>
            <a:spLocks noGrp="1"/>
          </p:cNvSpPr>
          <p:nvPr>
            <p:ph idx="1"/>
          </p:nvPr>
        </p:nvSpPr>
        <p:spPr/>
        <p:txBody>
          <a:bodyPr/>
          <a:lstStyle/>
          <a:p>
            <a:r>
              <a:rPr lang="en-US" smtClean="0"/>
              <a:t>Policy</a:t>
            </a:r>
          </a:p>
          <a:p>
            <a:pPr lvl="1"/>
            <a:r>
              <a:rPr lang="en-GB" b="1" smtClean="0"/>
              <a:t>a definite course or method of action selected from among alternatives and in light of given conditions to guide and determine present and future decisions</a:t>
            </a:r>
            <a:r>
              <a:rPr lang="en-GB" smtClean="0"/>
              <a:t>.</a:t>
            </a:r>
            <a:endParaRPr lang="en-US" smtClean="0"/>
          </a:p>
        </p:txBody>
      </p:sp>
      <p:sp>
        <p:nvSpPr>
          <p:cNvPr id="53253" name="Tijdelijke aanduiding voor voettekst 4"/>
          <p:cNvSpPr>
            <a:spLocks noGrp="1"/>
          </p:cNvSpPr>
          <p:nvPr>
            <p:ph type="ftr" sz="quarter" idx="11"/>
          </p:nvPr>
        </p:nvSpPr>
        <p:spPr/>
        <p:txBody>
          <a:bodyPr/>
          <a:lstStyle/>
          <a:p>
            <a:pPr>
              <a:defRPr/>
            </a:pPr>
            <a:r>
              <a:rPr lang="nl-NL"/>
              <a:t>	SABIMA Stewardship Module 1</a:t>
            </a:r>
          </a:p>
        </p:txBody>
      </p:sp>
      <p:sp>
        <p:nvSpPr>
          <p:cNvPr id="53252" name="Tijdelijke aanduiding voor dianummer 3"/>
          <p:cNvSpPr>
            <a:spLocks noGrp="1"/>
          </p:cNvSpPr>
          <p:nvPr>
            <p:ph type="sldNum" sz="quarter" idx="12"/>
          </p:nvPr>
        </p:nvSpPr>
        <p:spPr/>
        <p:txBody>
          <a:bodyPr/>
          <a:lstStyle/>
          <a:p>
            <a:pPr>
              <a:defRPr/>
            </a:pPr>
            <a:r>
              <a:rPr lang="nl-NL"/>
              <a:t>Slide </a:t>
            </a:r>
            <a:fld id="{1312273E-9EFD-4AB8-90D7-C2405842ED5D}" type="slidenum">
              <a:rPr lang="nl-NL"/>
              <a:pPr>
                <a:defRPr/>
              </a:pPr>
              <a:t>47</a:t>
            </a:fld>
            <a:endParaRPr lang="nl-NL"/>
          </a:p>
        </p:txBody>
      </p:sp>
    </p:spTree>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en-GB" smtClean="0"/>
              <a:t>1.4 Policy, processes &amp; procedures</a:t>
            </a:r>
            <a:endParaRPr lang="en-US" smtClean="0"/>
          </a:p>
        </p:txBody>
      </p:sp>
      <p:sp>
        <p:nvSpPr>
          <p:cNvPr id="63491" name="Tijdelijke aanduiding voor inhoud 2"/>
          <p:cNvSpPr>
            <a:spLocks noGrp="1"/>
          </p:cNvSpPr>
          <p:nvPr>
            <p:ph idx="1"/>
          </p:nvPr>
        </p:nvSpPr>
        <p:spPr/>
        <p:txBody>
          <a:bodyPr/>
          <a:lstStyle/>
          <a:p>
            <a:r>
              <a:rPr lang="en-US" smtClean="0"/>
              <a:t>Process</a:t>
            </a:r>
          </a:p>
          <a:p>
            <a:pPr lvl="1"/>
            <a:r>
              <a:rPr lang="en-GB" b="1" smtClean="0"/>
              <a:t>a series of actions or operations that results in an end product</a:t>
            </a:r>
            <a:endParaRPr lang="en-US" smtClean="0"/>
          </a:p>
        </p:txBody>
      </p:sp>
      <p:sp>
        <p:nvSpPr>
          <p:cNvPr id="54277" name="Tijdelijke aanduiding voor voettekst 4"/>
          <p:cNvSpPr>
            <a:spLocks noGrp="1"/>
          </p:cNvSpPr>
          <p:nvPr>
            <p:ph type="ftr" sz="quarter" idx="11"/>
          </p:nvPr>
        </p:nvSpPr>
        <p:spPr/>
        <p:txBody>
          <a:bodyPr/>
          <a:lstStyle/>
          <a:p>
            <a:pPr>
              <a:defRPr/>
            </a:pPr>
            <a:r>
              <a:rPr lang="nl-NL"/>
              <a:t>	SABIMA Stewardship Module 1</a:t>
            </a:r>
          </a:p>
        </p:txBody>
      </p:sp>
      <p:sp>
        <p:nvSpPr>
          <p:cNvPr id="54276" name="Tijdelijke aanduiding voor dianummer 3"/>
          <p:cNvSpPr>
            <a:spLocks noGrp="1"/>
          </p:cNvSpPr>
          <p:nvPr>
            <p:ph type="sldNum" sz="quarter" idx="12"/>
          </p:nvPr>
        </p:nvSpPr>
        <p:spPr/>
        <p:txBody>
          <a:bodyPr/>
          <a:lstStyle/>
          <a:p>
            <a:pPr>
              <a:defRPr/>
            </a:pPr>
            <a:r>
              <a:rPr lang="nl-NL"/>
              <a:t>Slide </a:t>
            </a:r>
            <a:fld id="{7E3C67E2-4C30-4162-B50B-4523A45F1AA6}" type="slidenum">
              <a:rPr lang="nl-NL"/>
              <a:pPr>
                <a:defRPr/>
              </a:pPr>
              <a:t>48</a:t>
            </a:fld>
            <a:endParaRPr lang="nl-NL"/>
          </a:p>
        </p:txBody>
      </p:sp>
    </p:spTree>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en-GB" smtClean="0"/>
              <a:t>1.4 Policy, processes &amp; procedures</a:t>
            </a:r>
            <a:endParaRPr lang="en-US" smtClean="0"/>
          </a:p>
        </p:txBody>
      </p:sp>
      <p:sp>
        <p:nvSpPr>
          <p:cNvPr id="64515" name="Tijdelijke aanduiding voor inhoud 2"/>
          <p:cNvSpPr>
            <a:spLocks noGrp="1"/>
          </p:cNvSpPr>
          <p:nvPr>
            <p:ph idx="1"/>
          </p:nvPr>
        </p:nvSpPr>
        <p:spPr/>
        <p:txBody>
          <a:bodyPr/>
          <a:lstStyle/>
          <a:p>
            <a:r>
              <a:rPr lang="en-US" smtClean="0"/>
              <a:t>Procedure</a:t>
            </a:r>
          </a:p>
          <a:p>
            <a:pPr lvl="1"/>
            <a:r>
              <a:rPr lang="en-GB" b="1" smtClean="0"/>
              <a:t>a particular way of accomplishing something or of acting.</a:t>
            </a:r>
            <a:endParaRPr lang="en-GB" smtClean="0"/>
          </a:p>
          <a:p>
            <a:pPr lvl="1"/>
            <a:endParaRPr lang="en-GB" smtClean="0"/>
          </a:p>
          <a:p>
            <a:pPr lvl="1"/>
            <a:r>
              <a:rPr lang="en-GB" smtClean="0"/>
              <a:t>Standard Operating Procedures (SOPs) are established or prescribed methods to be followed routinely for the performance of designated operations or in designated situations.</a:t>
            </a:r>
            <a:endParaRPr lang="en-US" smtClean="0"/>
          </a:p>
        </p:txBody>
      </p:sp>
      <p:sp>
        <p:nvSpPr>
          <p:cNvPr id="55301" name="Tijdelijke aanduiding voor voettekst 4"/>
          <p:cNvSpPr>
            <a:spLocks noGrp="1"/>
          </p:cNvSpPr>
          <p:nvPr>
            <p:ph type="ftr" sz="quarter" idx="11"/>
          </p:nvPr>
        </p:nvSpPr>
        <p:spPr/>
        <p:txBody>
          <a:bodyPr/>
          <a:lstStyle/>
          <a:p>
            <a:pPr>
              <a:defRPr/>
            </a:pPr>
            <a:r>
              <a:rPr lang="nl-NL"/>
              <a:t>	SABIMA Stewardship Module 1</a:t>
            </a:r>
          </a:p>
        </p:txBody>
      </p:sp>
      <p:sp>
        <p:nvSpPr>
          <p:cNvPr id="55300" name="Tijdelijke aanduiding voor dianummer 3"/>
          <p:cNvSpPr>
            <a:spLocks noGrp="1"/>
          </p:cNvSpPr>
          <p:nvPr>
            <p:ph type="sldNum" sz="quarter" idx="12"/>
          </p:nvPr>
        </p:nvSpPr>
        <p:spPr/>
        <p:txBody>
          <a:bodyPr/>
          <a:lstStyle/>
          <a:p>
            <a:pPr>
              <a:defRPr/>
            </a:pPr>
            <a:r>
              <a:rPr lang="nl-NL"/>
              <a:t>Slide </a:t>
            </a:r>
            <a:fld id="{E01AA160-89D8-4788-ACEA-C6DE21307E53}" type="slidenum">
              <a:rPr lang="nl-NL"/>
              <a:pPr>
                <a:defRPr/>
              </a:pPr>
              <a:t>49</a:t>
            </a:fld>
            <a:endParaRPr lang="nl-NL"/>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endParaRPr lang="en-US" smtClean="0"/>
          </a:p>
        </p:txBody>
      </p:sp>
      <p:sp>
        <p:nvSpPr>
          <p:cNvPr id="19459" name="Tijdelijke aanduiding voor inhoud 2"/>
          <p:cNvSpPr>
            <a:spLocks noGrp="1"/>
          </p:cNvSpPr>
          <p:nvPr>
            <p:ph idx="1"/>
          </p:nvPr>
        </p:nvSpPr>
        <p:spPr/>
        <p:txBody>
          <a:bodyPr/>
          <a:lstStyle/>
          <a:p>
            <a:endParaRPr lang="en-US" smtClean="0"/>
          </a:p>
        </p:txBody>
      </p:sp>
      <p:sp>
        <p:nvSpPr>
          <p:cNvPr id="7173" name="Tijdelijke aanduiding voor voettekst 4"/>
          <p:cNvSpPr>
            <a:spLocks noGrp="1"/>
          </p:cNvSpPr>
          <p:nvPr>
            <p:ph type="ftr" sz="quarter" idx="11"/>
          </p:nvPr>
        </p:nvSpPr>
        <p:spPr/>
        <p:txBody>
          <a:bodyPr/>
          <a:lstStyle/>
          <a:p>
            <a:pPr>
              <a:defRPr/>
            </a:pPr>
            <a:r>
              <a:rPr lang="nl-NL"/>
              <a:t>	SABIMA Stewardship Module 1</a:t>
            </a:r>
          </a:p>
        </p:txBody>
      </p:sp>
      <p:sp>
        <p:nvSpPr>
          <p:cNvPr id="7172" name="Tijdelijke aanduiding voor dianummer 3"/>
          <p:cNvSpPr>
            <a:spLocks noGrp="1"/>
          </p:cNvSpPr>
          <p:nvPr>
            <p:ph type="sldNum" sz="quarter" idx="12"/>
          </p:nvPr>
        </p:nvSpPr>
        <p:spPr/>
        <p:txBody>
          <a:bodyPr/>
          <a:lstStyle/>
          <a:p>
            <a:pPr>
              <a:defRPr/>
            </a:pPr>
            <a:r>
              <a:rPr lang="nl-NL"/>
              <a:t>Slide </a:t>
            </a:r>
            <a:fld id="{E4F0B36E-5B4B-4D9A-8370-4E298E399928}" type="slidenum">
              <a:rPr lang="nl-NL"/>
              <a:pPr>
                <a:defRPr/>
              </a:pPr>
              <a:t>5</a:t>
            </a:fld>
            <a:endParaRPr lang="nl-NL"/>
          </a:p>
        </p:txBody>
      </p:sp>
      <p:graphicFrame>
        <p:nvGraphicFramePr>
          <p:cNvPr id="6" name="Tijdelijke aanduiding voor inhoud 5"/>
          <p:cNvGraphicFramePr>
            <a:graphicFrameLocks/>
          </p:cNvGraphicFramePr>
          <p:nvPr/>
        </p:nvGraphicFramePr>
        <p:xfrm>
          <a:off x="490538" y="1557338"/>
          <a:ext cx="8198561" cy="4249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IJL-RECHTS 6"/>
          <p:cNvSpPr/>
          <p:nvPr/>
        </p:nvSpPr>
        <p:spPr bwMode="auto">
          <a:xfrm>
            <a:off x="4546600" y="4978400"/>
            <a:ext cx="1458913" cy="304800"/>
          </a:xfrm>
          <a:prstGeom prst="rightArrow">
            <a:avLst/>
          </a:prstGeom>
          <a:noFill/>
          <a:ln w="9525" cap="flat" cmpd="sng" algn="ctr">
            <a:solidFill>
              <a:srgbClr val="000066"/>
            </a:solidFill>
            <a:prstDash val="solid"/>
            <a:round/>
            <a:headEnd type="none" w="med" len="med"/>
            <a:tailEnd type="none" w="med" len="med"/>
          </a:ln>
          <a:effectLst/>
        </p:spPr>
        <p:txBody>
          <a:bodyPr lIns="0" tIns="0" rIns="0" bIns="0">
            <a:spAutoFit/>
          </a:bodyPr>
          <a:lstStyle/>
          <a:p>
            <a:pPr>
              <a:defRPr/>
            </a:pP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en-GB" smtClean="0"/>
              <a:t>1.6 Structure and organization</a:t>
            </a:r>
            <a:endParaRPr lang="en-US" smtClean="0"/>
          </a:p>
        </p:txBody>
      </p:sp>
      <p:sp>
        <p:nvSpPr>
          <p:cNvPr id="65539" name="Tijdelijke aanduiding voor inhoud 2"/>
          <p:cNvSpPr>
            <a:spLocks noGrp="1"/>
          </p:cNvSpPr>
          <p:nvPr>
            <p:ph idx="1"/>
          </p:nvPr>
        </p:nvSpPr>
        <p:spPr/>
        <p:txBody>
          <a:bodyPr/>
          <a:lstStyle/>
          <a:p>
            <a:r>
              <a:rPr lang="en-US" smtClean="0"/>
              <a:t>Internal organization</a:t>
            </a:r>
          </a:p>
          <a:p>
            <a:pPr lvl="1"/>
            <a:endParaRPr lang="en-US" smtClean="0"/>
          </a:p>
          <a:p>
            <a:pPr lvl="1"/>
            <a:endParaRPr lang="en-US" smtClean="0"/>
          </a:p>
          <a:p>
            <a:pPr lvl="1"/>
            <a:endParaRPr lang="en-US" smtClean="0"/>
          </a:p>
        </p:txBody>
      </p:sp>
      <p:sp>
        <p:nvSpPr>
          <p:cNvPr id="56325" name="Tijdelijke aanduiding voor voettekst 4"/>
          <p:cNvSpPr>
            <a:spLocks noGrp="1"/>
          </p:cNvSpPr>
          <p:nvPr>
            <p:ph type="ftr" sz="quarter" idx="11"/>
          </p:nvPr>
        </p:nvSpPr>
        <p:spPr/>
        <p:txBody>
          <a:bodyPr/>
          <a:lstStyle/>
          <a:p>
            <a:pPr>
              <a:defRPr/>
            </a:pPr>
            <a:r>
              <a:rPr lang="nl-NL"/>
              <a:t>	SABIMA Stewardship Module 1</a:t>
            </a:r>
          </a:p>
        </p:txBody>
      </p:sp>
      <p:sp>
        <p:nvSpPr>
          <p:cNvPr id="56324" name="Tijdelijke aanduiding voor dianummer 3"/>
          <p:cNvSpPr>
            <a:spLocks noGrp="1"/>
          </p:cNvSpPr>
          <p:nvPr>
            <p:ph type="sldNum" sz="quarter" idx="12"/>
          </p:nvPr>
        </p:nvSpPr>
        <p:spPr/>
        <p:txBody>
          <a:bodyPr/>
          <a:lstStyle/>
          <a:p>
            <a:pPr>
              <a:defRPr/>
            </a:pPr>
            <a:r>
              <a:rPr lang="nl-NL"/>
              <a:t>Slide </a:t>
            </a:r>
            <a:fld id="{FE82DE83-20E6-4CA1-AF44-D196A1FB1E78}" type="slidenum">
              <a:rPr lang="nl-NL"/>
              <a:pPr>
                <a:defRPr/>
              </a:pPr>
              <a:t>50</a:t>
            </a:fld>
            <a:endParaRPr lang="nl-NL"/>
          </a:p>
        </p:txBody>
      </p:sp>
      <p:graphicFrame>
        <p:nvGraphicFramePr>
          <p:cNvPr id="6" name="Diagram 5"/>
          <p:cNvGraphicFramePr/>
          <p:nvPr/>
        </p:nvGraphicFramePr>
        <p:xfrm>
          <a:off x="893380" y="2232579"/>
          <a:ext cx="747811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en-GB" smtClean="0"/>
              <a:t>1.6 Structure and organization</a:t>
            </a:r>
            <a:endParaRPr lang="en-US" smtClean="0"/>
          </a:p>
        </p:txBody>
      </p:sp>
      <p:sp>
        <p:nvSpPr>
          <p:cNvPr id="66563" name="Tijdelijke aanduiding voor inhoud 2"/>
          <p:cNvSpPr>
            <a:spLocks noGrp="1"/>
          </p:cNvSpPr>
          <p:nvPr>
            <p:ph idx="1"/>
          </p:nvPr>
        </p:nvSpPr>
        <p:spPr/>
        <p:txBody>
          <a:bodyPr/>
          <a:lstStyle/>
          <a:p>
            <a:r>
              <a:rPr lang="en-US" smtClean="0"/>
              <a:t>Third parties</a:t>
            </a:r>
          </a:p>
          <a:p>
            <a:pPr lvl="1"/>
            <a:r>
              <a:rPr lang="en-US" smtClean="0"/>
              <a:t>Collaborations</a:t>
            </a:r>
          </a:p>
          <a:p>
            <a:pPr lvl="2"/>
            <a:r>
              <a:rPr lang="en-US" smtClean="0"/>
              <a:t>Include stewardship in contractual obligations</a:t>
            </a:r>
          </a:p>
          <a:p>
            <a:pPr lvl="2"/>
            <a:r>
              <a:rPr lang="en-GB" smtClean="0"/>
              <a:t>Offer to provide guidance and references</a:t>
            </a:r>
            <a:endParaRPr lang="en-US" smtClean="0"/>
          </a:p>
          <a:p>
            <a:pPr lvl="2"/>
            <a:endParaRPr lang="en-US" smtClean="0"/>
          </a:p>
          <a:p>
            <a:pPr lvl="1"/>
            <a:r>
              <a:rPr lang="en-US" smtClean="0"/>
              <a:t>Stakeholders</a:t>
            </a:r>
          </a:p>
          <a:p>
            <a:pPr lvl="2"/>
            <a:r>
              <a:rPr lang="en-US" smtClean="0"/>
              <a:t>Value chain</a:t>
            </a:r>
          </a:p>
          <a:p>
            <a:pPr lvl="2"/>
            <a:r>
              <a:rPr lang="en-US" smtClean="0"/>
              <a:t>Special interest groups</a:t>
            </a:r>
          </a:p>
          <a:p>
            <a:pPr lvl="1"/>
            <a:endParaRPr lang="en-US" smtClean="0"/>
          </a:p>
          <a:p>
            <a:pPr lvl="1"/>
            <a:endParaRPr lang="en-US" smtClean="0"/>
          </a:p>
        </p:txBody>
      </p:sp>
      <p:sp>
        <p:nvSpPr>
          <p:cNvPr id="57349" name="Tijdelijke aanduiding voor voettekst 4"/>
          <p:cNvSpPr>
            <a:spLocks noGrp="1"/>
          </p:cNvSpPr>
          <p:nvPr>
            <p:ph type="ftr" sz="quarter" idx="11"/>
          </p:nvPr>
        </p:nvSpPr>
        <p:spPr/>
        <p:txBody>
          <a:bodyPr/>
          <a:lstStyle/>
          <a:p>
            <a:pPr>
              <a:defRPr/>
            </a:pPr>
            <a:r>
              <a:rPr lang="nl-NL"/>
              <a:t>	SABIMA Stewardship Module 1</a:t>
            </a:r>
          </a:p>
        </p:txBody>
      </p:sp>
      <p:sp>
        <p:nvSpPr>
          <p:cNvPr id="57348" name="Tijdelijke aanduiding voor dianummer 3"/>
          <p:cNvSpPr>
            <a:spLocks noGrp="1"/>
          </p:cNvSpPr>
          <p:nvPr>
            <p:ph type="sldNum" sz="quarter" idx="12"/>
          </p:nvPr>
        </p:nvSpPr>
        <p:spPr/>
        <p:txBody>
          <a:bodyPr/>
          <a:lstStyle/>
          <a:p>
            <a:pPr>
              <a:defRPr/>
            </a:pPr>
            <a:r>
              <a:rPr lang="nl-NL"/>
              <a:t>Slide </a:t>
            </a:r>
            <a:fld id="{27734000-E32F-4B5A-9A75-BC9442AB1396}" type="slidenum">
              <a:rPr lang="nl-NL"/>
              <a:pPr>
                <a:defRPr/>
              </a:pPr>
              <a:t>51</a:t>
            </a:fld>
            <a:endParaRPr lang="nl-NL"/>
          </a:p>
        </p:txBody>
      </p:sp>
    </p:spTree>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US" smtClean="0"/>
              <a:t>To recall….</a:t>
            </a:r>
          </a:p>
        </p:txBody>
      </p:sp>
      <p:sp>
        <p:nvSpPr>
          <p:cNvPr id="3" name="Tijdelijke aanduiding voor inhoud 2"/>
          <p:cNvSpPr>
            <a:spLocks noGrp="1"/>
          </p:cNvSpPr>
          <p:nvPr>
            <p:ph idx="1"/>
          </p:nvPr>
        </p:nvSpPr>
        <p:spPr>
          <a:xfrm>
            <a:off x="490538" y="1557338"/>
            <a:ext cx="8337550" cy="4438650"/>
          </a:xfrm>
        </p:spPr>
        <p:txBody>
          <a:bodyPr rtlCol="0">
            <a:normAutofit fontScale="92500"/>
          </a:bodyPr>
          <a:lstStyle/>
          <a:p>
            <a:pPr marL="360363" lvl="1" indent="-360363" fontAlgn="auto">
              <a:spcAft>
                <a:spcPts val="0"/>
              </a:spcAft>
              <a:buFont typeface="Wingdings" pitchFamily="2" charset="2"/>
              <a:buNone/>
              <a:defRPr/>
            </a:pPr>
            <a:r>
              <a:rPr lang="en-US" sz="2400" dirty="0" smtClean="0"/>
              <a:t>Stewardship in plant biotechnology</a:t>
            </a:r>
          </a:p>
          <a:p>
            <a:pPr lvl="1" fontAlgn="auto">
              <a:spcAft>
                <a:spcPts val="0"/>
              </a:spcAft>
              <a:buFont typeface="Arial" pitchFamily="34" charset="0"/>
              <a:buChar char="–"/>
              <a:defRPr/>
            </a:pPr>
            <a:r>
              <a:rPr lang="en-US" b="1" dirty="0" smtClean="0">
                <a:solidFill>
                  <a:srgbClr val="C00000"/>
                </a:solidFill>
              </a:rPr>
              <a:t>is the responsible management of a product from its inception through to its use and discontinuation.  </a:t>
            </a:r>
          </a:p>
          <a:p>
            <a:pPr lvl="1" fontAlgn="auto">
              <a:spcAft>
                <a:spcPts val="0"/>
              </a:spcAft>
              <a:buFont typeface="Arial" pitchFamily="34" charset="0"/>
              <a:buChar char="–"/>
              <a:defRPr/>
            </a:pPr>
            <a:endParaRPr lang="en-US" sz="800" dirty="0" smtClean="0"/>
          </a:p>
          <a:p>
            <a:pPr lvl="1" fontAlgn="auto">
              <a:spcAft>
                <a:spcPts val="0"/>
              </a:spcAft>
              <a:buFont typeface="Arial" pitchFamily="34" charset="0"/>
              <a:buChar char="–"/>
              <a:defRPr/>
            </a:pPr>
            <a:r>
              <a:rPr lang="en-US" dirty="0" smtClean="0"/>
              <a:t>applies across the life cycle of a plant product and includes careful attention to the responsible introduction and use of products. </a:t>
            </a:r>
          </a:p>
          <a:p>
            <a:pPr lvl="1" fontAlgn="auto">
              <a:spcAft>
                <a:spcPts val="0"/>
              </a:spcAft>
              <a:buFont typeface="Arial" pitchFamily="34" charset="0"/>
              <a:buChar char="–"/>
              <a:defRPr/>
            </a:pPr>
            <a:endParaRPr lang="en-GB" sz="800" dirty="0" smtClean="0"/>
          </a:p>
          <a:p>
            <a:pPr lvl="1" fontAlgn="auto">
              <a:spcAft>
                <a:spcPts val="0"/>
              </a:spcAft>
              <a:buFont typeface="Arial" pitchFamily="34" charset="0"/>
              <a:buChar char="–"/>
              <a:defRPr/>
            </a:pPr>
            <a:r>
              <a:rPr lang="en-GB" dirty="0" smtClean="0"/>
              <a:t>Objectives of a Stewardship plan should include:</a:t>
            </a:r>
          </a:p>
          <a:p>
            <a:pPr lvl="2" fontAlgn="auto">
              <a:spcAft>
                <a:spcPts val="0"/>
              </a:spcAft>
              <a:buFont typeface="Arial" pitchFamily="34" charset="0"/>
              <a:buChar char="•"/>
              <a:defRPr/>
            </a:pPr>
            <a:r>
              <a:rPr lang="en-GB" sz="1600" dirty="0" smtClean="0"/>
              <a:t>Fully comply with applicable regulatory requirements,</a:t>
            </a:r>
          </a:p>
          <a:p>
            <a:pPr lvl="2" fontAlgn="auto">
              <a:spcAft>
                <a:spcPts val="0"/>
              </a:spcAft>
              <a:buFont typeface="Arial" pitchFamily="34" charset="0"/>
              <a:buChar char="•"/>
              <a:defRPr/>
            </a:pPr>
            <a:r>
              <a:rPr lang="en-GB" sz="1600" dirty="0" smtClean="0"/>
              <a:t>Seek to achieve and maintain plant product integrity, and</a:t>
            </a:r>
          </a:p>
          <a:p>
            <a:pPr lvl="2" fontAlgn="auto">
              <a:spcAft>
                <a:spcPts val="0"/>
              </a:spcAft>
              <a:buFont typeface="Arial" pitchFamily="34" charset="0"/>
              <a:buChar char="•"/>
              <a:defRPr/>
            </a:pPr>
            <a:r>
              <a:rPr lang="en-GB" sz="1600" dirty="0" smtClean="0"/>
              <a:t>Work to prevent trade disruptions in order to facilitate the flow of goods in commerce</a:t>
            </a:r>
          </a:p>
        </p:txBody>
      </p:sp>
      <p:sp>
        <p:nvSpPr>
          <p:cNvPr id="58373" name="Tijdelijke aanduiding voor voettekst 4"/>
          <p:cNvSpPr>
            <a:spLocks noGrp="1"/>
          </p:cNvSpPr>
          <p:nvPr>
            <p:ph type="ftr" sz="quarter" idx="11"/>
          </p:nvPr>
        </p:nvSpPr>
        <p:spPr/>
        <p:txBody>
          <a:bodyPr/>
          <a:lstStyle/>
          <a:p>
            <a:pPr>
              <a:defRPr/>
            </a:pPr>
            <a:r>
              <a:rPr lang="nl-NL"/>
              <a:t>	SABIMA Stewardship Module 1</a:t>
            </a:r>
          </a:p>
        </p:txBody>
      </p:sp>
      <p:sp>
        <p:nvSpPr>
          <p:cNvPr id="58372" name="Tijdelijke aanduiding voor dianummer 3"/>
          <p:cNvSpPr>
            <a:spLocks noGrp="1"/>
          </p:cNvSpPr>
          <p:nvPr>
            <p:ph type="sldNum" sz="quarter" idx="12"/>
          </p:nvPr>
        </p:nvSpPr>
        <p:spPr/>
        <p:txBody>
          <a:bodyPr/>
          <a:lstStyle/>
          <a:p>
            <a:pPr>
              <a:defRPr/>
            </a:pPr>
            <a:r>
              <a:rPr lang="nl-NL"/>
              <a:t>Slide </a:t>
            </a:r>
            <a:fld id="{4012AB1F-5D0F-48C6-81CA-37CDEE458580}" type="slidenum">
              <a:rPr lang="nl-NL"/>
              <a:pPr>
                <a:defRPr/>
              </a:pPr>
              <a:t>52</a:t>
            </a:fld>
            <a:endParaRPr lang="nl-NL"/>
          </a:p>
        </p:txBody>
      </p:sp>
    </p:spTree>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r>
              <a:rPr lang="en-US" smtClean="0"/>
              <a:t>To recall….</a:t>
            </a:r>
          </a:p>
        </p:txBody>
      </p:sp>
      <p:sp>
        <p:nvSpPr>
          <p:cNvPr id="59396" name="Tijdelijke aanduiding voor voettekst 4"/>
          <p:cNvSpPr>
            <a:spLocks noGrp="1"/>
          </p:cNvSpPr>
          <p:nvPr>
            <p:ph type="ftr" sz="quarter" idx="11"/>
          </p:nvPr>
        </p:nvSpPr>
        <p:spPr/>
        <p:txBody>
          <a:bodyPr/>
          <a:lstStyle/>
          <a:p>
            <a:pPr>
              <a:defRPr/>
            </a:pPr>
            <a:r>
              <a:rPr lang="nl-NL"/>
              <a:t>	SABIMA Stewardship Module 1</a:t>
            </a:r>
          </a:p>
        </p:txBody>
      </p:sp>
      <p:sp>
        <p:nvSpPr>
          <p:cNvPr id="59395" name="Tijdelijke aanduiding voor dianummer 3"/>
          <p:cNvSpPr>
            <a:spLocks noGrp="1"/>
          </p:cNvSpPr>
          <p:nvPr>
            <p:ph type="sldNum" sz="quarter" idx="12"/>
          </p:nvPr>
        </p:nvSpPr>
        <p:spPr/>
        <p:txBody>
          <a:bodyPr/>
          <a:lstStyle/>
          <a:p>
            <a:pPr>
              <a:defRPr/>
            </a:pPr>
            <a:r>
              <a:rPr lang="nl-NL"/>
              <a:t>Slide </a:t>
            </a:r>
            <a:fld id="{A3D27BEE-D32A-4863-B387-9456A09CDDD9}" type="slidenum">
              <a:rPr lang="nl-NL"/>
              <a:pPr>
                <a:defRPr/>
              </a:pPr>
              <a:t>53</a:t>
            </a:fld>
            <a:endParaRPr lang="nl-NL"/>
          </a:p>
        </p:txBody>
      </p:sp>
      <p:grpSp>
        <p:nvGrpSpPr>
          <p:cNvPr id="68613" name="Group 37"/>
          <p:cNvGrpSpPr>
            <a:grpSpLocks/>
          </p:cNvGrpSpPr>
          <p:nvPr/>
        </p:nvGrpSpPr>
        <p:grpSpPr bwMode="auto">
          <a:xfrm>
            <a:off x="736600" y="1216025"/>
            <a:ext cx="7950200" cy="5584825"/>
            <a:chOff x="1524000" y="2241550"/>
            <a:chExt cx="5486400" cy="3854450"/>
          </a:xfrm>
        </p:grpSpPr>
        <p:sp>
          <p:nvSpPr>
            <p:cNvPr id="68615" name="Text Box 20"/>
            <p:cNvSpPr txBox="1">
              <a:spLocks noChangeArrowheads="1"/>
            </p:cNvSpPr>
            <p:nvPr/>
          </p:nvSpPr>
          <p:spPr bwMode="auto">
            <a:xfrm>
              <a:off x="1524000" y="4176444"/>
              <a:ext cx="990600" cy="419100"/>
            </a:xfrm>
            <a:prstGeom prst="rect">
              <a:avLst/>
            </a:prstGeom>
            <a:noFill/>
            <a:ln w="9525">
              <a:noFill/>
              <a:miter lim="800000"/>
              <a:headEnd/>
              <a:tailEnd/>
            </a:ln>
          </p:spPr>
          <p:txBody>
            <a:bodyPr lIns="68580" tIns="34290" rIns="68580" bIns="34290"/>
            <a:lstStyle/>
            <a:p>
              <a:pPr>
                <a:spcAft>
                  <a:spcPts val="1000"/>
                </a:spcAft>
              </a:pPr>
              <a:r>
                <a:rPr lang="en-GB" sz="900" b="1">
                  <a:solidFill>
                    <a:srgbClr val="000000"/>
                  </a:solidFill>
                  <a:latin typeface="Lucida Sans Unicode" pitchFamily="34" charset="0"/>
                </a:rPr>
                <a:t>Gene Discovery</a:t>
              </a:r>
              <a:endParaRPr lang="en-US"/>
            </a:p>
          </p:txBody>
        </p:sp>
        <p:sp>
          <p:nvSpPr>
            <p:cNvPr id="68616" name="Text Box 21"/>
            <p:cNvSpPr txBox="1">
              <a:spLocks noChangeArrowheads="1"/>
            </p:cNvSpPr>
            <p:nvPr/>
          </p:nvSpPr>
          <p:spPr bwMode="auto">
            <a:xfrm>
              <a:off x="2122487" y="3746500"/>
              <a:ext cx="914400" cy="420688"/>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Plant Development</a:t>
              </a:r>
              <a:endParaRPr lang="en-US"/>
            </a:p>
          </p:txBody>
        </p:sp>
        <p:sp>
          <p:nvSpPr>
            <p:cNvPr id="68617" name="Text Box 22"/>
            <p:cNvSpPr txBox="1">
              <a:spLocks noChangeArrowheads="1"/>
            </p:cNvSpPr>
            <p:nvPr/>
          </p:nvSpPr>
          <p:spPr bwMode="auto">
            <a:xfrm>
              <a:off x="3744912" y="3451225"/>
              <a:ext cx="911225" cy="595313"/>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Seed Marketing &amp; Distribution</a:t>
              </a:r>
              <a:endParaRPr lang="en-US"/>
            </a:p>
          </p:txBody>
        </p:sp>
        <p:sp>
          <p:nvSpPr>
            <p:cNvPr id="68618" name="Text Box 23"/>
            <p:cNvSpPr txBox="1">
              <a:spLocks noChangeArrowheads="1"/>
            </p:cNvSpPr>
            <p:nvPr/>
          </p:nvSpPr>
          <p:spPr bwMode="auto">
            <a:xfrm>
              <a:off x="4632325" y="3508375"/>
              <a:ext cx="811212" cy="41910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Crop Production</a:t>
              </a:r>
              <a:endParaRPr lang="en-US"/>
            </a:p>
          </p:txBody>
        </p:sp>
        <p:sp>
          <p:nvSpPr>
            <p:cNvPr id="68619" name="Text Box 24"/>
            <p:cNvSpPr txBox="1">
              <a:spLocks noChangeArrowheads="1"/>
            </p:cNvSpPr>
            <p:nvPr/>
          </p:nvSpPr>
          <p:spPr bwMode="auto">
            <a:xfrm>
              <a:off x="5478462" y="3792538"/>
              <a:ext cx="741363" cy="420687"/>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Crop Utilization</a:t>
              </a:r>
              <a:endParaRPr lang="en-US"/>
            </a:p>
          </p:txBody>
        </p:sp>
        <p:sp>
          <p:nvSpPr>
            <p:cNvPr id="68620" name="Text Box 25"/>
            <p:cNvSpPr txBox="1">
              <a:spLocks noChangeArrowheads="1"/>
            </p:cNvSpPr>
            <p:nvPr/>
          </p:nvSpPr>
          <p:spPr bwMode="auto">
            <a:xfrm>
              <a:off x="5981700" y="4176444"/>
              <a:ext cx="1028700" cy="41910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000000"/>
                  </a:solidFill>
                  <a:latin typeface="Lucida Sans Unicode" pitchFamily="34" charset="0"/>
                </a:rPr>
                <a:t>Product Discontinuation</a:t>
              </a:r>
              <a:endParaRPr lang="en-US"/>
            </a:p>
          </p:txBody>
        </p:sp>
        <p:sp>
          <p:nvSpPr>
            <p:cNvPr id="68621" name="Text Box 26"/>
            <p:cNvSpPr txBox="1">
              <a:spLocks noChangeArrowheads="1"/>
            </p:cNvSpPr>
            <p:nvPr/>
          </p:nvSpPr>
          <p:spPr bwMode="auto">
            <a:xfrm>
              <a:off x="2777283" y="3308700"/>
              <a:ext cx="1209462" cy="590550"/>
            </a:xfrm>
            <a:prstGeom prst="rect">
              <a:avLst/>
            </a:prstGeom>
            <a:noFill/>
            <a:ln w="9525">
              <a:noFill/>
              <a:miter lim="800000"/>
              <a:headEnd/>
              <a:tailEnd/>
            </a:ln>
          </p:spPr>
          <p:txBody>
            <a:bodyPr lIns="68580" tIns="34290" rIns="68580" bIns="34290"/>
            <a:lstStyle/>
            <a:p>
              <a:pPr algn="ctr">
                <a:spcAft>
                  <a:spcPts val="1000"/>
                </a:spcAft>
              </a:pPr>
              <a:r>
                <a:rPr lang="en-GB" sz="900" b="1">
                  <a:solidFill>
                    <a:srgbClr val="FFFFFF"/>
                  </a:solidFill>
                  <a:latin typeface="Lucida Sans Unicode" pitchFamily="34" charset="0"/>
                </a:rPr>
                <a:t>E</a:t>
              </a:r>
            </a:p>
            <a:p>
              <a:pPr algn="ctr">
                <a:spcAft>
                  <a:spcPts val="1000"/>
                </a:spcAft>
              </a:pPr>
              <a:r>
                <a:rPr lang="en-GB" sz="900" b="1">
                  <a:solidFill>
                    <a:srgbClr val="000000"/>
                  </a:solidFill>
                  <a:latin typeface="Lucida Sans Unicode" pitchFamily="34" charset="0"/>
                </a:rPr>
                <a:t>Seed</a:t>
              </a:r>
            </a:p>
            <a:p>
              <a:pPr algn="ctr">
                <a:spcAft>
                  <a:spcPts val="1000"/>
                </a:spcAft>
              </a:pPr>
              <a:r>
                <a:rPr lang="en-GB" sz="900" b="1">
                  <a:solidFill>
                    <a:srgbClr val="000000"/>
                  </a:solidFill>
                  <a:latin typeface="Lucida Sans Unicode" pitchFamily="34" charset="0"/>
                </a:rPr>
                <a:t>Production</a:t>
              </a:r>
              <a:endParaRPr lang="en-US"/>
            </a:p>
          </p:txBody>
        </p:sp>
        <p:grpSp>
          <p:nvGrpSpPr>
            <p:cNvPr id="68622" name="Group 27"/>
            <p:cNvGrpSpPr>
              <a:grpSpLocks/>
            </p:cNvGrpSpPr>
            <p:nvPr/>
          </p:nvGrpSpPr>
          <p:grpSpPr bwMode="auto">
            <a:xfrm>
              <a:off x="1690687" y="2241550"/>
              <a:ext cx="5053013" cy="3854450"/>
              <a:chOff x="355" y="1028"/>
              <a:chExt cx="4943" cy="3719"/>
            </a:xfrm>
          </p:grpSpPr>
          <p:sp>
            <p:nvSpPr>
              <p:cNvPr id="68623" name="Arc 28"/>
              <p:cNvSpPr>
                <a:spLocks/>
              </p:cNvSpPr>
              <p:nvPr/>
            </p:nvSpPr>
            <p:spPr bwMode="auto">
              <a:xfrm rot="13500000" flipV="1">
                <a:off x="971" y="1028"/>
                <a:ext cx="3719" cy="37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18" y="0"/>
                    </a:moveTo>
                    <a:cubicBezTo>
                      <a:pt x="12001" y="65"/>
                      <a:pt x="21600" y="9717"/>
                      <a:pt x="21600" y="21600"/>
                    </a:cubicBezTo>
                  </a:path>
                  <a:path w="21600" h="21600" stroke="0" extrusionOk="0">
                    <a:moveTo>
                      <a:pt x="118" y="0"/>
                    </a:moveTo>
                    <a:cubicBezTo>
                      <a:pt x="12001" y="65"/>
                      <a:pt x="21600" y="9717"/>
                      <a:pt x="21600" y="21600"/>
                    </a:cubicBezTo>
                    <a:lnTo>
                      <a:pt x="0" y="21600"/>
                    </a:lnTo>
                    <a:close/>
                  </a:path>
                </a:pathLst>
              </a:custGeom>
              <a:noFill/>
              <a:ln w="28575">
                <a:solidFill>
                  <a:srgbClr val="0083A2"/>
                </a:solidFill>
                <a:round/>
                <a:headEnd/>
                <a:tailEnd/>
              </a:ln>
            </p:spPr>
            <p:txBody>
              <a:bodyPr anchor="ctr"/>
              <a:lstStyle/>
              <a:p>
                <a:endParaRPr lang="en-US"/>
              </a:p>
            </p:txBody>
          </p:sp>
          <p:pic>
            <p:nvPicPr>
              <p:cNvPr id="68624" name="Picture 29" descr="Crop-Channeling"/>
              <p:cNvPicPr>
                <a:picLocks noChangeAspect="1" noChangeArrowheads="1"/>
              </p:cNvPicPr>
              <p:nvPr/>
            </p:nvPicPr>
            <p:blipFill>
              <a:blip r:embed="rId3" cstate="print"/>
              <a:srcRect/>
              <a:stretch>
                <a:fillRect/>
              </a:stretch>
            </p:blipFill>
            <p:spPr bwMode="auto">
              <a:xfrm>
                <a:off x="4218" y="1954"/>
                <a:ext cx="442" cy="442"/>
              </a:xfrm>
              <a:prstGeom prst="rect">
                <a:avLst/>
              </a:prstGeom>
              <a:noFill/>
              <a:ln w="9525">
                <a:noFill/>
                <a:miter lim="800000"/>
                <a:headEnd/>
                <a:tailEnd/>
              </a:ln>
            </p:spPr>
          </p:pic>
          <p:pic>
            <p:nvPicPr>
              <p:cNvPr id="68625" name="Picture 30" descr="Crop-Production1"/>
              <p:cNvPicPr>
                <a:picLocks noChangeAspect="1" noChangeArrowheads="1"/>
              </p:cNvPicPr>
              <p:nvPr/>
            </p:nvPicPr>
            <p:blipFill>
              <a:blip r:embed="rId4" cstate="print"/>
              <a:srcRect/>
              <a:stretch>
                <a:fillRect/>
              </a:stretch>
            </p:blipFill>
            <p:spPr bwMode="auto">
              <a:xfrm>
                <a:off x="3401" y="1672"/>
                <a:ext cx="477" cy="442"/>
              </a:xfrm>
              <a:prstGeom prst="rect">
                <a:avLst/>
              </a:prstGeom>
              <a:noFill/>
              <a:ln w="9525">
                <a:noFill/>
                <a:miter lim="800000"/>
                <a:headEnd/>
                <a:tailEnd/>
              </a:ln>
            </p:spPr>
          </p:pic>
          <p:pic>
            <p:nvPicPr>
              <p:cNvPr id="68626" name="Picture 31" descr="Gene-Discovery"/>
              <p:cNvPicPr>
                <a:picLocks noChangeAspect="1" noChangeArrowheads="1"/>
              </p:cNvPicPr>
              <p:nvPr/>
            </p:nvPicPr>
            <p:blipFill>
              <a:blip r:embed="rId5" cstate="print"/>
              <a:srcRect/>
              <a:stretch>
                <a:fillRect/>
              </a:stretch>
            </p:blipFill>
            <p:spPr bwMode="auto">
              <a:xfrm>
                <a:off x="355" y="2334"/>
                <a:ext cx="442" cy="442"/>
              </a:xfrm>
              <a:prstGeom prst="rect">
                <a:avLst/>
              </a:prstGeom>
              <a:noFill/>
              <a:ln w="9525">
                <a:noFill/>
                <a:miter lim="800000"/>
                <a:headEnd/>
                <a:tailEnd/>
              </a:ln>
            </p:spPr>
          </p:pic>
          <p:pic>
            <p:nvPicPr>
              <p:cNvPr id="68627" name="Picture 32" descr="Phase-Out-of-Discontinued-P"/>
              <p:cNvPicPr>
                <a:picLocks noChangeAspect="1" noChangeArrowheads="1"/>
              </p:cNvPicPr>
              <p:nvPr/>
            </p:nvPicPr>
            <p:blipFill>
              <a:blip r:embed="rId6" cstate="print"/>
              <a:srcRect/>
              <a:stretch>
                <a:fillRect/>
              </a:stretch>
            </p:blipFill>
            <p:spPr bwMode="auto">
              <a:xfrm>
                <a:off x="4856" y="2333"/>
                <a:ext cx="442" cy="442"/>
              </a:xfrm>
              <a:prstGeom prst="rect">
                <a:avLst/>
              </a:prstGeom>
              <a:noFill/>
              <a:ln w="9525">
                <a:noFill/>
                <a:miter lim="800000"/>
                <a:headEnd/>
                <a:tailEnd/>
              </a:ln>
            </p:spPr>
          </p:pic>
          <p:pic>
            <p:nvPicPr>
              <p:cNvPr id="68628" name="Picture 33" descr="Plant-Variety-Development"/>
              <p:cNvPicPr>
                <a:picLocks noChangeAspect="1" noChangeArrowheads="1"/>
              </p:cNvPicPr>
              <p:nvPr/>
            </p:nvPicPr>
            <p:blipFill>
              <a:blip r:embed="rId7" cstate="print"/>
              <a:srcRect/>
              <a:stretch>
                <a:fillRect/>
              </a:stretch>
            </p:blipFill>
            <p:spPr bwMode="auto">
              <a:xfrm>
                <a:off x="1009" y="1915"/>
                <a:ext cx="442" cy="442"/>
              </a:xfrm>
              <a:prstGeom prst="rect">
                <a:avLst/>
              </a:prstGeom>
              <a:noFill/>
              <a:ln w="9525">
                <a:noFill/>
                <a:miter lim="800000"/>
                <a:headEnd/>
                <a:tailEnd/>
              </a:ln>
            </p:spPr>
          </p:pic>
          <p:pic>
            <p:nvPicPr>
              <p:cNvPr id="68629" name="Picture 34" descr="Seed-Production"/>
              <p:cNvPicPr>
                <a:picLocks noChangeAspect="1" noChangeArrowheads="1"/>
              </p:cNvPicPr>
              <p:nvPr/>
            </p:nvPicPr>
            <p:blipFill>
              <a:blip r:embed="rId8" cstate="print"/>
              <a:srcRect/>
              <a:stretch>
                <a:fillRect/>
              </a:stretch>
            </p:blipFill>
            <p:spPr bwMode="auto">
              <a:xfrm>
                <a:off x="1797" y="1657"/>
                <a:ext cx="442" cy="437"/>
              </a:xfrm>
              <a:prstGeom prst="rect">
                <a:avLst/>
              </a:prstGeom>
              <a:noFill/>
              <a:ln w="9525">
                <a:noFill/>
                <a:miter lim="800000"/>
                <a:headEnd/>
                <a:tailEnd/>
              </a:ln>
            </p:spPr>
          </p:pic>
          <p:pic>
            <p:nvPicPr>
              <p:cNvPr id="68630" name="Picture 35" descr="Seed-Marketing-&amp;-Distributi"/>
              <p:cNvPicPr>
                <a:picLocks noChangeAspect="1" noChangeArrowheads="1"/>
              </p:cNvPicPr>
              <p:nvPr/>
            </p:nvPicPr>
            <p:blipFill>
              <a:blip r:embed="rId9" cstate="print"/>
              <a:srcRect/>
              <a:stretch>
                <a:fillRect/>
              </a:stretch>
            </p:blipFill>
            <p:spPr bwMode="auto">
              <a:xfrm>
                <a:off x="2611" y="1575"/>
                <a:ext cx="442" cy="442"/>
              </a:xfrm>
              <a:prstGeom prst="rect">
                <a:avLst/>
              </a:prstGeom>
              <a:noFill/>
              <a:ln w="9525">
                <a:noFill/>
                <a:miter lim="800000"/>
                <a:headEnd/>
                <a:tailEnd/>
              </a:ln>
            </p:spPr>
          </p:pic>
        </p:grpSp>
      </p:grpSp>
      <p:sp>
        <p:nvSpPr>
          <p:cNvPr id="68614" name="Rechthoek 22"/>
          <p:cNvSpPr>
            <a:spLocks noChangeArrowheads="1"/>
          </p:cNvSpPr>
          <p:nvPr/>
        </p:nvSpPr>
        <p:spPr bwMode="auto">
          <a:xfrm>
            <a:off x="741363" y="4778375"/>
            <a:ext cx="8024812" cy="954088"/>
          </a:xfrm>
          <a:prstGeom prst="rect">
            <a:avLst/>
          </a:prstGeom>
          <a:noFill/>
          <a:ln w="9525">
            <a:noFill/>
            <a:miter lim="800000"/>
            <a:headEnd/>
            <a:tailEnd/>
          </a:ln>
        </p:spPr>
        <p:txBody>
          <a:bodyPr>
            <a:spAutoFit/>
          </a:bodyPr>
          <a:lstStyle/>
          <a:p>
            <a:pPr algn="ctr"/>
            <a:r>
              <a:rPr lang="en-GB" sz="1400" b="1">
                <a:solidFill>
                  <a:srgbClr val="002060"/>
                </a:solidFill>
              </a:rPr>
              <a:t>modelled after the </a:t>
            </a:r>
          </a:p>
          <a:p>
            <a:pPr algn="ctr"/>
            <a:r>
              <a:rPr lang="en-GB" sz="1400" b="1" i="1">
                <a:solidFill>
                  <a:srgbClr val="002060"/>
                </a:solidFill>
              </a:rPr>
              <a:t>Guide for Stewardship of Biotechnology-Derived Plant Products </a:t>
            </a:r>
          </a:p>
          <a:p>
            <a:pPr algn="ctr"/>
            <a:r>
              <a:rPr lang="en-GB" sz="1400" b="1" i="1">
                <a:solidFill>
                  <a:srgbClr val="002060"/>
                </a:solidFill>
              </a:rPr>
              <a:t>(March </a:t>
            </a:r>
            <a:r>
              <a:rPr lang="en-GB" sz="1400" b="1">
                <a:solidFill>
                  <a:srgbClr val="002060"/>
                </a:solidFill>
              </a:rPr>
              <a:t>2009 Excellence Through Stewardship)</a:t>
            </a:r>
            <a:endParaRPr lang="en-US" sz="1400">
              <a:solidFill>
                <a:srgbClr val="002060"/>
              </a:solidFill>
            </a:endParaRPr>
          </a:p>
        </p:txBody>
      </p:sp>
    </p:spTree>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r>
              <a:rPr lang="en-US" smtClean="0"/>
              <a:t>To recall….</a:t>
            </a:r>
          </a:p>
        </p:txBody>
      </p:sp>
      <p:sp>
        <p:nvSpPr>
          <p:cNvPr id="69635" name="Tijdelijke aanduiding voor inhoud 2"/>
          <p:cNvSpPr>
            <a:spLocks noGrp="1"/>
          </p:cNvSpPr>
          <p:nvPr>
            <p:ph idx="1"/>
          </p:nvPr>
        </p:nvSpPr>
        <p:spPr/>
        <p:txBody>
          <a:bodyPr/>
          <a:lstStyle/>
          <a:p>
            <a:endParaRPr lang="en-US" smtClean="0"/>
          </a:p>
        </p:txBody>
      </p:sp>
      <p:sp>
        <p:nvSpPr>
          <p:cNvPr id="60421" name="Tijdelijke aanduiding voor voettekst 4"/>
          <p:cNvSpPr>
            <a:spLocks noGrp="1"/>
          </p:cNvSpPr>
          <p:nvPr>
            <p:ph type="ftr" sz="quarter" idx="11"/>
          </p:nvPr>
        </p:nvSpPr>
        <p:spPr/>
        <p:txBody>
          <a:bodyPr/>
          <a:lstStyle/>
          <a:p>
            <a:pPr>
              <a:defRPr/>
            </a:pPr>
            <a:r>
              <a:rPr lang="nl-NL"/>
              <a:t>	SABIMA Stewardship Module 1</a:t>
            </a:r>
          </a:p>
        </p:txBody>
      </p:sp>
      <p:sp>
        <p:nvSpPr>
          <p:cNvPr id="60420" name="Tijdelijke aanduiding voor dianummer 3"/>
          <p:cNvSpPr>
            <a:spLocks noGrp="1"/>
          </p:cNvSpPr>
          <p:nvPr>
            <p:ph type="sldNum" sz="quarter" idx="12"/>
          </p:nvPr>
        </p:nvSpPr>
        <p:spPr/>
        <p:txBody>
          <a:bodyPr/>
          <a:lstStyle/>
          <a:p>
            <a:pPr>
              <a:defRPr/>
            </a:pPr>
            <a:r>
              <a:rPr lang="nl-NL"/>
              <a:t>Slide </a:t>
            </a:r>
            <a:fld id="{47513DE1-963D-40A4-8829-0CEFE35DCCF2}" type="slidenum">
              <a:rPr lang="nl-NL"/>
              <a:pPr>
                <a:defRPr/>
              </a:pPr>
              <a:t>54</a:t>
            </a:fld>
            <a:endParaRPr lang="nl-NL"/>
          </a:p>
        </p:txBody>
      </p:sp>
      <p:graphicFrame>
        <p:nvGraphicFramePr>
          <p:cNvPr id="6" name="Diagram 5"/>
          <p:cNvGraphicFramePr/>
          <p:nvPr/>
        </p:nvGraphicFramePr>
        <p:xfrm>
          <a:off x="714348" y="1514900"/>
          <a:ext cx="7228649" cy="4414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en-US" smtClean="0"/>
              <a:t>Module 1</a:t>
            </a:r>
          </a:p>
        </p:txBody>
      </p:sp>
      <p:sp>
        <p:nvSpPr>
          <p:cNvPr id="21507" name="Tijdelijke aanduiding voor inhoud 2"/>
          <p:cNvSpPr>
            <a:spLocks noGrp="1"/>
          </p:cNvSpPr>
          <p:nvPr>
            <p:ph idx="1"/>
          </p:nvPr>
        </p:nvSpPr>
        <p:spPr/>
        <p:txBody>
          <a:bodyPr rtlCol="0">
            <a:normAutofit fontScale="85000" lnSpcReduction="20000"/>
          </a:bodyPr>
          <a:lstStyle/>
          <a:p>
            <a:pPr marL="457200" indent="-457200" fontAlgn="auto">
              <a:spcAft>
                <a:spcPts val="0"/>
              </a:spcAft>
              <a:buFont typeface="+mj-lt"/>
              <a:buAutoNum type="arabicPeriod"/>
              <a:defRPr/>
            </a:pPr>
            <a:r>
              <a:rPr lang="en-GB" b="1" dirty="0" smtClean="0">
                <a:solidFill>
                  <a:srgbClr val="002060"/>
                </a:solidFill>
              </a:rPr>
              <a:t>Introduction</a:t>
            </a:r>
          </a:p>
          <a:p>
            <a:pPr lvl="1" fontAlgn="auto">
              <a:spcAft>
                <a:spcPts val="0"/>
              </a:spcAft>
              <a:buFont typeface="Arial" pitchFamily="34" charset="0"/>
              <a:buChar char="–"/>
              <a:defRPr/>
            </a:pPr>
            <a:r>
              <a:rPr lang="en-GB" dirty="0" smtClean="0"/>
              <a:t>Stewardship programmes</a:t>
            </a:r>
          </a:p>
          <a:p>
            <a:pPr lvl="1" fontAlgn="auto">
              <a:spcAft>
                <a:spcPts val="0"/>
              </a:spcAft>
              <a:buFont typeface="Arial" pitchFamily="34" charset="0"/>
              <a:buChar char="–"/>
              <a:defRPr/>
            </a:pPr>
            <a:r>
              <a:rPr lang="en-GB" dirty="0" smtClean="0"/>
              <a:t>Life cycle phases of a biotechnology crop product</a:t>
            </a:r>
          </a:p>
          <a:p>
            <a:pPr lvl="1" fontAlgn="auto">
              <a:spcAft>
                <a:spcPts val="0"/>
              </a:spcAft>
              <a:buFont typeface="Arial" pitchFamily="34" charset="0"/>
              <a:buChar char="–"/>
              <a:defRPr/>
            </a:pPr>
            <a:r>
              <a:rPr lang="en-GB" dirty="0" smtClean="0"/>
              <a:t>Life cycle themes and Stewardship</a:t>
            </a:r>
          </a:p>
          <a:p>
            <a:pPr lvl="1" fontAlgn="auto">
              <a:spcAft>
                <a:spcPts val="0"/>
              </a:spcAft>
              <a:buFont typeface="Arial" pitchFamily="34" charset="0"/>
              <a:buChar char="–"/>
              <a:defRPr/>
            </a:pPr>
            <a:r>
              <a:rPr lang="en-GB" dirty="0" smtClean="0"/>
              <a:t>Policy, processes &amp; procedures</a:t>
            </a:r>
          </a:p>
          <a:p>
            <a:pPr lvl="1" fontAlgn="auto">
              <a:spcAft>
                <a:spcPts val="0"/>
              </a:spcAft>
              <a:buFont typeface="Arial" pitchFamily="34" charset="0"/>
              <a:buChar char="–"/>
              <a:defRPr/>
            </a:pPr>
            <a:r>
              <a:rPr lang="en-GB" dirty="0" smtClean="0"/>
              <a:t>Structures &amp; organisation</a:t>
            </a:r>
          </a:p>
          <a:p>
            <a:pPr marL="457200" indent="-457200" fontAlgn="auto">
              <a:spcAft>
                <a:spcPts val="0"/>
              </a:spcAft>
              <a:buFont typeface="+mj-lt"/>
              <a:buAutoNum type="arabicPeriod"/>
              <a:defRPr/>
            </a:pPr>
            <a:r>
              <a:rPr lang="en-GB" b="1" dirty="0" smtClean="0">
                <a:solidFill>
                  <a:srgbClr val="002060"/>
                </a:solidFill>
              </a:rPr>
              <a:t>Establishing the Stewardship programme</a:t>
            </a:r>
          </a:p>
          <a:p>
            <a:pPr lvl="1" fontAlgn="auto">
              <a:spcAft>
                <a:spcPts val="0"/>
              </a:spcAft>
              <a:buFont typeface="Arial" pitchFamily="34" charset="0"/>
              <a:buChar char="–"/>
              <a:defRPr/>
            </a:pPr>
            <a:r>
              <a:rPr lang="en-GB" dirty="0" smtClean="0"/>
              <a:t>Starting</a:t>
            </a:r>
          </a:p>
          <a:p>
            <a:pPr lvl="1" fontAlgn="auto">
              <a:spcAft>
                <a:spcPts val="0"/>
              </a:spcAft>
              <a:buFont typeface="Arial" pitchFamily="34" charset="0"/>
              <a:buChar char="–"/>
              <a:defRPr/>
            </a:pPr>
            <a:r>
              <a:rPr lang="en-GB" dirty="0" smtClean="0"/>
              <a:t>Critical control points</a:t>
            </a:r>
          </a:p>
          <a:p>
            <a:pPr lvl="1" fontAlgn="auto">
              <a:spcAft>
                <a:spcPts val="0"/>
              </a:spcAft>
              <a:buFont typeface="Arial" pitchFamily="34" charset="0"/>
              <a:buChar char="–"/>
              <a:defRPr/>
            </a:pPr>
            <a:r>
              <a:rPr lang="en-GB" dirty="0" smtClean="0"/>
              <a:t>Standard Operating Procedures</a:t>
            </a:r>
          </a:p>
          <a:p>
            <a:pPr lvl="1" fontAlgn="auto">
              <a:spcAft>
                <a:spcPts val="0"/>
              </a:spcAft>
              <a:buFont typeface="Arial" pitchFamily="34" charset="0"/>
              <a:buChar char="–"/>
              <a:defRPr/>
            </a:pPr>
            <a:r>
              <a:rPr lang="en-GB" dirty="0" smtClean="0"/>
              <a:t>Infrastructure &amp; equipment</a:t>
            </a:r>
          </a:p>
          <a:p>
            <a:pPr lvl="1" fontAlgn="auto">
              <a:spcAft>
                <a:spcPts val="0"/>
              </a:spcAft>
              <a:buFont typeface="Arial" pitchFamily="34" charset="0"/>
              <a:buChar char="–"/>
              <a:defRPr/>
            </a:pPr>
            <a:r>
              <a:rPr lang="en-GB" dirty="0" smtClean="0"/>
              <a:t>Implementation</a:t>
            </a:r>
          </a:p>
          <a:p>
            <a:pPr lvl="1" fontAlgn="auto">
              <a:spcAft>
                <a:spcPts val="0"/>
              </a:spcAft>
              <a:buFont typeface="Arial" pitchFamily="34" charset="0"/>
              <a:buChar char="–"/>
              <a:defRPr/>
            </a:pPr>
            <a:endParaRPr lang="en-GB" dirty="0" smtClean="0"/>
          </a:p>
          <a:p>
            <a:pPr fontAlgn="auto">
              <a:spcAft>
                <a:spcPts val="0"/>
              </a:spcAft>
              <a:buFont typeface="Arial" pitchFamily="34" charset="0"/>
              <a:buChar char="•"/>
              <a:defRPr/>
            </a:pPr>
            <a:endParaRPr lang="en-GB" dirty="0" smtClean="0"/>
          </a:p>
        </p:txBody>
      </p:sp>
      <p:sp>
        <p:nvSpPr>
          <p:cNvPr id="61445" name="Tijdelijke aanduiding voor voettekst 4"/>
          <p:cNvSpPr>
            <a:spLocks noGrp="1"/>
          </p:cNvSpPr>
          <p:nvPr>
            <p:ph type="ftr" sz="quarter" idx="11"/>
          </p:nvPr>
        </p:nvSpPr>
        <p:spPr/>
        <p:txBody>
          <a:bodyPr/>
          <a:lstStyle/>
          <a:p>
            <a:pPr>
              <a:defRPr/>
            </a:pPr>
            <a:r>
              <a:rPr lang="nl-NL"/>
              <a:t>	SABIMA Stewardship Module 1</a:t>
            </a:r>
          </a:p>
        </p:txBody>
      </p:sp>
      <p:sp>
        <p:nvSpPr>
          <p:cNvPr id="61444" name="Tijdelijke aanduiding voor dianummer 3"/>
          <p:cNvSpPr>
            <a:spLocks noGrp="1"/>
          </p:cNvSpPr>
          <p:nvPr>
            <p:ph type="sldNum" sz="quarter" idx="12"/>
          </p:nvPr>
        </p:nvSpPr>
        <p:spPr/>
        <p:txBody>
          <a:bodyPr/>
          <a:lstStyle/>
          <a:p>
            <a:pPr>
              <a:defRPr/>
            </a:pPr>
            <a:r>
              <a:rPr lang="nl-NL"/>
              <a:t>Slide </a:t>
            </a:r>
            <a:fld id="{812B357D-24EC-422C-88BB-15D7D84ADA50}" type="slidenum">
              <a:rPr lang="nl-NL"/>
              <a:pPr>
                <a:defRPr/>
              </a:pPr>
              <a:t>55</a:t>
            </a:fld>
            <a:endParaRPr lang="nl-NL"/>
          </a:p>
        </p:txBody>
      </p:sp>
    </p:spTree>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en-US" smtClean="0"/>
              <a:t>2.1 Starting</a:t>
            </a:r>
          </a:p>
        </p:txBody>
      </p:sp>
      <p:sp>
        <p:nvSpPr>
          <p:cNvPr id="62467" name="Tijdelijke aanduiding voor inhoud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smtClean="0"/>
              <a:t>Important</a:t>
            </a:r>
          </a:p>
          <a:p>
            <a:pPr lvl="1" fontAlgn="auto">
              <a:spcAft>
                <a:spcPts val="0"/>
              </a:spcAft>
              <a:buFont typeface="Arial" pitchFamily="34" charset="0"/>
              <a:buChar char="–"/>
              <a:defRPr/>
            </a:pPr>
            <a:r>
              <a:rPr lang="en-US" smtClean="0"/>
              <a:t>Support from Top Management</a:t>
            </a:r>
          </a:p>
          <a:p>
            <a:pPr lvl="1" fontAlgn="auto">
              <a:spcAft>
                <a:spcPts val="0"/>
              </a:spcAft>
              <a:buFont typeface="Arial" pitchFamily="34" charset="0"/>
              <a:buChar char="–"/>
              <a:defRPr/>
            </a:pPr>
            <a:r>
              <a:rPr lang="en-GB" smtClean="0"/>
              <a:t>Buy-in from the Operational Staff</a:t>
            </a:r>
          </a:p>
          <a:p>
            <a:pPr lvl="1" fontAlgn="auto">
              <a:spcAft>
                <a:spcPts val="0"/>
              </a:spcAft>
              <a:buFont typeface="Arial" pitchFamily="34" charset="0"/>
              <a:buChar char="–"/>
              <a:defRPr/>
            </a:pPr>
            <a:endParaRPr lang="en-US" smtClean="0"/>
          </a:p>
          <a:p>
            <a:pPr fontAlgn="auto">
              <a:spcAft>
                <a:spcPts val="0"/>
              </a:spcAft>
              <a:buFont typeface="Arial" pitchFamily="34" charset="0"/>
              <a:buChar char="•"/>
              <a:defRPr/>
            </a:pPr>
            <a:r>
              <a:rPr lang="en-GB" smtClean="0"/>
              <a:t>Get a complete overview of the scope of activities, projects and organisational structure. </a:t>
            </a:r>
          </a:p>
          <a:p>
            <a:pPr lvl="1" fontAlgn="auto">
              <a:spcAft>
                <a:spcPts val="0"/>
              </a:spcAft>
              <a:buFont typeface="Arial" pitchFamily="34" charset="0"/>
              <a:buChar char="–"/>
              <a:defRPr/>
            </a:pPr>
            <a:r>
              <a:rPr lang="en-GB" smtClean="0"/>
              <a:t>Identify the different phases &amp; process. </a:t>
            </a:r>
          </a:p>
          <a:p>
            <a:pPr lvl="1" fontAlgn="auto">
              <a:spcAft>
                <a:spcPts val="0"/>
              </a:spcAft>
              <a:buFont typeface="Arial" pitchFamily="34" charset="0"/>
              <a:buChar char="–"/>
              <a:defRPr/>
            </a:pPr>
            <a:r>
              <a:rPr lang="en-GB" smtClean="0"/>
              <a:t>Map the objectives that have been determined for each project.</a:t>
            </a:r>
          </a:p>
          <a:p>
            <a:pPr lvl="1" fontAlgn="auto">
              <a:spcAft>
                <a:spcPts val="0"/>
              </a:spcAft>
              <a:buFont typeface="Arial" pitchFamily="34" charset="0"/>
              <a:buChar char="–"/>
              <a:defRPr/>
            </a:pPr>
            <a:r>
              <a:rPr lang="en-GB" smtClean="0"/>
              <a:t>Subsequently for each process a critical control point analysis will be performed.</a:t>
            </a:r>
          </a:p>
          <a:p>
            <a:pPr lvl="1" fontAlgn="auto">
              <a:spcAft>
                <a:spcPts val="0"/>
              </a:spcAft>
              <a:buFont typeface="Arial" pitchFamily="34" charset="0"/>
              <a:buChar char="–"/>
              <a:defRPr/>
            </a:pPr>
            <a:endParaRPr lang="en-GB" smtClean="0"/>
          </a:p>
        </p:txBody>
      </p:sp>
      <p:sp>
        <p:nvSpPr>
          <p:cNvPr id="62469" name="Tijdelijke aanduiding voor voettekst 4"/>
          <p:cNvSpPr>
            <a:spLocks noGrp="1"/>
          </p:cNvSpPr>
          <p:nvPr>
            <p:ph type="ftr" sz="quarter" idx="11"/>
          </p:nvPr>
        </p:nvSpPr>
        <p:spPr/>
        <p:txBody>
          <a:bodyPr/>
          <a:lstStyle/>
          <a:p>
            <a:pPr>
              <a:defRPr/>
            </a:pPr>
            <a:r>
              <a:rPr lang="nl-NL"/>
              <a:t>	SABIMA Stewardship Module 1</a:t>
            </a:r>
          </a:p>
        </p:txBody>
      </p:sp>
      <p:sp>
        <p:nvSpPr>
          <p:cNvPr id="62468" name="Tijdelijke aanduiding voor dianummer 3"/>
          <p:cNvSpPr>
            <a:spLocks noGrp="1"/>
          </p:cNvSpPr>
          <p:nvPr>
            <p:ph type="sldNum" sz="quarter" idx="12"/>
          </p:nvPr>
        </p:nvSpPr>
        <p:spPr/>
        <p:txBody>
          <a:bodyPr/>
          <a:lstStyle/>
          <a:p>
            <a:pPr>
              <a:defRPr/>
            </a:pPr>
            <a:r>
              <a:rPr lang="nl-NL"/>
              <a:t>Slide </a:t>
            </a:r>
            <a:fld id="{8B9C2E85-592F-413E-9157-7D4063363A92}" type="slidenum">
              <a:rPr lang="nl-NL"/>
              <a:pPr>
                <a:defRPr/>
              </a:pPr>
              <a:t>56</a:t>
            </a:fld>
            <a:endParaRPr lang="nl-NL"/>
          </a:p>
        </p:txBody>
      </p:sp>
    </p:spTree>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en-US" smtClean="0"/>
              <a:t>2.2 Critical Control Point</a:t>
            </a:r>
          </a:p>
        </p:txBody>
      </p:sp>
      <p:sp>
        <p:nvSpPr>
          <p:cNvPr id="72707" name="Tijdelijke aanduiding voor inhoud 2"/>
          <p:cNvSpPr>
            <a:spLocks noGrp="1"/>
          </p:cNvSpPr>
          <p:nvPr>
            <p:ph idx="1"/>
          </p:nvPr>
        </p:nvSpPr>
        <p:spPr/>
        <p:txBody>
          <a:bodyPr/>
          <a:lstStyle/>
          <a:p>
            <a:r>
              <a:rPr lang="en-GB" smtClean="0"/>
              <a:t>A Critical Control Point (CCP) </a:t>
            </a:r>
          </a:p>
          <a:p>
            <a:pPr lvl="1"/>
            <a:r>
              <a:rPr lang="en-GB" b="1" smtClean="0"/>
              <a:t>a step at which control can be applied and is essential to prevent, eliminate, or reduce to an acceptable level an activity that may compromise one of the life cycle themes.</a:t>
            </a:r>
          </a:p>
          <a:p>
            <a:pPr lvl="1"/>
            <a:endParaRPr lang="en-GB" b="1" i="1" smtClean="0"/>
          </a:p>
          <a:p>
            <a:pPr lvl="1">
              <a:buFont typeface="Wingdings" pitchFamily="2" charset="2"/>
              <a:buNone/>
            </a:pPr>
            <a:r>
              <a:rPr lang="en-GB" i="1" smtClean="0"/>
              <a:t>(Note that the term control as used here means “to have/to bring under control,” and should not be confused with testing, checking or verification).</a:t>
            </a:r>
            <a:endParaRPr lang="en-GB" smtClean="0"/>
          </a:p>
          <a:p>
            <a:endParaRPr lang="en-US" smtClean="0"/>
          </a:p>
        </p:txBody>
      </p:sp>
      <p:sp>
        <p:nvSpPr>
          <p:cNvPr id="63493" name="Tijdelijke aanduiding voor voettekst 4"/>
          <p:cNvSpPr>
            <a:spLocks noGrp="1"/>
          </p:cNvSpPr>
          <p:nvPr>
            <p:ph type="ftr" sz="quarter" idx="11"/>
          </p:nvPr>
        </p:nvSpPr>
        <p:spPr/>
        <p:txBody>
          <a:bodyPr/>
          <a:lstStyle/>
          <a:p>
            <a:pPr>
              <a:defRPr/>
            </a:pPr>
            <a:r>
              <a:rPr lang="nl-NL"/>
              <a:t>	SABIMA Stewardship Module 1</a:t>
            </a:r>
          </a:p>
        </p:txBody>
      </p:sp>
      <p:sp>
        <p:nvSpPr>
          <p:cNvPr id="63492" name="Tijdelijke aanduiding voor dianummer 3"/>
          <p:cNvSpPr>
            <a:spLocks noGrp="1"/>
          </p:cNvSpPr>
          <p:nvPr>
            <p:ph type="sldNum" sz="quarter" idx="12"/>
          </p:nvPr>
        </p:nvSpPr>
        <p:spPr/>
        <p:txBody>
          <a:bodyPr/>
          <a:lstStyle/>
          <a:p>
            <a:pPr>
              <a:defRPr/>
            </a:pPr>
            <a:r>
              <a:rPr lang="nl-NL"/>
              <a:t>Slide </a:t>
            </a:r>
            <a:fld id="{C638227F-4DA8-44D2-BD62-BBD108662123}" type="slidenum">
              <a:rPr lang="nl-NL"/>
              <a:pPr>
                <a:defRPr/>
              </a:pPr>
              <a:t>57</a:t>
            </a:fld>
            <a:endParaRPr lang="nl-NL"/>
          </a:p>
        </p:txBody>
      </p:sp>
    </p:spTree>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en-US" smtClean="0"/>
              <a:t>2.2 Critical Control Point</a:t>
            </a:r>
          </a:p>
        </p:txBody>
      </p:sp>
      <p:sp>
        <p:nvSpPr>
          <p:cNvPr id="64515" name="Tijdelijke aanduiding voor inhoud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GB" smtClean="0"/>
              <a:t>The concept of CCP is derived from the ‘Hazard Analysis Critical Control Point’ (HACCP) </a:t>
            </a:r>
          </a:p>
          <a:p>
            <a:pPr fontAlgn="auto">
              <a:spcAft>
                <a:spcPts val="0"/>
              </a:spcAft>
              <a:buFont typeface="Arial" pitchFamily="34" charset="0"/>
              <a:buChar char="•"/>
              <a:defRPr/>
            </a:pPr>
            <a:r>
              <a:rPr lang="en-GB" smtClean="0"/>
              <a:t>HACCP describes 7 “principles”:</a:t>
            </a:r>
          </a:p>
          <a:p>
            <a:pPr lvl="2" fontAlgn="auto">
              <a:spcAft>
                <a:spcPts val="0"/>
              </a:spcAft>
              <a:buFontTx/>
              <a:buNone/>
              <a:defRPr/>
            </a:pPr>
            <a:r>
              <a:rPr lang="en-GB" smtClean="0"/>
              <a:t>1: Conduct a hazard analysis</a:t>
            </a:r>
          </a:p>
          <a:p>
            <a:pPr lvl="2" fontAlgn="auto">
              <a:spcAft>
                <a:spcPts val="0"/>
              </a:spcAft>
              <a:buFontTx/>
              <a:buNone/>
              <a:defRPr/>
            </a:pPr>
            <a:r>
              <a:rPr lang="en-GB" smtClean="0"/>
              <a:t>2: Determine Critical Control Points (CCPs)</a:t>
            </a:r>
          </a:p>
          <a:p>
            <a:pPr lvl="2" fontAlgn="auto">
              <a:spcAft>
                <a:spcPts val="0"/>
              </a:spcAft>
              <a:buFontTx/>
              <a:buNone/>
              <a:defRPr/>
            </a:pPr>
            <a:r>
              <a:rPr lang="en-GB" smtClean="0"/>
              <a:t>3: Establish critical limit(s)</a:t>
            </a:r>
          </a:p>
          <a:p>
            <a:pPr lvl="2" fontAlgn="auto">
              <a:spcAft>
                <a:spcPts val="0"/>
              </a:spcAft>
              <a:buFontTx/>
              <a:buNone/>
              <a:defRPr/>
            </a:pPr>
            <a:r>
              <a:rPr lang="en-GB" smtClean="0"/>
              <a:t>4: Establish a system to monitor control of a CCP</a:t>
            </a:r>
          </a:p>
          <a:p>
            <a:pPr lvl="2" fontAlgn="auto">
              <a:spcAft>
                <a:spcPts val="0"/>
              </a:spcAft>
              <a:buFontTx/>
              <a:buNone/>
              <a:defRPr/>
            </a:pPr>
            <a:r>
              <a:rPr lang="en-GB" smtClean="0"/>
              <a:t>5: Establish the corrective action to be taken when monitoring indicates that a particular CCP is not under control</a:t>
            </a:r>
          </a:p>
          <a:p>
            <a:pPr lvl="2" fontAlgn="auto">
              <a:spcAft>
                <a:spcPts val="0"/>
              </a:spcAft>
              <a:buFontTx/>
              <a:buNone/>
              <a:defRPr/>
            </a:pPr>
            <a:r>
              <a:rPr lang="en-GB" smtClean="0"/>
              <a:t>6: Establish procedures for verification to confirm that the HACCP system is working effectively</a:t>
            </a:r>
          </a:p>
          <a:p>
            <a:pPr lvl="2" fontAlgn="auto">
              <a:spcAft>
                <a:spcPts val="0"/>
              </a:spcAft>
              <a:buFontTx/>
              <a:buNone/>
              <a:defRPr/>
            </a:pPr>
            <a:r>
              <a:rPr lang="en-GB" smtClean="0"/>
              <a:t>7: Establish documentation concerning all procedures and records appropriate to these principles and their application</a:t>
            </a:r>
          </a:p>
          <a:p>
            <a:pPr lvl="1" fontAlgn="auto">
              <a:spcAft>
                <a:spcPts val="0"/>
              </a:spcAft>
              <a:buFont typeface="Arial" pitchFamily="34" charset="0"/>
              <a:buChar char="–"/>
              <a:defRPr/>
            </a:pPr>
            <a:endParaRPr lang="en-GB" smtClean="0"/>
          </a:p>
          <a:p>
            <a:pPr fontAlgn="auto">
              <a:spcAft>
                <a:spcPts val="0"/>
              </a:spcAft>
              <a:buFont typeface="Arial" pitchFamily="34" charset="0"/>
              <a:buChar char="•"/>
              <a:defRPr/>
            </a:pPr>
            <a:endParaRPr lang="en-US" smtClean="0"/>
          </a:p>
        </p:txBody>
      </p:sp>
      <p:sp>
        <p:nvSpPr>
          <p:cNvPr id="64517" name="Tijdelijke aanduiding voor voettekst 4"/>
          <p:cNvSpPr>
            <a:spLocks noGrp="1"/>
          </p:cNvSpPr>
          <p:nvPr>
            <p:ph type="ftr" sz="quarter" idx="11"/>
          </p:nvPr>
        </p:nvSpPr>
        <p:spPr/>
        <p:txBody>
          <a:bodyPr/>
          <a:lstStyle/>
          <a:p>
            <a:pPr>
              <a:defRPr/>
            </a:pPr>
            <a:r>
              <a:rPr lang="nl-NL"/>
              <a:t>	SABIMA Stewardship Module 1</a:t>
            </a:r>
          </a:p>
        </p:txBody>
      </p:sp>
      <p:sp>
        <p:nvSpPr>
          <p:cNvPr id="64516" name="Tijdelijke aanduiding voor dianummer 3"/>
          <p:cNvSpPr>
            <a:spLocks noGrp="1"/>
          </p:cNvSpPr>
          <p:nvPr>
            <p:ph type="sldNum" sz="quarter" idx="12"/>
          </p:nvPr>
        </p:nvSpPr>
        <p:spPr/>
        <p:txBody>
          <a:bodyPr/>
          <a:lstStyle/>
          <a:p>
            <a:pPr>
              <a:defRPr/>
            </a:pPr>
            <a:r>
              <a:rPr lang="nl-NL"/>
              <a:t>Slide </a:t>
            </a:r>
            <a:fld id="{BF8F13BB-9259-40F8-A996-2E95E5CDB1DA}" type="slidenum">
              <a:rPr lang="nl-NL"/>
              <a:pPr>
                <a:defRPr/>
              </a:pPr>
              <a:t>58</a:t>
            </a:fld>
            <a:endParaRPr lang="nl-NL"/>
          </a:p>
        </p:txBody>
      </p:sp>
    </p:spTree>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en-US" smtClean="0"/>
              <a:t>2.2 Critical Control Point</a:t>
            </a:r>
          </a:p>
        </p:txBody>
      </p:sp>
      <p:sp>
        <p:nvSpPr>
          <p:cNvPr id="74755" name="Tijdelijke aanduiding voor inhoud 2"/>
          <p:cNvSpPr>
            <a:spLocks noGrp="1"/>
          </p:cNvSpPr>
          <p:nvPr>
            <p:ph idx="1"/>
          </p:nvPr>
        </p:nvSpPr>
        <p:spPr>
          <a:xfrm>
            <a:off x="473075" y="1557338"/>
            <a:ext cx="8529638" cy="4438650"/>
          </a:xfrm>
        </p:spPr>
        <p:txBody>
          <a:bodyPr/>
          <a:lstStyle/>
          <a:p>
            <a:endParaRPr lang="en-US" smtClean="0"/>
          </a:p>
        </p:txBody>
      </p:sp>
      <p:sp>
        <p:nvSpPr>
          <p:cNvPr id="65541" name="Tijdelijke aanduiding voor voettekst 4"/>
          <p:cNvSpPr>
            <a:spLocks noGrp="1"/>
          </p:cNvSpPr>
          <p:nvPr>
            <p:ph type="ftr" sz="quarter" idx="11"/>
          </p:nvPr>
        </p:nvSpPr>
        <p:spPr/>
        <p:txBody>
          <a:bodyPr/>
          <a:lstStyle/>
          <a:p>
            <a:pPr>
              <a:defRPr/>
            </a:pPr>
            <a:r>
              <a:rPr lang="nl-NL"/>
              <a:t>	SABIMA Stewardship Module 1</a:t>
            </a:r>
          </a:p>
        </p:txBody>
      </p:sp>
      <p:sp>
        <p:nvSpPr>
          <p:cNvPr id="65540" name="Tijdelijke aanduiding voor dianummer 3"/>
          <p:cNvSpPr>
            <a:spLocks noGrp="1"/>
          </p:cNvSpPr>
          <p:nvPr>
            <p:ph type="sldNum" sz="quarter" idx="12"/>
          </p:nvPr>
        </p:nvSpPr>
        <p:spPr/>
        <p:txBody>
          <a:bodyPr/>
          <a:lstStyle/>
          <a:p>
            <a:pPr>
              <a:defRPr/>
            </a:pPr>
            <a:r>
              <a:rPr lang="nl-NL"/>
              <a:t>Slide </a:t>
            </a:r>
            <a:fld id="{1B7E018D-F495-4566-82B4-32EACA0DBA49}" type="slidenum">
              <a:rPr lang="nl-NL"/>
              <a:pPr>
                <a:defRPr/>
              </a:pPr>
              <a:t>59</a:t>
            </a:fld>
            <a:endParaRPr lang="nl-NL"/>
          </a:p>
        </p:txBody>
      </p:sp>
      <p:pic>
        <p:nvPicPr>
          <p:cNvPr id="74758" name="Picture 2"/>
          <p:cNvPicPr>
            <a:picLocks noChangeAspect="1" noChangeArrowheads="1"/>
          </p:cNvPicPr>
          <p:nvPr/>
        </p:nvPicPr>
        <p:blipFill>
          <a:blip r:embed="rId3" cstate="print"/>
          <a:srcRect l="2638" t="5379" r="2509" b="4453"/>
          <a:stretch>
            <a:fillRect/>
          </a:stretch>
        </p:blipFill>
        <p:spPr bwMode="auto">
          <a:xfrm>
            <a:off x="473075" y="1557338"/>
            <a:ext cx="8370888" cy="3778250"/>
          </a:xfrm>
          <a:prstGeom prst="rect">
            <a:avLst/>
          </a:prstGeom>
          <a:noFill/>
          <a:ln w="9525" algn="ctr">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endParaRPr lang="en-US" smtClean="0"/>
          </a:p>
        </p:txBody>
      </p:sp>
      <p:sp>
        <p:nvSpPr>
          <p:cNvPr id="8196" name="Tijdelijke aanduiding voor voettekst 4"/>
          <p:cNvSpPr>
            <a:spLocks noGrp="1"/>
          </p:cNvSpPr>
          <p:nvPr>
            <p:ph type="ftr" sz="quarter" idx="11"/>
          </p:nvPr>
        </p:nvSpPr>
        <p:spPr/>
        <p:txBody>
          <a:bodyPr/>
          <a:lstStyle/>
          <a:p>
            <a:pPr>
              <a:defRPr/>
            </a:pPr>
            <a:r>
              <a:rPr lang="nl-NL"/>
              <a:t>	SABIMA Stewardship Module 1</a:t>
            </a:r>
          </a:p>
        </p:txBody>
      </p:sp>
      <p:sp>
        <p:nvSpPr>
          <p:cNvPr id="8195" name="Tijdelijke aanduiding voor dianummer 3"/>
          <p:cNvSpPr>
            <a:spLocks noGrp="1"/>
          </p:cNvSpPr>
          <p:nvPr>
            <p:ph type="sldNum" sz="quarter" idx="12"/>
          </p:nvPr>
        </p:nvSpPr>
        <p:spPr/>
        <p:txBody>
          <a:bodyPr/>
          <a:lstStyle/>
          <a:p>
            <a:pPr>
              <a:defRPr/>
            </a:pPr>
            <a:r>
              <a:rPr lang="nl-NL"/>
              <a:t>Slide </a:t>
            </a:r>
            <a:fld id="{4712A1DF-EF9F-43CF-A578-FFC73E7983CB}" type="slidenum">
              <a:rPr lang="nl-NL"/>
              <a:pPr>
                <a:defRPr/>
              </a:pPr>
              <a:t>6</a:t>
            </a:fld>
            <a:endParaRPr lang="nl-NL"/>
          </a:p>
        </p:txBody>
      </p:sp>
      <p:pic>
        <p:nvPicPr>
          <p:cNvPr id="20485" name="Picture 2"/>
          <p:cNvPicPr>
            <a:picLocks noChangeAspect="1" noChangeArrowheads="1"/>
          </p:cNvPicPr>
          <p:nvPr/>
        </p:nvPicPr>
        <p:blipFill>
          <a:blip r:embed="rId3" cstate="print"/>
          <a:srcRect l="999" t="1561" r="2080" b="2330"/>
          <a:stretch>
            <a:fillRect/>
          </a:stretch>
        </p:blipFill>
        <p:spPr bwMode="auto">
          <a:xfrm>
            <a:off x="490538" y="1557338"/>
            <a:ext cx="3167062" cy="4486275"/>
          </a:xfrm>
          <a:prstGeom prst="rect">
            <a:avLst/>
          </a:prstGeom>
          <a:noFill/>
          <a:ln w="9525" algn="ctr">
            <a:noFill/>
            <a:miter lim="800000"/>
            <a:headEnd/>
            <a:tailEnd/>
          </a:ln>
        </p:spPr>
      </p:pic>
      <p:sp>
        <p:nvSpPr>
          <p:cNvPr id="7" name="Tijdelijke aanduiding voor inhoud 2"/>
          <p:cNvSpPr txBox="1">
            <a:spLocks/>
          </p:cNvSpPr>
          <p:nvPr/>
        </p:nvSpPr>
        <p:spPr bwMode="auto">
          <a:xfrm>
            <a:off x="4121150" y="1557338"/>
            <a:ext cx="4625975" cy="4471987"/>
          </a:xfrm>
          <a:prstGeom prst="rect">
            <a:avLst/>
          </a:prstGeom>
          <a:noFill/>
          <a:ln w="9525">
            <a:noFill/>
            <a:miter lim="800000"/>
            <a:headEnd/>
            <a:tailEnd/>
          </a:ln>
        </p:spPr>
        <p:txBody>
          <a:bodyPr lIns="0" tIns="0" rIns="0" bIns="0"/>
          <a:lstStyle/>
          <a:p>
            <a:pPr marL="360363" indent="-360363" eaLnBrk="0" hangingPunct="0">
              <a:spcBef>
                <a:spcPct val="20000"/>
              </a:spcBef>
              <a:buClr>
                <a:srgbClr val="7C7CA8"/>
              </a:buClr>
              <a:buFont typeface="Wingdings" pitchFamily="2" charset="2"/>
              <a:buChar char="q"/>
              <a:defRPr/>
            </a:pPr>
            <a:r>
              <a:rPr lang="en-US" sz="2000" kern="0" dirty="0">
                <a:solidFill>
                  <a:srgbClr val="000066"/>
                </a:solidFill>
                <a:latin typeface="+mn-lt"/>
              </a:rPr>
              <a:t>UK Gene Watch &amp; Greenpeace International - GM Contamination Register (10/2009)</a:t>
            </a:r>
          </a:p>
          <a:p>
            <a:pPr marL="360363" indent="-360363" eaLnBrk="0" hangingPunct="0">
              <a:spcBef>
                <a:spcPct val="20000"/>
              </a:spcBef>
              <a:buClr>
                <a:srgbClr val="7C7CA8"/>
              </a:buClr>
              <a:buFont typeface="Wingdings" pitchFamily="2" charset="2"/>
              <a:buChar char="q"/>
              <a:defRPr/>
            </a:pPr>
            <a:endParaRPr lang="en-US" sz="2000" kern="0" dirty="0">
              <a:solidFill>
                <a:srgbClr val="000066"/>
              </a:solidFill>
              <a:latin typeface="+mn-lt"/>
            </a:endParaRPr>
          </a:p>
          <a:p>
            <a:pPr marL="360363" indent="-360363" eaLnBrk="0" fontAlgn="t" hangingPunct="0">
              <a:spcBef>
                <a:spcPct val="20000"/>
              </a:spcBef>
              <a:buClr>
                <a:srgbClr val="7C7CA8"/>
              </a:buClr>
              <a:buFont typeface="Wingdings" pitchFamily="2" charset="2"/>
              <a:buChar char="q"/>
              <a:defRPr/>
            </a:pPr>
            <a:r>
              <a:rPr lang="en-GB" sz="1600" b="1" kern="0" dirty="0">
                <a:solidFill>
                  <a:srgbClr val="000066"/>
                </a:solidFill>
                <a:latin typeface="+mn-lt"/>
              </a:rPr>
              <a:t>192 contamination incidents </a:t>
            </a:r>
            <a:r>
              <a:rPr lang="en-GB" sz="1600" kern="0" dirty="0">
                <a:solidFill>
                  <a:srgbClr val="000066"/>
                </a:solidFill>
                <a:latin typeface="+mn-lt"/>
              </a:rPr>
              <a:t>– where food, feed or a related wild species have been found to contain unintended GM material from a GM crop or other organism </a:t>
            </a:r>
          </a:p>
          <a:p>
            <a:pPr marL="360363" indent="-360363" eaLnBrk="0" fontAlgn="t" hangingPunct="0">
              <a:spcBef>
                <a:spcPct val="20000"/>
              </a:spcBef>
              <a:buClr>
                <a:srgbClr val="7C7CA8"/>
              </a:buClr>
              <a:buFont typeface="Wingdings" pitchFamily="2" charset="2"/>
              <a:buChar char="q"/>
              <a:defRPr/>
            </a:pPr>
            <a:endParaRPr lang="en-GB" sz="1600" b="1" kern="0" dirty="0">
              <a:solidFill>
                <a:srgbClr val="000066"/>
              </a:solidFill>
              <a:latin typeface="+mn-lt"/>
            </a:endParaRPr>
          </a:p>
          <a:p>
            <a:pPr marL="360363" indent="-360363" eaLnBrk="0" fontAlgn="t" hangingPunct="0">
              <a:spcBef>
                <a:spcPct val="20000"/>
              </a:spcBef>
              <a:buClr>
                <a:srgbClr val="7C7CA8"/>
              </a:buClr>
              <a:buFont typeface="Wingdings" pitchFamily="2" charset="2"/>
              <a:buChar char="q"/>
              <a:defRPr/>
            </a:pPr>
            <a:r>
              <a:rPr lang="en-GB" sz="1600" b="1" kern="0" dirty="0">
                <a:solidFill>
                  <a:srgbClr val="000066"/>
                </a:solidFill>
                <a:latin typeface="+mn-lt"/>
              </a:rPr>
              <a:t>44 illegal plantings or releases </a:t>
            </a:r>
            <a:r>
              <a:rPr lang="en-GB" sz="1600" kern="0" dirty="0">
                <a:solidFill>
                  <a:srgbClr val="000066"/>
                </a:solidFill>
                <a:latin typeface="+mn-lt"/>
              </a:rPr>
              <a:t>of GM organisms – when an unauthorised planting or other release into the environment or food chain has taken place </a:t>
            </a:r>
          </a:p>
          <a:p>
            <a:pPr marL="360363" indent="-360363" eaLnBrk="0" fontAlgn="t" hangingPunct="0">
              <a:spcBef>
                <a:spcPct val="20000"/>
              </a:spcBef>
              <a:buClr>
                <a:srgbClr val="7C7CA8"/>
              </a:buClr>
              <a:buFont typeface="Wingdings" pitchFamily="2" charset="2"/>
              <a:buChar char="q"/>
              <a:defRPr/>
            </a:pPr>
            <a:endParaRPr lang="en-GB" sz="1600" kern="0" dirty="0">
              <a:solidFill>
                <a:srgbClr val="000066"/>
              </a:solidFill>
              <a:latin typeface="+mn-lt"/>
            </a:endParaRPr>
          </a:p>
          <a:p>
            <a:pPr marL="360363" indent="-360363" eaLnBrk="0" fontAlgn="t" hangingPunct="0">
              <a:spcBef>
                <a:spcPct val="20000"/>
              </a:spcBef>
              <a:buClr>
                <a:srgbClr val="7C7CA8"/>
              </a:buClr>
              <a:buFont typeface="Wingdings" pitchFamily="2" charset="2"/>
              <a:buNone/>
              <a:defRPr/>
            </a:pPr>
            <a:r>
              <a:rPr lang="en-GB" sz="1400" kern="0" dirty="0">
                <a:solidFill>
                  <a:srgbClr val="000066"/>
                </a:solidFill>
                <a:latin typeface="+mn-lt"/>
              </a:rPr>
              <a:t>www.gmcontaminationregister.org</a:t>
            </a:r>
          </a:p>
          <a:p>
            <a:pPr marL="360363" indent="-360363" eaLnBrk="0" hangingPunct="0">
              <a:spcBef>
                <a:spcPct val="20000"/>
              </a:spcBef>
              <a:buClr>
                <a:srgbClr val="7C7CA8"/>
              </a:buClr>
              <a:buFont typeface="Wingdings" pitchFamily="2" charset="2"/>
              <a:buChar char="q"/>
              <a:defRPr/>
            </a:pPr>
            <a:endParaRPr lang="en-US" sz="2000" kern="0" dirty="0">
              <a:solidFill>
                <a:srgbClr val="000066"/>
              </a:solidFill>
              <a:latin typeface="+mn-lt"/>
            </a:endParaRPr>
          </a:p>
        </p:txBody>
      </p:sp>
    </p:spTree>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en-US" smtClean="0"/>
              <a:t>2.3 SOPs</a:t>
            </a:r>
          </a:p>
        </p:txBody>
      </p:sp>
      <p:sp>
        <p:nvSpPr>
          <p:cNvPr id="66563" name="Tijdelijke aanduiding voor inhoud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smtClean="0"/>
              <a:t>SOPs</a:t>
            </a:r>
          </a:p>
          <a:p>
            <a:pPr lvl="1" fontAlgn="auto">
              <a:spcAft>
                <a:spcPts val="0"/>
              </a:spcAft>
              <a:buFont typeface="Arial" pitchFamily="34" charset="0"/>
              <a:buChar char="–"/>
              <a:defRPr/>
            </a:pPr>
            <a:r>
              <a:rPr lang="en-US" smtClean="0"/>
              <a:t>For training </a:t>
            </a:r>
          </a:p>
          <a:p>
            <a:pPr lvl="1" fontAlgn="auto">
              <a:spcAft>
                <a:spcPts val="0"/>
              </a:spcAft>
              <a:buFont typeface="Arial" pitchFamily="34" charset="0"/>
              <a:buChar char="–"/>
              <a:defRPr/>
            </a:pPr>
            <a:r>
              <a:rPr lang="en-US" smtClean="0"/>
              <a:t>For recording experience</a:t>
            </a:r>
          </a:p>
          <a:p>
            <a:pPr lvl="1" fontAlgn="auto">
              <a:spcAft>
                <a:spcPts val="0"/>
              </a:spcAft>
              <a:buFont typeface="Arial" pitchFamily="34" charset="0"/>
              <a:buChar char="–"/>
              <a:defRPr/>
            </a:pPr>
            <a:r>
              <a:rPr lang="en-US" smtClean="0"/>
              <a:t>For consistency</a:t>
            </a:r>
          </a:p>
          <a:p>
            <a:pPr lvl="1" fontAlgn="auto">
              <a:spcAft>
                <a:spcPts val="0"/>
              </a:spcAft>
              <a:buFont typeface="Arial" pitchFamily="34" charset="0"/>
              <a:buChar char="–"/>
              <a:defRPr/>
            </a:pPr>
            <a:r>
              <a:rPr lang="en-US" smtClean="0"/>
              <a:t>For documentation</a:t>
            </a:r>
          </a:p>
          <a:p>
            <a:pPr lvl="1" fontAlgn="auto">
              <a:spcAft>
                <a:spcPts val="0"/>
              </a:spcAft>
              <a:buFont typeface="Arial" pitchFamily="34" charset="0"/>
              <a:buChar char="–"/>
              <a:defRPr/>
            </a:pPr>
            <a:r>
              <a:rPr lang="en-US" smtClean="0"/>
              <a:t>For reference</a:t>
            </a:r>
          </a:p>
          <a:p>
            <a:pPr lvl="1" fontAlgn="auto">
              <a:spcAft>
                <a:spcPts val="0"/>
              </a:spcAft>
              <a:buFont typeface="Arial" pitchFamily="34" charset="0"/>
              <a:buChar char="–"/>
              <a:defRPr/>
            </a:pPr>
            <a:endParaRPr lang="en-US" smtClean="0"/>
          </a:p>
          <a:p>
            <a:pPr fontAlgn="auto">
              <a:spcAft>
                <a:spcPts val="0"/>
              </a:spcAft>
              <a:buFont typeface="Arial" pitchFamily="34" charset="0"/>
              <a:buChar char="•"/>
              <a:defRPr/>
            </a:pPr>
            <a:r>
              <a:rPr lang="en-GB" smtClean="0"/>
              <a:t>an organisation needs to define clearly the people that will be involved in managing the SOPs and the management processes. </a:t>
            </a:r>
            <a:endParaRPr lang="en-US" smtClean="0"/>
          </a:p>
        </p:txBody>
      </p:sp>
      <p:sp>
        <p:nvSpPr>
          <p:cNvPr id="66565" name="Tijdelijke aanduiding voor voettekst 4"/>
          <p:cNvSpPr>
            <a:spLocks noGrp="1"/>
          </p:cNvSpPr>
          <p:nvPr>
            <p:ph type="ftr" sz="quarter" idx="11"/>
          </p:nvPr>
        </p:nvSpPr>
        <p:spPr/>
        <p:txBody>
          <a:bodyPr/>
          <a:lstStyle/>
          <a:p>
            <a:pPr>
              <a:defRPr/>
            </a:pPr>
            <a:r>
              <a:rPr lang="nl-NL"/>
              <a:t>	SABIMA Stewardship Module 1</a:t>
            </a:r>
          </a:p>
        </p:txBody>
      </p:sp>
      <p:sp>
        <p:nvSpPr>
          <p:cNvPr id="66564" name="Tijdelijke aanduiding voor dianummer 3"/>
          <p:cNvSpPr>
            <a:spLocks noGrp="1"/>
          </p:cNvSpPr>
          <p:nvPr>
            <p:ph type="sldNum" sz="quarter" idx="12"/>
          </p:nvPr>
        </p:nvSpPr>
        <p:spPr/>
        <p:txBody>
          <a:bodyPr/>
          <a:lstStyle/>
          <a:p>
            <a:pPr>
              <a:defRPr/>
            </a:pPr>
            <a:r>
              <a:rPr lang="nl-NL"/>
              <a:t>Slide </a:t>
            </a:r>
            <a:fld id="{9F4AF79F-276D-486B-8047-1287BDA7FEF7}" type="slidenum">
              <a:rPr lang="nl-NL"/>
              <a:pPr>
                <a:defRPr/>
              </a:pPr>
              <a:t>60</a:t>
            </a:fld>
            <a:endParaRPr lang="nl-NL"/>
          </a:p>
        </p:txBody>
      </p:sp>
    </p:spTree>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r>
              <a:rPr lang="en-US" smtClean="0"/>
              <a:t>2.3 SOPs</a:t>
            </a:r>
          </a:p>
        </p:txBody>
      </p:sp>
      <p:sp>
        <p:nvSpPr>
          <p:cNvPr id="67588" name="Tijdelijke aanduiding voor voettekst 4"/>
          <p:cNvSpPr>
            <a:spLocks noGrp="1"/>
          </p:cNvSpPr>
          <p:nvPr>
            <p:ph type="ftr" sz="quarter" idx="11"/>
          </p:nvPr>
        </p:nvSpPr>
        <p:spPr/>
        <p:txBody>
          <a:bodyPr/>
          <a:lstStyle/>
          <a:p>
            <a:pPr>
              <a:defRPr/>
            </a:pPr>
            <a:r>
              <a:rPr lang="nl-NL"/>
              <a:t>	SABIMA Stewardship Module 1</a:t>
            </a:r>
          </a:p>
        </p:txBody>
      </p:sp>
      <p:sp>
        <p:nvSpPr>
          <p:cNvPr id="67587" name="Tijdelijke aanduiding voor dianummer 3"/>
          <p:cNvSpPr>
            <a:spLocks noGrp="1"/>
          </p:cNvSpPr>
          <p:nvPr>
            <p:ph type="sldNum" sz="quarter" idx="12"/>
          </p:nvPr>
        </p:nvSpPr>
        <p:spPr/>
        <p:txBody>
          <a:bodyPr/>
          <a:lstStyle/>
          <a:p>
            <a:pPr>
              <a:defRPr/>
            </a:pPr>
            <a:r>
              <a:rPr lang="nl-NL"/>
              <a:t>Slide </a:t>
            </a:r>
            <a:fld id="{D9545B4C-DE9D-4805-8AA3-C8182A37364C}" type="slidenum">
              <a:rPr lang="nl-NL"/>
              <a:pPr>
                <a:defRPr/>
              </a:pPr>
              <a:t>61</a:t>
            </a:fld>
            <a:endParaRPr lang="nl-NL"/>
          </a:p>
        </p:txBody>
      </p:sp>
      <p:pic>
        <p:nvPicPr>
          <p:cNvPr id="76805" name="Picture 2" descr="SOP Template v"/>
          <p:cNvPicPr>
            <a:picLocks noChangeAspect="1" noChangeArrowheads="1"/>
          </p:cNvPicPr>
          <p:nvPr/>
        </p:nvPicPr>
        <p:blipFill>
          <a:blip r:embed="rId3" cstate="print"/>
          <a:srcRect/>
          <a:stretch>
            <a:fillRect/>
          </a:stretch>
        </p:blipFill>
        <p:spPr bwMode="auto">
          <a:xfrm>
            <a:off x="490538" y="1557338"/>
            <a:ext cx="3108325" cy="4402137"/>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p:txBody>
          <a:bodyPr/>
          <a:lstStyle/>
          <a:p>
            <a:r>
              <a:rPr lang="en-US" smtClean="0"/>
              <a:t>2.3 SOPs</a:t>
            </a:r>
          </a:p>
        </p:txBody>
      </p:sp>
      <p:sp>
        <p:nvSpPr>
          <p:cNvPr id="77827" name="Tijdelijke aanduiding voor inhoud 2"/>
          <p:cNvSpPr>
            <a:spLocks noGrp="1"/>
          </p:cNvSpPr>
          <p:nvPr>
            <p:ph idx="1"/>
          </p:nvPr>
        </p:nvSpPr>
        <p:spPr/>
        <p:txBody>
          <a:bodyPr/>
          <a:lstStyle/>
          <a:p>
            <a:r>
              <a:rPr lang="en-GB" smtClean="0"/>
              <a:t>Where appropriate, validation should occur of the procedure subject to the SOP.</a:t>
            </a:r>
          </a:p>
          <a:p>
            <a:endParaRPr lang="en-GB" smtClean="0"/>
          </a:p>
          <a:p>
            <a:r>
              <a:rPr lang="en-GB" smtClean="0"/>
              <a:t>Need for communication and training (maybe even condition for performing certain task)</a:t>
            </a:r>
          </a:p>
          <a:p>
            <a:endParaRPr lang="en-GB" smtClean="0"/>
          </a:p>
          <a:p>
            <a:r>
              <a:rPr lang="en-GB" smtClean="0"/>
              <a:t>Need to review and update SOPs (and communicate updates)</a:t>
            </a:r>
          </a:p>
        </p:txBody>
      </p:sp>
      <p:sp>
        <p:nvSpPr>
          <p:cNvPr id="68613" name="Tijdelijke aanduiding voor voettekst 4"/>
          <p:cNvSpPr>
            <a:spLocks noGrp="1"/>
          </p:cNvSpPr>
          <p:nvPr>
            <p:ph type="ftr" sz="quarter" idx="11"/>
          </p:nvPr>
        </p:nvSpPr>
        <p:spPr/>
        <p:txBody>
          <a:bodyPr/>
          <a:lstStyle/>
          <a:p>
            <a:pPr>
              <a:defRPr/>
            </a:pPr>
            <a:r>
              <a:rPr lang="nl-NL"/>
              <a:t>	SABIMA Stewardship Module 1</a:t>
            </a:r>
          </a:p>
        </p:txBody>
      </p:sp>
      <p:sp>
        <p:nvSpPr>
          <p:cNvPr id="68612" name="Tijdelijke aanduiding voor dianummer 3"/>
          <p:cNvSpPr>
            <a:spLocks noGrp="1"/>
          </p:cNvSpPr>
          <p:nvPr>
            <p:ph type="sldNum" sz="quarter" idx="12"/>
          </p:nvPr>
        </p:nvSpPr>
        <p:spPr/>
        <p:txBody>
          <a:bodyPr/>
          <a:lstStyle/>
          <a:p>
            <a:pPr>
              <a:defRPr/>
            </a:pPr>
            <a:r>
              <a:rPr lang="nl-NL"/>
              <a:t>Slide </a:t>
            </a:r>
            <a:fld id="{6E6AB8D9-528B-447D-8B6F-7DB46F37D9C5}" type="slidenum">
              <a:rPr lang="nl-NL"/>
              <a:pPr>
                <a:defRPr/>
              </a:pPr>
              <a:t>62</a:t>
            </a:fld>
            <a:endParaRPr lang="nl-NL"/>
          </a:p>
        </p:txBody>
      </p:sp>
    </p:spTree>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en-US" smtClean="0"/>
              <a:t>2.3 SOPs</a:t>
            </a:r>
          </a:p>
        </p:txBody>
      </p:sp>
      <p:sp>
        <p:nvSpPr>
          <p:cNvPr id="69635" name="Tijdelijke aanduiding voor inhoud 2"/>
          <p:cNvSpPr>
            <a:spLocks noGrp="1"/>
          </p:cNvSpPr>
          <p:nvPr>
            <p:ph idx="1"/>
          </p:nvPr>
        </p:nvSpPr>
        <p:spPr/>
        <p:txBody>
          <a:bodyPr rtlCol="0">
            <a:normAutofit fontScale="92500"/>
          </a:bodyPr>
          <a:lstStyle/>
          <a:p>
            <a:pPr fontAlgn="auto">
              <a:spcAft>
                <a:spcPts val="0"/>
              </a:spcAft>
              <a:buFont typeface="Arial" pitchFamily="34" charset="0"/>
              <a:buChar char="•"/>
              <a:defRPr/>
            </a:pPr>
            <a:r>
              <a:rPr lang="en-GB" smtClean="0"/>
              <a:t>Inventory</a:t>
            </a:r>
          </a:p>
          <a:p>
            <a:pPr lvl="1" fontAlgn="auto">
              <a:spcAft>
                <a:spcPts val="0"/>
              </a:spcAft>
              <a:buFont typeface="Arial" pitchFamily="34" charset="0"/>
              <a:buChar char="–"/>
              <a:defRPr/>
            </a:pPr>
            <a:r>
              <a:rPr lang="en-GB" smtClean="0"/>
              <a:t>Pivotal role in managing the integrity of biological material.</a:t>
            </a:r>
          </a:p>
          <a:p>
            <a:pPr lvl="1" fontAlgn="auto">
              <a:spcAft>
                <a:spcPts val="0"/>
              </a:spcAft>
              <a:buFont typeface="Arial" pitchFamily="34" charset="0"/>
              <a:buChar char="–"/>
              <a:defRPr/>
            </a:pPr>
            <a:r>
              <a:rPr lang="en-GB" smtClean="0"/>
              <a:t>Based on a combination of </a:t>
            </a:r>
          </a:p>
          <a:p>
            <a:pPr lvl="2" fontAlgn="auto">
              <a:spcAft>
                <a:spcPts val="0"/>
              </a:spcAft>
              <a:buFont typeface="Arial" pitchFamily="34" charset="0"/>
              <a:buChar char="•"/>
              <a:defRPr/>
            </a:pPr>
            <a:r>
              <a:rPr lang="en-GB" smtClean="0"/>
              <a:t>uniform labelling, </a:t>
            </a:r>
          </a:p>
          <a:p>
            <a:pPr lvl="2" fontAlgn="auto">
              <a:spcAft>
                <a:spcPts val="0"/>
              </a:spcAft>
              <a:buFont typeface="Arial" pitchFamily="34" charset="0"/>
              <a:buChar char="•"/>
              <a:defRPr/>
            </a:pPr>
            <a:r>
              <a:rPr lang="en-GB" smtClean="0"/>
              <a:t>strict acceptance criteria, </a:t>
            </a:r>
          </a:p>
          <a:p>
            <a:pPr lvl="2" fontAlgn="auto">
              <a:spcAft>
                <a:spcPts val="0"/>
              </a:spcAft>
              <a:buFont typeface="Arial" pitchFamily="34" charset="0"/>
              <a:buChar char="•"/>
              <a:defRPr/>
            </a:pPr>
            <a:r>
              <a:rPr lang="en-GB" smtClean="0"/>
              <a:t>review of entry and retrieval procedures to ensure that all material and relevant information is recorded and accounted for, </a:t>
            </a:r>
          </a:p>
          <a:p>
            <a:pPr lvl="2" fontAlgn="auto">
              <a:spcAft>
                <a:spcPts val="0"/>
              </a:spcAft>
              <a:buFont typeface="Arial" pitchFamily="34" charset="0"/>
              <a:buChar char="•"/>
              <a:defRPr/>
            </a:pPr>
            <a:r>
              <a:rPr lang="en-GB" smtClean="0"/>
              <a:t>link with information in databases that allows retrievability of information pertinent to the identity of the material.</a:t>
            </a:r>
          </a:p>
          <a:p>
            <a:pPr fontAlgn="auto">
              <a:spcAft>
                <a:spcPts val="0"/>
              </a:spcAft>
              <a:buFont typeface="Arial" pitchFamily="34" charset="0"/>
              <a:buChar char="•"/>
              <a:defRPr/>
            </a:pPr>
            <a:endParaRPr lang="en-GB" smtClean="0"/>
          </a:p>
        </p:txBody>
      </p:sp>
      <p:sp>
        <p:nvSpPr>
          <p:cNvPr id="69637" name="Tijdelijke aanduiding voor voettekst 4"/>
          <p:cNvSpPr>
            <a:spLocks noGrp="1"/>
          </p:cNvSpPr>
          <p:nvPr>
            <p:ph type="ftr" sz="quarter" idx="11"/>
          </p:nvPr>
        </p:nvSpPr>
        <p:spPr/>
        <p:txBody>
          <a:bodyPr/>
          <a:lstStyle/>
          <a:p>
            <a:pPr>
              <a:defRPr/>
            </a:pPr>
            <a:r>
              <a:rPr lang="nl-NL"/>
              <a:t>	SABIMA Stewardship Module 1</a:t>
            </a:r>
          </a:p>
        </p:txBody>
      </p:sp>
      <p:sp>
        <p:nvSpPr>
          <p:cNvPr id="69636" name="Tijdelijke aanduiding voor dianummer 3"/>
          <p:cNvSpPr>
            <a:spLocks noGrp="1"/>
          </p:cNvSpPr>
          <p:nvPr>
            <p:ph type="sldNum" sz="quarter" idx="12"/>
          </p:nvPr>
        </p:nvSpPr>
        <p:spPr/>
        <p:txBody>
          <a:bodyPr/>
          <a:lstStyle/>
          <a:p>
            <a:pPr>
              <a:defRPr/>
            </a:pPr>
            <a:r>
              <a:rPr lang="nl-NL"/>
              <a:t>Slide </a:t>
            </a:r>
            <a:fld id="{9C042C9F-2F17-44C0-BFF4-5E6442325972}" type="slidenum">
              <a:rPr lang="nl-NL"/>
              <a:pPr>
                <a:defRPr/>
              </a:pPr>
              <a:t>63</a:t>
            </a:fld>
            <a:endParaRPr lang="nl-NL"/>
          </a:p>
        </p:txBody>
      </p:sp>
    </p:spTree>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en-US" smtClean="0"/>
              <a:t>2.3 SOPs</a:t>
            </a:r>
          </a:p>
        </p:txBody>
      </p:sp>
      <p:sp>
        <p:nvSpPr>
          <p:cNvPr id="79875" name="Tijdelijke aanduiding voor inhoud 2"/>
          <p:cNvSpPr>
            <a:spLocks noGrp="1"/>
          </p:cNvSpPr>
          <p:nvPr>
            <p:ph idx="1"/>
          </p:nvPr>
        </p:nvSpPr>
        <p:spPr/>
        <p:txBody>
          <a:bodyPr/>
          <a:lstStyle/>
          <a:p>
            <a:r>
              <a:rPr lang="en-GB" smtClean="0"/>
              <a:t>Inventory</a:t>
            </a:r>
          </a:p>
          <a:p>
            <a:endParaRPr lang="en-GB" smtClean="0"/>
          </a:p>
        </p:txBody>
      </p:sp>
      <p:sp>
        <p:nvSpPr>
          <p:cNvPr id="70661" name="Tijdelijke aanduiding voor voettekst 4"/>
          <p:cNvSpPr>
            <a:spLocks noGrp="1"/>
          </p:cNvSpPr>
          <p:nvPr>
            <p:ph type="ftr" sz="quarter" idx="11"/>
          </p:nvPr>
        </p:nvSpPr>
        <p:spPr/>
        <p:txBody>
          <a:bodyPr/>
          <a:lstStyle/>
          <a:p>
            <a:pPr>
              <a:defRPr/>
            </a:pPr>
            <a:r>
              <a:rPr lang="nl-NL"/>
              <a:t>	SABIMA Stewardship Module 1</a:t>
            </a:r>
          </a:p>
        </p:txBody>
      </p:sp>
      <p:sp>
        <p:nvSpPr>
          <p:cNvPr id="70660" name="Tijdelijke aanduiding voor dianummer 3"/>
          <p:cNvSpPr>
            <a:spLocks noGrp="1"/>
          </p:cNvSpPr>
          <p:nvPr>
            <p:ph type="sldNum" sz="quarter" idx="12"/>
          </p:nvPr>
        </p:nvSpPr>
        <p:spPr/>
        <p:txBody>
          <a:bodyPr/>
          <a:lstStyle/>
          <a:p>
            <a:pPr>
              <a:defRPr/>
            </a:pPr>
            <a:r>
              <a:rPr lang="nl-NL"/>
              <a:t>Slide </a:t>
            </a:r>
            <a:fld id="{8424E0C8-6BBE-4836-8BA8-6EFF8E5EC7B1}" type="slidenum">
              <a:rPr lang="nl-NL"/>
              <a:pPr>
                <a:defRPr/>
              </a:pPr>
              <a:t>64</a:t>
            </a:fld>
            <a:endParaRPr lang="nl-NL"/>
          </a:p>
        </p:txBody>
      </p:sp>
      <p:pic>
        <p:nvPicPr>
          <p:cNvPr id="79878" name="Picture 2"/>
          <p:cNvPicPr>
            <a:picLocks noChangeAspect="1" noChangeArrowheads="1"/>
          </p:cNvPicPr>
          <p:nvPr/>
        </p:nvPicPr>
        <p:blipFill>
          <a:blip r:embed="rId3" cstate="print"/>
          <a:srcRect/>
          <a:stretch>
            <a:fillRect/>
          </a:stretch>
        </p:blipFill>
        <p:spPr bwMode="auto">
          <a:xfrm>
            <a:off x="827088" y="2068513"/>
            <a:ext cx="3200400" cy="3348037"/>
          </a:xfrm>
          <a:prstGeom prst="rect">
            <a:avLst/>
          </a:prstGeom>
          <a:noFill/>
          <a:ln w="9525">
            <a:noFill/>
            <a:miter lim="800000"/>
            <a:headEnd/>
            <a:tailEnd/>
          </a:ln>
        </p:spPr>
      </p:pic>
      <p:pic>
        <p:nvPicPr>
          <p:cNvPr id="79879" name="Picture 3"/>
          <p:cNvPicPr>
            <a:picLocks noChangeAspect="1" noChangeArrowheads="1"/>
          </p:cNvPicPr>
          <p:nvPr/>
        </p:nvPicPr>
        <p:blipFill>
          <a:blip r:embed="rId4" cstate="print"/>
          <a:srcRect/>
          <a:stretch>
            <a:fillRect/>
          </a:stretch>
        </p:blipFill>
        <p:spPr bwMode="auto">
          <a:xfrm>
            <a:off x="4422775" y="1422400"/>
            <a:ext cx="3302000" cy="43815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en-US" smtClean="0"/>
              <a:t>2.3 SOPs</a:t>
            </a:r>
          </a:p>
        </p:txBody>
      </p:sp>
      <p:sp>
        <p:nvSpPr>
          <p:cNvPr id="71683" name="Tijdelijke aanduiding voor inhoud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GB" smtClean="0"/>
              <a:t>Documentation</a:t>
            </a:r>
          </a:p>
          <a:p>
            <a:pPr lvl="1" fontAlgn="auto">
              <a:spcAft>
                <a:spcPts val="0"/>
              </a:spcAft>
              <a:buFont typeface="Arial" pitchFamily="34" charset="0"/>
              <a:buChar char="–"/>
              <a:defRPr/>
            </a:pPr>
            <a:r>
              <a:rPr lang="en-GB" smtClean="0"/>
              <a:t>Good documentation is the foundation of any system. </a:t>
            </a:r>
          </a:p>
          <a:p>
            <a:pPr lvl="1" fontAlgn="auto">
              <a:spcAft>
                <a:spcPts val="0"/>
              </a:spcAft>
              <a:buFont typeface="Arial" pitchFamily="34" charset="0"/>
              <a:buChar char="–"/>
              <a:defRPr/>
            </a:pPr>
            <a:r>
              <a:rPr lang="en-GB" smtClean="0"/>
              <a:t>It specifies how the system should work, reflects how the system is implemented in practice and can demonstrate that the system is effective in achieving the objectives.</a:t>
            </a:r>
          </a:p>
          <a:p>
            <a:pPr lvl="1" fontAlgn="auto">
              <a:spcAft>
                <a:spcPts val="0"/>
              </a:spcAft>
              <a:buFont typeface="Arial" pitchFamily="34" charset="0"/>
              <a:buChar char="–"/>
              <a:defRPr/>
            </a:pPr>
            <a:r>
              <a:rPr lang="en-GB" smtClean="0"/>
              <a:t>Critical information has to be identified based on different perspectives like scientific value, business interest, regulatory requirements and contractual obligations.</a:t>
            </a:r>
          </a:p>
          <a:p>
            <a:pPr lvl="1" fontAlgn="auto">
              <a:spcAft>
                <a:spcPts val="0"/>
              </a:spcAft>
              <a:buFont typeface="Arial" pitchFamily="34" charset="0"/>
              <a:buChar char="–"/>
              <a:defRPr/>
            </a:pPr>
            <a:r>
              <a:rPr lang="en-GB" smtClean="0"/>
              <a:t>It is necessary to put security systems in place to prevent a loss of or tampering with information based on a technical failure or malicious intent.</a:t>
            </a:r>
          </a:p>
          <a:p>
            <a:pPr lvl="1" fontAlgn="auto">
              <a:spcAft>
                <a:spcPts val="0"/>
              </a:spcAft>
              <a:buFont typeface="Arial" pitchFamily="34" charset="0"/>
              <a:buChar char="–"/>
              <a:defRPr/>
            </a:pPr>
            <a:endParaRPr lang="en-GB" smtClean="0"/>
          </a:p>
        </p:txBody>
      </p:sp>
      <p:sp>
        <p:nvSpPr>
          <p:cNvPr id="71685" name="Tijdelijke aanduiding voor voettekst 4"/>
          <p:cNvSpPr>
            <a:spLocks noGrp="1"/>
          </p:cNvSpPr>
          <p:nvPr>
            <p:ph type="ftr" sz="quarter" idx="11"/>
          </p:nvPr>
        </p:nvSpPr>
        <p:spPr/>
        <p:txBody>
          <a:bodyPr/>
          <a:lstStyle/>
          <a:p>
            <a:pPr>
              <a:defRPr/>
            </a:pPr>
            <a:r>
              <a:rPr lang="nl-NL"/>
              <a:t>	SABIMA Stewardship Module 1</a:t>
            </a:r>
          </a:p>
        </p:txBody>
      </p:sp>
      <p:sp>
        <p:nvSpPr>
          <p:cNvPr id="71684" name="Tijdelijke aanduiding voor dianummer 3"/>
          <p:cNvSpPr>
            <a:spLocks noGrp="1"/>
          </p:cNvSpPr>
          <p:nvPr>
            <p:ph type="sldNum" sz="quarter" idx="12"/>
          </p:nvPr>
        </p:nvSpPr>
        <p:spPr/>
        <p:txBody>
          <a:bodyPr/>
          <a:lstStyle/>
          <a:p>
            <a:pPr>
              <a:defRPr/>
            </a:pPr>
            <a:r>
              <a:rPr lang="nl-NL"/>
              <a:t>Slide </a:t>
            </a:r>
            <a:fld id="{F7565A8A-2AD2-445C-9E4C-46B5DC50F6F2}" type="slidenum">
              <a:rPr lang="nl-NL"/>
              <a:pPr>
                <a:defRPr/>
              </a:pPr>
              <a:t>65</a:t>
            </a:fld>
            <a:endParaRPr lang="nl-NL"/>
          </a:p>
        </p:txBody>
      </p:sp>
    </p:spTree>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en-US" smtClean="0"/>
              <a:t>2.3 SOPs</a:t>
            </a:r>
          </a:p>
        </p:txBody>
      </p:sp>
      <p:sp>
        <p:nvSpPr>
          <p:cNvPr id="72707" name="Tijdelijke aanduiding voor inhoud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GB" smtClean="0"/>
              <a:t>Documentation includes</a:t>
            </a:r>
          </a:p>
          <a:p>
            <a:pPr lvl="1" fontAlgn="auto">
              <a:spcAft>
                <a:spcPts val="0"/>
              </a:spcAft>
              <a:buFont typeface="Arial" pitchFamily="34" charset="0"/>
              <a:buChar char="–"/>
              <a:defRPr/>
            </a:pPr>
            <a:r>
              <a:rPr lang="en-GB" smtClean="0"/>
              <a:t>policy documents, Manuals, SOPs, Work instructions,</a:t>
            </a:r>
          </a:p>
          <a:p>
            <a:pPr lvl="1" fontAlgn="auto">
              <a:spcAft>
                <a:spcPts val="0"/>
              </a:spcAft>
              <a:buFont typeface="Arial" pitchFamily="34" charset="0"/>
              <a:buChar char="–"/>
              <a:defRPr/>
            </a:pPr>
            <a:r>
              <a:rPr lang="en-GB" smtClean="0"/>
              <a:t>job descriptions, assignment of responsibility,</a:t>
            </a:r>
          </a:p>
          <a:p>
            <a:pPr lvl="1" fontAlgn="auto">
              <a:spcAft>
                <a:spcPts val="0"/>
              </a:spcAft>
              <a:buFont typeface="Arial" pitchFamily="34" charset="0"/>
              <a:buChar char="–"/>
              <a:defRPr/>
            </a:pPr>
            <a:r>
              <a:rPr lang="en-GB" smtClean="0"/>
              <a:t>meeting records, action plans and lists,</a:t>
            </a:r>
          </a:p>
          <a:p>
            <a:pPr lvl="1" fontAlgn="auto">
              <a:spcAft>
                <a:spcPts val="0"/>
              </a:spcAft>
              <a:buFont typeface="Arial" pitchFamily="34" charset="0"/>
              <a:buChar char="–"/>
              <a:defRPr/>
            </a:pPr>
            <a:r>
              <a:rPr lang="en-GB" smtClean="0"/>
              <a:t>record keeping for experiments, identity and purity tests, monitoring,</a:t>
            </a:r>
          </a:p>
          <a:p>
            <a:pPr lvl="1" fontAlgn="auto">
              <a:spcAft>
                <a:spcPts val="0"/>
              </a:spcAft>
              <a:buFont typeface="Arial" pitchFamily="34" charset="0"/>
              <a:buChar char="–"/>
              <a:defRPr/>
            </a:pPr>
            <a:r>
              <a:rPr lang="en-GB" smtClean="0"/>
              <a:t>databases for results and inventory,</a:t>
            </a:r>
          </a:p>
          <a:p>
            <a:pPr lvl="1" fontAlgn="auto">
              <a:spcAft>
                <a:spcPts val="0"/>
              </a:spcAft>
              <a:buFont typeface="Arial" pitchFamily="34" charset="0"/>
              <a:buChar char="–"/>
              <a:defRPr/>
            </a:pPr>
            <a:r>
              <a:rPr lang="en-GB" smtClean="0"/>
              <a:t>reports on safety studies, regulatory analysis, validation, verification, certification,</a:t>
            </a:r>
          </a:p>
          <a:p>
            <a:pPr lvl="1" fontAlgn="auto">
              <a:spcAft>
                <a:spcPts val="0"/>
              </a:spcAft>
              <a:buFont typeface="Arial" pitchFamily="34" charset="0"/>
              <a:buChar char="–"/>
              <a:defRPr/>
            </a:pPr>
            <a:r>
              <a:rPr lang="en-GB" smtClean="0"/>
              <a:t>project plans for research and development projects,</a:t>
            </a:r>
          </a:p>
          <a:p>
            <a:pPr lvl="1" fontAlgn="auto">
              <a:spcAft>
                <a:spcPts val="0"/>
              </a:spcAft>
              <a:buFont typeface="Arial" pitchFamily="34" charset="0"/>
              <a:buChar char="–"/>
              <a:defRPr/>
            </a:pPr>
            <a:r>
              <a:rPr lang="en-GB" smtClean="0"/>
              <a:t>training plan, training records,</a:t>
            </a:r>
          </a:p>
          <a:p>
            <a:pPr lvl="1" fontAlgn="auto">
              <a:spcAft>
                <a:spcPts val="0"/>
              </a:spcAft>
              <a:buFont typeface="Arial" pitchFamily="34" charset="0"/>
              <a:buChar char="–"/>
              <a:defRPr/>
            </a:pPr>
            <a:r>
              <a:rPr lang="en-GB" smtClean="0"/>
              <a:t>audit and inspection reports, and</a:t>
            </a:r>
          </a:p>
          <a:p>
            <a:pPr lvl="1" fontAlgn="auto">
              <a:spcAft>
                <a:spcPts val="0"/>
              </a:spcAft>
              <a:buFont typeface="Arial" pitchFamily="34" charset="0"/>
              <a:buChar char="–"/>
              <a:defRPr/>
            </a:pPr>
            <a:r>
              <a:rPr lang="en-GB" smtClean="0"/>
              <a:t>incident reporting, incident response. </a:t>
            </a:r>
          </a:p>
          <a:p>
            <a:pPr fontAlgn="auto">
              <a:spcAft>
                <a:spcPts val="0"/>
              </a:spcAft>
              <a:buFont typeface="Arial" pitchFamily="34" charset="0"/>
              <a:buChar char="•"/>
              <a:defRPr/>
            </a:pPr>
            <a:endParaRPr lang="en-US" smtClean="0"/>
          </a:p>
          <a:p>
            <a:pPr lvl="2" fontAlgn="auto">
              <a:spcAft>
                <a:spcPts val="0"/>
              </a:spcAft>
              <a:buFont typeface="Arial" pitchFamily="34" charset="0"/>
              <a:buChar char="•"/>
              <a:defRPr/>
            </a:pPr>
            <a:endParaRPr lang="en-GB" smtClean="0"/>
          </a:p>
        </p:txBody>
      </p:sp>
      <p:sp>
        <p:nvSpPr>
          <p:cNvPr id="72709" name="Tijdelijke aanduiding voor voettekst 4"/>
          <p:cNvSpPr>
            <a:spLocks noGrp="1"/>
          </p:cNvSpPr>
          <p:nvPr>
            <p:ph type="ftr" sz="quarter" idx="11"/>
          </p:nvPr>
        </p:nvSpPr>
        <p:spPr/>
        <p:txBody>
          <a:bodyPr/>
          <a:lstStyle/>
          <a:p>
            <a:pPr>
              <a:defRPr/>
            </a:pPr>
            <a:r>
              <a:rPr lang="nl-NL"/>
              <a:t>	SABIMA Stewardship Module 1</a:t>
            </a:r>
          </a:p>
        </p:txBody>
      </p:sp>
      <p:sp>
        <p:nvSpPr>
          <p:cNvPr id="72708" name="Tijdelijke aanduiding voor dianummer 3"/>
          <p:cNvSpPr>
            <a:spLocks noGrp="1"/>
          </p:cNvSpPr>
          <p:nvPr>
            <p:ph type="sldNum" sz="quarter" idx="12"/>
          </p:nvPr>
        </p:nvSpPr>
        <p:spPr/>
        <p:txBody>
          <a:bodyPr/>
          <a:lstStyle/>
          <a:p>
            <a:pPr>
              <a:defRPr/>
            </a:pPr>
            <a:r>
              <a:rPr lang="nl-NL"/>
              <a:t>Slide </a:t>
            </a:r>
            <a:fld id="{7F89B054-2F60-409F-89D5-A9E9B5D691F9}" type="slidenum">
              <a:rPr lang="nl-NL"/>
              <a:pPr>
                <a:defRPr/>
              </a:pPr>
              <a:t>66</a:t>
            </a:fld>
            <a:endParaRPr lang="nl-NL"/>
          </a:p>
        </p:txBody>
      </p:sp>
    </p:spTree>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r>
              <a:rPr lang="en-US" smtClean="0"/>
              <a:t>2.3 SOPs</a:t>
            </a:r>
          </a:p>
        </p:txBody>
      </p:sp>
      <p:sp>
        <p:nvSpPr>
          <p:cNvPr id="73731" name="Tijdelijke aanduiding voor inhoud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GB" smtClean="0"/>
              <a:t>Traceback </a:t>
            </a:r>
          </a:p>
          <a:p>
            <a:pPr lvl="1" fontAlgn="auto">
              <a:spcAft>
                <a:spcPts val="0"/>
              </a:spcAft>
              <a:buFont typeface="Arial" pitchFamily="34" charset="0"/>
              <a:buChar char="–"/>
              <a:defRPr/>
            </a:pPr>
            <a:r>
              <a:rPr lang="en-GB" smtClean="0"/>
              <a:t>is </a:t>
            </a:r>
            <a:r>
              <a:rPr lang="en-GB" b="1" smtClean="0">
                <a:solidFill>
                  <a:srgbClr val="C00000"/>
                </a:solidFill>
              </a:rPr>
              <a:t>the ability to follow the movement of a biotechnology-derived plant through specified stage(s) of development, production, and distribution of seeds or plants to growers</a:t>
            </a:r>
            <a:r>
              <a:rPr lang="en-GB" smtClean="0"/>
              <a:t>. </a:t>
            </a:r>
          </a:p>
          <a:p>
            <a:pPr lvl="1" fontAlgn="auto">
              <a:spcAft>
                <a:spcPts val="0"/>
              </a:spcAft>
              <a:buFont typeface="Arial" pitchFamily="34" charset="0"/>
              <a:buChar char="–"/>
              <a:defRPr/>
            </a:pPr>
            <a:endParaRPr lang="en-GB" smtClean="0"/>
          </a:p>
          <a:p>
            <a:pPr lvl="1" fontAlgn="auto">
              <a:spcAft>
                <a:spcPts val="0"/>
              </a:spcAft>
              <a:buFont typeface="Arial" pitchFamily="34" charset="0"/>
              <a:buChar char="–"/>
              <a:defRPr/>
            </a:pPr>
            <a:r>
              <a:rPr lang="en-GB" smtClean="0"/>
              <a:t>By the way the inventory databases are designed, this should be possible. </a:t>
            </a:r>
          </a:p>
          <a:p>
            <a:pPr lvl="1" fontAlgn="auto">
              <a:spcAft>
                <a:spcPts val="0"/>
              </a:spcAft>
              <a:buFont typeface="Arial" pitchFamily="34" charset="0"/>
              <a:buChar char="–"/>
              <a:defRPr/>
            </a:pPr>
            <a:endParaRPr lang="en-GB" smtClean="0"/>
          </a:p>
          <a:p>
            <a:pPr lvl="1" fontAlgn="auto">
              <a:spcAft>
                <a:spcPts val="0"/>
              </a:spcAft>
              <a:buFont typeface="Arial" pitchFamily="34" charset="0"/>
              <a:buChar char="–"/>
              <a:defRPr/>
            </a:pPr>
            <a:r>
              <a:rPr lang="en-GB" smtClean="0"/>
              <a:t>Furthermore fast tracing of relationship between different materials should be foreseen.</a:t>
            </a:r>
          </a:p>
          <a:p>
            <a:pPr lvl="1" fontAlgn="auto">
              <a:spcAft>
                <a:spcPts val="0"/>
              </a:spcAft>
              <a:buFont typeface="Arial" pitchFamily="34" charset="0"/>
              <a:buChar char="–"/>
              <a:defRPr/>
            </a:pPr>
            <a:endParaRPr lang="en-GB" smtClean="0"/>
          </a:p>
        </p:txBody>
      </p:sp>
      <p:sp>
        <p:nvSpPr>
          <p:cNvPr id="73733" name="Tijdelijke aanduiding voor voettekst 4"/>
          <p:cNvSpPr>
            <a:spLocks noGrp="1"/>
          </p:cNvSpPr>
          <p:nvPr>
            <p:ph type="ftr" sz="quarter" idx="11"/>
          </p:nvPr>
        </p:nvSpPr>
        <p:spPr/>
        <p:txBody>
          <a:bodyPr/>
          <a:lstStyle/>
          <a:p>
            <a:pPr>
              <a:defRPr/>
            </a:pPr>
            <a:r>
              <a:rPr lang="nl-NL"/>
              <a:t>	SABIMA Stewardship Module 1</a:t>
            </a:r>
          </a:p>
        </p:txBody>
      </p:sp>
      <p:sp>
        <p:nvSpPr>
          <p:cNvPr id="73732" name="Tijdelijke aanduiding voor dianummer 3"/>
          <p:cNvSpPr>
            <a:spLocks noGrp="1"/>
          </p:cNvSpPr>
          <p:nvPr>
            <p:ph type="sldNum" sz="quarter" idx="12"/>
          </p:nvPr>
        </p:nvSpPr>
        <p:spPr/>
        <p:txBody>
          <a:bodyPr/>
          <a:lstStyle/>
          <a:p>
            <a:pPr>
              <a:defRPr/>
            </a:pPr>
            <a:r>
              <a:rPr lang="nl-NL"/>
              <a:t>Slide </a:t>
            </a:r>
            <a:fld id="{15260DB4-D10F-45D1-8FFB-C9A7966638C8}" type="slidenum">
              <a:rPr lang="nl-NL"/>
              <a:pPr>
                <a:defRPr/>
              </a:pPr>
              <a:t>67</a:t>
            </a:fld>
            <a:endParaRPr lang="nl-NL"/>
          </a:p>
        </p:txBody>
      </p:sp>
    </p:spTree>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en-GB" smtClean="0"/>
              <a:t>2.4 Infrastructure &amp; equipment</a:t>
            </a:r>
            <a:endParaRPr lang="en-US" smtClean="0"/>
          </a:p>
        </p:txBody>
      </p:sp>
      <p:sp>
        <p:nvSpPr>
          <p:cNvPr id="83971" name="Tijdelijke aanduiding voor inhoud 2"/>
          <p:cNvSpPr>
            <a:spLocks noGrp="1"/>
          </p:cNvSpPr>
          <p:nvPr>
            <p:ph idx="1"/>
          </p:nvPr>
        </p:nvSpPr>
        <p:spPr/>
        <p:txBody>
          <a:bodyPr/>
          <a:lstStyle/>
          <a:p>
            <a:r>
              <a:rPr lang="en-GB" smtClean="0"/>
              <a:t>Facilities (Lab, Growth Room, Greenhouse, Storage)</a:t>
            </a:r>
          </a:p>
          <a:p>
            <a:pPr lvl="1"/>
            <a:r>
              <a:rPr lang="en-GB" smtClean="0"/>
              <a:t>Facilities must have proper containment features functioning, that equipment promoting containment is available and that operations are contributing to preventing release of propagatable material.</a:t>
            </a:r>
            <a:endParaRPr lang="en-US" smtClean="0"/>
          </a:p>
        </p:txBody>
      </p:sp>
      <p:sp>
        <p:nvSpPr>
          <p:cNvPr id="74757" name="Tijdelijke aanduiding voor voettekst 4"/>
          <p:cNvSpPr>
            <a:spLocks noGrp="1"/>
          </p:cNvSpPr>
          <p:nvPr>
            <p:ph type="ftr" sz="quarter" idx="11"/>
          </p:nvPr>
        </p:nvSpPr>
        <p:spPr/>
        <p:txBody>
          <a:bodyPr/>
          <a:lstStyle/>
          <a:p>
            <a:pPr>
              <a:defRPr/>
            </a:pPr>
            <a:r>
              <a:rPr lang="nl-NL"/>
              <a:t>	SABIMA Stewardship Module 1</a:t>
            </a:r>
          </a:p>
        </p:txBody>
      </p:sp>
      <p:sp>
        <p:nvSpPr>
          <p:cNvPr id="74756" name="Tijdelijke aanduiding voor dianummer 3"/>
          <p:cNvSpPr>
            <a:spLocks noGrp="1"/>
          </p:cNvSpPr>
          <p:nvPr>
            <p:ph type="sldNum" sz="quarter" idx="12"/>
          </p:nvPr>
        </p:nvSpPr>
        <p:spPr/>
        <p:txBody>
          <a:bodyPr/>
          <a:lstStyle/>
          <a:p>
            <a:pPr>
              <a:defRPr/>
            </a:pPr>
            <a:r>
              <a:rPr lang="nl-NL"/>
              <a:t>Slide </a:t>
            </a:r>
            <a:fld id="{157DE3C5-C499-4042-AFC3-C6444692AA36}" type="slidenum">
              <a:rPr lang="nl-NL"/>
              <a:pPr>
                <a:defRPr/>
              </a:pPr>
              <a:t>68</a:t>
            </a:fld>
            <a:endParaRPr lang="nl-NL"/>
          </a:p>
        </p:txBody>
      </p:sp>
    </p:spTree>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p:cNvSpPr>
            <a:spLocks noGrp="1"/>
          </p:cNvSpPr>
          <p:nvPr>
            <p:ph type="title"/>
          </p:nvPr>
        </p:nvSpPr>
        <p:spPr/>
        <p:txBody>
          <a:bodyPr/>
          <a:lstStyle/>
          <a:p>
            <a:r>
              <a:rPr lang="en-GB" smtClean="0"/>
              <a:t>2.4 Infrastructure &amp; equipment</a:t>
            </a:r>
            <a:endParaRPr lang="en-US" smtClean="0"/>
          </a:p>
        </p:txBody>
      </p:sp>
      <p:sp>
        <p:nvSpPr>
          <p:cNvPr id="84995" name="Tijdelijke aanduiding voor inhoud 2"/>
          <p:cNvSpPr>
            <a:spLocks noGrp="1"/>
          </p:cNvSpPr>
          <p:nvPr>
            <p:ph idx="1"/>
          </p:nvPr>
        </p:nvSpPr>
        <p:spPr/>
        <p:txBody>
          <a:bodyPr/>
          <a:lstStyle/>
          <a:p>
            <a:r>
              <a:rPr lang="en-GB" smtClean="0"/>
              <a:t>Facilities (Lab, Growth Room, Greenhouse, Storage)</a:t>
            </a:r>
          </a:p>
        </p:txBody>
      </p:sp>
      <p:sp>
        <p:nvSpPr>
          <p:cNvPr id="75781" name="Tijdelijke aanduiding voor voettekst 4"/>
          <p:cNvSpPr>
            <a:spLocks noGrp="1"/>
          </p:cNvSpPr>
          <p:nvPr>
            <p:ph type="ftr" sz="quarter" idx="11"/>
          </p:nvPr>
        </p:nvSpPr>
        <p:spPr/>
        <p:txBody>
          <a:bodyPr/>
          <a:lstStyle/>
          <a:p>
            <a:pPr>
              <a:defRPr/>
            </a:pPr>
            <a:r>
              <a:rPr lang="nl-NL"/>
              <a:t>	SABIMA Stewardship Module 1</a:t>
            </a:r>
          </a:p>
        </p:txBody>
      </p:sp>
      <p:sp>
        <p:nvSpPr>
          <p:cNvPr id="75780" name="Tijdelijke aanduiding voor dianummer 3"/>
          <p:cNvSpPr>
            <a:spLocks noGrp="1"/>
          </p:cNvSpPr>
          <p:nvPr>
            <p:ph type="sldNum" sz="quarter" idx="12"/>
          </p:nvPr>
        </p:nvSpPr>
        <p:spPr/>
        <p:txBody>
          <a:bodyPr/>
          <a:lstStyle/>
          <a:p>
            <a:pPr>
              <a:defRPr/>
            </a:pPr>
            <a:r>
              <a:rPr lang="nl-NL"/>
              <a:t>Slide </a:t>
            </a:r>
            <a:fld id="{9A0E0FD9-0756-4CC9-A37F-8235E2EB2AF9}" type="slidenum">
              <a:rPr lang="nl-NL"/>
              <a:pPr>
                <a:defRPr/>
              </a:pPr>
              <a:t>69</a:t>
            </a:fld>
            <a:endParaRPr lang="nl-NL"/>
          </a:p>
        </p:txBody>
      </p:sp>
      <p:sp>
        <p:nvSpPr>
          <p:cNvPr id="7" name="Tijdelijke aanduiding voor inhoud 2"/>
          <p:cNvSpPr txBox="1">
            <a:spLocks/>
          </p:cNvSpPr>
          <p:nvPr/>
        </p:nvSpPr>
        <p:spPr bwMode="auto">
          <a:xfrm>
            <a:off x="490538" y="2503488"/>
            <a:ext cx="4491037" cy="4438650"/>
          </a:xfrm>
          <a:prstGeom prst="rect">
            <a:avLst/>
          </a:prstGeom>
          <a:noFill/>
          <a:ln w="9525">
            <a:noFill/>
            <a:miter lim="800000"/>
            <a:headEnd/>
            <a:tailEnd/>
          </a:ln>
        </p:spPr>
        <p:txBody>
          <a:bodyPr lIns="0" tIns="0" rIns="0" bIns="0"/>
          <a:lstStyle/>
          <a:p>
            <a:pPr marL="360363" indent="-360363" eaLnBrk="0" hangingPunct="0">
              <a:spcBef>
                <a:spcPct val="20000"/>
              </a:spcBef>
              <a:buClr>
                <a:srgbClr val="7C7CA8"/>
              </a:buClr>
              <a:buFont typeface="Wingdings" pitchFamily="2" charset="2"/>
              <a:buChar char="q"/>
              <a:defRPr/>
            </a:pPr>
            <a:endParaRPr lang="en-GB" sz="2400" kern="0" dirty="0">
              <a:solidFill>
                <a:srgbClr val="000066"/>
              </a:solidFill>
              <a:latin typeface="+mn-lt"/>
            </a:endParaRPr>
          </a:p>
          <a:p>
            <a:pPr marL="901700" lvl="1" indent="-361950" eaLnBrk="0" hangingPunct="0">
              <a:spcBef>
                <a:spcPct val="20000"/>
              </a:spcBef>
              <a:buClr>
                <a:srgbClr val="7C7CA8"/>
              </a:buClr>
              <a:defRPr/>
            </a:pPr>
            <a:r>
              <a:rPr lang="en-GB" sz="2000" kern="0" dirty="0">
                <a:solidFill>
                  <a:srgbClr val="000066"/>
                </a:solidFill>
                <a:latin typeface="+mn-lt"/>
              </a:rPr>
              <a:t>Some facility features require regular verification of their performance status  e.g. ambient factors that could influence the quality of material and containment.</a:t>
            </a:r>
          </a:p>
          <a:p>
            <a:pPr marL="901700" lvl="1" indent="-361950" eaLnBrk="0" hangingPunct="0">
              <a:spcBef>
                <a:spcPct val="20000"/>
              </a:spcBef>
              <a:buClr>
                <a:srgbClr val="7C7CA8"/>
              </a:buClr>
              <a:defRPr/>
            </a:pPr>
            <a:r>
              <a:rPr lang="en-GB" sz="2000" kern="0" dirty="0">
                <a:solidFill>
                  <a:srgbClr val="000066"/>
                </a:solidFill>
                <a:latin typeface="+mn-lt"/>
              </a:rPr>
              <a:t>Routine internal inspections of the facility have to be undertaken to confirm that the appropriate level of containment is maintained.</a:t>
            </a:r>
            <a:endParaRPr lang="en-US" sz="2000" kern="0" dirty="0">
              <a:solidFill>
                <a:srgbClr val="000066"/>
              </a:solidFill>
              <a:latin typeface="+mn-lt"/>
            </a:endParaRPr>
          </a:p>
        </p:txBody>
      </p:sp>
      <p:pic>
        <p:nvPicPr>
          <p:cNvPr id="84999" name="Picture 7"/>
          <p:cNvPicPr>
            <a:picLocks noChangeAspect="1" noChangeArrowheads="1"/>
          </p:cNvPicPr>
          <p:nvPr/>
        </p:nvPicPr>
        <p:blipFill>
          <a:blip r:embed="rId3" cstate="print"/>
          <a:srcRect/>
          <a:stretch>
            <a:fillRect/>
          </a:stretch>
        </p:blipFill>
        <p:spPr bwMode="auto">
          <a:xfrm>
            <a:off x="5375275" y="2049463"/>
            <a:ext cx="2755900" cy="3890962"/>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endParaRPr lang="en-US" smtClean="0"/>
          </a:p>
        </p:txBody>
      </p:sp>
      <p:sp>
        <p:nvSpPr>
          <p:cNvPr id="21507" name="Tijdelijke aanduiding voor inhoud 2"/>
          <p:cNvSpPr>
            <a:spLocks noGrp="1"/>
          </p:cNvSpPr>
          <p:nvPr>
            <p:ph idx="1"/>
          </p:nvPr>
        </p:nvSpPr>
        <p:spPr/>
        <p:txBody>
          <a:bodyPr/>
          <a:lstStyle/>
          <a:p>
            <a:endParaRPr lang="en-US" smtClean="0"/>
          </a:p>
        </p:txBody>
      </p:sp>
      <p:sp>
        <p:nvSpPr>
          <p:cNvPr id="9221" name="Tijdelijke aanduiding voor voettekst 4"/>
          <p:cNvSpPr>
            <a:spLocks noGrp="1"/>
          </p:cNvSpPr>
          <p:nvPr>
            <p:ph type="ftr" sz="quarter" idx="11"/>
          </p:nvPr>
        </p:nvSpPr>
        <p:spPr/>
        <p:txBody>
          <a:bodyPr/>
          <a:lstStyle/>
          <a:p>
            <a:pPr>
              <a:defRPr/>
            </a:pPr>
            <a:r>
              <a:rPr lang="nl-NL"/>
              <a:t>	SABIMA Stewardship Module 1</a:t>
            </a:r>
          </a:p>
        </p:txBody>
      </p:sp>
      <p:sp>
        <p:nvSpPr>
          <p:cNvPr id="9220" name="Tijdelijke aanduiding voor dianummer 3"/>
          <p:cNvSpPr>
            <a:spLocks noGrp="1"/>
          </p:cNvSpPr>
          <p:nvPr>
            <p:ph type="sldNum" sz="quarter" idx="12"/>
          </p:nvPr>
        </p:nvSpPr>
        <p:spPr/>
        <p:txBody>
          <a:bodyPr/>
          <a:lstStyle/>
          <a:p>
            <a:pPr>
              <a:defRPr/>
            </a:pPr>
            <a:r>
              <a:rPr lang="nl-NL"/>
              <a:t>Slide </a:t>
            </a:r>
            <a:fld id="{AD6BFBD0-18E8-4EC3-805E-E41B780A2A96}" type="slidenum">
              <a:rPr lang="nl-NL"/>
              <a:pPr>
                <a:defRPr/>
              </a:pPr>
              <a:t>7</a:t>
            </a:fld>
            <a:endParaRPr lang="nl-NL"/>
          </a:p>
        </p:txBody>
      </p:sp>
      <p:pic>
        <p:nvPicPr>
          <p:cNvPr id="21510" name="Picture 2"/>
          <p:cNvPicPr>
            <a:picLocks noChangeAspect="1" noChangeArrowheads="1"/>
          </p:cNvPicPr>
          <p:nvPr/>
        </p:nvPicPr>
        <p:blipFill>
          <a:blip r:embed="rId3" cstate="print"/>
          <a:srcRect l="1613" t="1939" r="1117" b="1799"/>
          <a:stretch>
            <a:fillRect/>
          </a:stretch>
        </p:blipFill>
        <p:spPr bwMode="auto">
          <a:xfrm>
            <a:off x="490538" y="1557338"/>
            <a:ext cx="8448675" cy="3459162"/>
          </a:xfrm>
          <a:prstGeom prst="rect">
            <a:avLst/>
          </a:prstGeom>
          <a:noFill/>
          <a:ln w="9525" algn="ctr">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p:txBody>
          <a:bodyPr/>
          <a:lstStyle/>
          <a:p>
            <a:r>
              <a:rPr lang="en-GB" smtClean="0"/>
              <a:t>2.4 Infrastructure &amp; equipment</a:t>
            </a:r>
            <a:endParaRPr lang="en-US" smtClean="0"/>
          </a:p>
        </p:txBody>
      </p:sp>
      <p:sp>
        <p:nvSpPr>
          <p:cNvPr id="76803" name="Tijdelijke aanduiding voor inhoud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GB" smtClean="0"/>
              <a:t>Facilities (Lab, Growth Room, Greenhouse, Storage)</a:t>
            </a:r>
          </a:p>
          <a:p>
            <a:pPr lvl="1" fontAlgn="auto">
              <a:spcAft>
                <a:spcPts val="0"/>
              </a:spcAft>
              <a:buFont typeface="Arial" pitchFamily="34" charset="0"/>
              <a:buChar char="–"/>
              <a:defRPr/>
            </a:pPr>
            <a:r>
              <a:rPr lang="en-GB" smtClean="0"/>
              <a:t>Proper operations by trained staff are crucial for ensuring the daily achievement of the Stewardship goals,e.g. </a:t>
            </a:r>
          </a:p>
          <a:p>
            <a:pPr lvl="2" fontAlgn="auto">
              <a:spcAft>
                <a:spcPts val="0"/>
              </a:spcAft>
              <a:buFont typeface="Arial" pitchFamily="34" charset="0"/>
              <a:buChar char="•"/>
              <a:defRPr/>
            </a:pPr>
            <a:r>
              <a:rPr lang="en-GB" smtClean="0"/>
              <a:t>labelling of materials,</a:t>
            </a:r>
          </a:p>
          <a:p>
            <a:pPr lvl="2" fontAlgn="auto">
              <a:spcAft>
                <a:spcPts val="0"/>
              </a:spcAft>
              <a:buFont typeface="Arial" pitchFamily="34" charset="0"/>
              <a:buChar char="•"/>
              <a:defRPr/>
            </a:pPr>
            <a:r>
              <a:rPr lang="en-GB" smtClean="0"/>
              <a:t>ensuring reproductive isolation within the facility,</a:t>
            </a:r>
          </a:p>
          <a:p>
            <a:pPr lvl="2" fontAlgn="auto">
              <a:spcAft>
                <a:spcPts val="0"/>
              </a:spcAft>
              <a:buFont typeface="Arial" pitchFamily="34" charset="0"/>
              <a:buChar char="•"/>
              <a:defRPr/>
            </a:pPr>
            <a:r>
              <a:rPr lang="en-GB" smtClean="0"/>
              <a:t>space assignment within the facility,</a:t>
            </a:r>
          </a:p>
          <a:p>
            <a:pPr lvl="2" fontAlgn="auto">
              <a:spcAft>
                <a:spcPts val="0"/>
              </a:spcAft>
              <a:buFont typeface="Arial" pitchFamily="34" charset="0"/>
              <a:buChar char="•"/>
              <a:defRPr/>
            </a:pPr>
            <a:r>
              <a:rPr lang="en-GB" smtClean="0"/>
              <a:t>equipment cleaning prior and after use,</a:t>
            </a:r>
          </a:p>
          <a:p>
            <a:pPr lvl="2" fontAlgn="auto">
              <a:spcAft>
                <a:spcPts val="0"/>
              </a:spcAft>
              <a:buFont typeface="Arial" pitchFamily="34" charset="0"/>
              <a:buChar char="•"/>
              <a:defRPr/>
            </a:pPr>
            <a:r>
              <a:rPr lang="en-GB" smtClean="0"/>
              <a:t>appropriate disposition of plant material, and </a:t>
            </a:r>
          </a:p>
          <a:p>
            <a:pPr lvl="2" fontAlgn="auto">
              <a:spcAft>
                <a:spcPts val="0"/>
              </a:spcAft>
              <a:buFont typeface="Arial" pitchFamily="34" charset="0"/>
              <a:buChar char="•"/>
              <a:defRPr/>
            </a:pPr>
            <a:r>
              <a:rPr lang="en-GB" smtClean="0"/>
              <a:t>information entry in a unified system.</a:t>
            </a:r>
          </a:p>
          <a:p>
            <a:pPr lvl="1" fontAlgn="auto">
              <a:spcAft>
                <a:spcPts val="0"/>
              </a:spcAft>
              <a:buFont typeface="Arial" pitchFamily="34" charset="0"/>
              <a:buChar char="–"/>
              <a:defRPr/>
            </a:pPr>
            <a:endParaRPr lang="en-US" smtClean="0"/>
          </a:p>
        </p:txBody>
      </p:sp>
      <p:sp>
        <p:nvSpPr>
          <p:cNvPr id="76805" name="Tijdelijke aanduiding voor voettekst 4"/>
          <p:cNvSpPr>
            <a:spLocks noGrp="1"/>
          </p:cNvSpPr>
          <p:nvPr>
            <p:ph type="ftr" sz="quarter" idx="11"/>
          </p:nvPr>
        </p:nvSpPr>
        <p:spPr/>
        <p:txBody>
          <a:bodyPr/>
          <a:lstStyle/>
          <a:p>
            <a:pPr>
              <a:defRPr/>
            </a:pPr>
            <a:r>
              <a:rPr lang="nl-NL"/>
              <a:t>	SABIMA Stewardship Module 1</a:t>
            </a:r>
          </a:p>
        </p:txBody>
      </p:sp>
      <p:sp>
        <p:nvSpPr>
          <p:cNvPr id="76804" name="Tijdelijke aanduiding voor dianummer 3"/>
          <p:cNvSpPr>
            <a:spLocks noGrp="1"/>
          </p:cNvSpPr>
          <p:nvPr>
            <p:ph type="sldNum" sz="quarter" idx="12"/>
          </p:nvPr>
        </p:nvSpPr>
        <p:spPr/>
        <p:txBody>
          <a:bodyPr/>
          <a:lstStyle/>
          <a:p>
            <a:pPr>
              <a:defRPr/>
            </a:pPr>
            <a:r>
              <a:rPr lang="nl-NL"/>
              <a:t>Slide </a:t>
            </a:r>
            <a:fld id="{C2334D25-3E7F-4EAF-94CF-A4E4C10A9FB1}" type="slidenum">
              <a:rPr lang="nl-NL"/>
              <a:pPr>
                <a:defRPr/>
              </a:pPr>
              <a:t>70</a:t>
            </a:fld>
            <a:endParaRPr lang="nl-NL"/>
          </a:p>
        </p:txBody>
      </p:sp>
    </p:spTree>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p:txBody>
          <a:bodyPr/>
          <a:lstStyle/>
          <a:p>
            <a:r>
              <a:rPr lang="en-GB" smtClean="0"/>
              <a:t>2.4 Infrastructure &amp; equipment</a:t>
            </a:r>
            <a:endParaRPr lang="en-US" smtClean="0"/>
          </a:p>
        </p:txBody>
      </p:sp>
      <p:sp>
        <p:nvSpPr>
          <p:cNvPr id="77827" name="Tijdelijke aanduiding voor inhoud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GB" smtClean="0"/>
              <a:t>Field operations </a:t>
            </a:r>
          </a:p>
          <a:p>
            <a:pPr lvl="1" fontAlgn="auto">
              <a:spcAft>
                <a:spcPts val="0"/>
              </a:spcAft>
              <a:buFont typeface="Arial" pitchFamily="34" charset="0"/>
              <a:buChar char="–"/>
              <a:defRPr/>
            </a:pPr>
            <a:r>
              <a:rPr lang="en-GB" smtClean="0"/>
              <a:t>Deployment of regulated GM crops in the field has to be confined to reduce the potential for exposure and of dispersal in space and in time of propagatable material.</a:t>
            </a:r>
          </a:p>
          <a:p>
            <a:pPr lvl="1" fontAlgn="auto">
              <a:spcAft>
                <a:spcPts val="0"/>
              </a:spcAft>
              <a:buFont typeface="Arial" pitchFamily="34" charset="0"/>
              <a:buChar char="–"/>
              <a:defRPr/>
            </a:pPr>
            <a:r>
              <a:rPr lang="en-GB" smtClean="0"/>
              <a:t>Special attention </a:t>
            </a:r>
          </a:p>
          <a:p>
            <a:pPr lvl="2" fontAlgn="auto">
              <a:spcAft>
                <a:spcPts val="0"/>
              </a:spcAft>
              <a:buFont typeface="Arial" pitchFamily="34" charset="0"/>
              <a:buChar char="•"/>
              <a:defRPr/>
            </a:pPr>
            <a:r>
              <a:rPr lang="en-GB" smtClean="0"/>
              <a:t>labelling of materials,</a:t>
            </a:r>
          </a:p>
          <a:p>
            <a:pPr lvl="2" fontAlgn="auto">
              <a:spcAft>
                <a:spcPts val="0"/>
              </a:spcAft>
              <a:buFont typeface="Arial" pitchFamily="34" charset="0"/>
              <a:buChar char="•"/>
              <a:defRPr/>
            </a:pPr>
            <a:r>
              <a:rPr lang="en-GB" smtClean="0"/>
              <a:t>establishment and verification of reproductive isolation measures around the field trial site, </a:t>
            </a:r>
          </a:p>
          <a:p>
            <a:pPr lvl="2" fontAlgn="auto">
              <a:spcAft>
                <a:spcPts val="0"/>
              </a:spcAft>
              <a:buFont typeface="Arial" pitchFamily="34" charset="0"/>
              <a:buChar char="•"/>
              <a:defRPr/>
            </a:pPr>
            <a:r>
              <a:rPr lang="en-GB" smtClean="0"/>
              <a:t>verification of reproductive isolation within the field trial site if required for transgenic purity</a:t>
            </a:r>
          </a:p>
          <a:p>
            <a:pPr lvl="2" fontAlgn="auto">
              <a:spcAft>
                <a:spcPts val="0"/>
              </a:spcAft>
              <a:buFont typeface="Arial" pitchFamily="34" charset="0"/>
              <a:buChar char="•"/>
              <a:defRPr/>
            </a:pPr>
            <a:r>
              <a:rPr lang="en-GB" smtClean="0"/>
              <a:t>equipment cleaning prior to leaving the trial site and sometimes between different seed batches </a:t>
            </a:r>
          </a:p>
          <a:p>
            <a:pPr lvl="2" fontAlgn="auto">
              <a:spcAft>
                <a:spcPts val="0"/>
              </a:spcAft>
              <a:buFont typeface="Arial" pitchFamily="34" charset="0"/>
              <a:buChar char="•"/>
              <a:defRPr/>
            </a:pPr>
            <a:r>
              <a:rPr lang="en-GB" smtClean="0"/>
              <a:t>appropriate disposition of plant material after harvest </a:t>
            </a:r>
          </a:p>
          <a:p>
            <a:pPr lvl="2" fontAlgn="auto">
              <a:spcAft>
                <a:spcPts val="0"/>
              </a:spcAft>
              <a:buFont typeface="Arial" pitchFamily="34" charset="0"/>
              <a:buChar char="•"/>
              <a:defRPr/>
            </a:pPr>
            <a:r>
              <a:rPr lang="en-GB" smtClean="0"/>
              <a:t>post-harvest land use restrictions.</a:t>
            </a:r>
          </a:p>
          <a:p>
            <a:pPr lvl="2" fontAlgn="auto">
              <a:spcAft>
                <a:spcPts val="0"/>
              </a:spcAft>
              <a:buFont typeface="Arial" pitchFamily="34" charset="0"/>
              <a:buChar char="•"/>
              <a:defRPr/>
            </a:pPr>
            <a:endParaRPr lang="en-GB" smtClean="0"/>
          </a:p>
          <a:p>
            <a:pPr lvl="1" fontAlgn="auto">
              <a:spcAft>
                <a:spcPts val="0"/>
              </a:spcAft>
              <a:buFont typeface="Arial" pitchFamily="34" charset="0"/>
              <a:buChar char="–"/>
              <a:defRPr/>
            </a:pPr>
            <a:endParaRPr lang="en-US" smtClean="0"/>
          </a:p>
        </p:txBody>
      </p:sp>
      <p:sp>
        <p:nvSpPr>
          <p:cNvPr id="77829" name="Tijdelijke aanduiding voor voettekst 4"/>
          <p:cNvSpPr>
            <a:spLocks noGrp="1"/>
          </p:cNvSpPr>
          <p:nvPr>
            <p:ph type="ftr" sz="quarter" idx="11"/>
          </p:nvPr>
        </p:nvSpPr>
        <p:spPr/>
        <p:txBody>
          <a:bodyPr/>
          <a:lstStyle/>
          <a:p>
            <a:pPr>
              <a:defRPr/>
            </a:pPr>
            <a:r>
              <a:rPr lang="nl-NL"/>
              <a:t>	SABIMA Stewardship Module 1</a:t>
            </a:r>
          </a:p>
        </p:txBody>
      </p:sp>
      <p:sp>
        <p:nvSpPr>
          <p:cNvPr id="77828" name="Tijdelijke aanduiding voor dianummer 3"/>
          <p:cNvSpPr>
            <a:spLocks noGrp="1"/>
          </p:cNvSpPr>
          <p:nvPr>
            <p:ph type="sldNum" sz="quarter" idx="12"/>
          </p:nvPr>
        </p:nvSpPr>
        <p:spPr/>
        <p:txBody>
          <a:bodyPr/>
          <a:lstStyle/>
          <a:p>
            <a:pPr>
              <a:defRPr/>
            </a:pPr>
            <a:r>
              <a:rPr lang="nl-NL"/>
              <a:t>Slide </a:t>
            </a:r>
            <a:fld id="{0E6AFF36-031D-45B8-BDC7-586B9921E478}" type="slidenum">
              <a:rPr lang="nl-NL"/>
              <a:pPr>
                <a:defRPr/>
              </a:pPr>
              <a:t>71</a:t>
            </a:fld>
            <a:endParaRPr lang="nl-NL"/>
          </a:p>
        </p:txBody>
      </p:sp>
    </p:spTree>
  </p:cSld>
  <p:clrMapOvr>
    <a:masterClrMapping/>
  </p:clrMapOvr>
  <p:transition spd="slow">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el 1"/>
          <p:cNvSpPr>
            <a:spLocks noGrp="1"/>
          </p:cNvSpPr>
          <p:nvPr>
            <p:ph type="title"/>
          </p:nvPr>
        </p:nvSpPr>
        <p:spPr/>
        <p:txBody>
          <a:bodyPr/>
          <a:lstStyle/>
          <a:p>
            <a:r>
              <a:rPr lang="en-US" smtClean="0"/>
              <a:t>2.5 Internal implementation</a:t>
            </a:r>
          </a:p>
        </p:txBody>
      </p:sp>
      <p:sp>
        <p:nvSpPr>
          <p:cNvPr id="88067" name="Tijdelijke aanduiding voor inhoud 2"/>
          <p:cNvSpPr>
            <a:spLocks noGrp="1"/>
          </p:cNvSpPr>
          <p:nvPr>
            <p:ph idx="1"/>
          </p:nvPr>
        </p:nvSpPr>
        <p:spPr/>
        <p:txBody>
          <a:bodyPr/>
          <a:lstStyle/>
          <a:p>
            <a:r>
              <a:rPr lang="en-GB" smtClean="0"/>
              <a:t>The actual plan will largely depend on the organisation and the specific activities.</a:t>
            </a:r>
          </a:p>
          <a:p>
            <a:r>
              <a:rPr lang="en-GB" smtClean="0"/>
              <a:t>Stewardship is overarching.</a:t>
            </a:r>
          </a:p>
          <a:p>
            <a:r>
              <a:rPr lang="en-GB" smtClean="0"/>
              <a:t>Integrate Stewardship into existing processes and procedures.</a:t>
            </a:r>
          </a:p>
          <a:p>
            <a:r>
              <a:rPr lang="en-GB" smtClean="0"/>
              <a:t>Create awareness and invite collaboration</a:t>
            </a:r>
          </a:p>
          <a:p>
            <a:r>
              <a:rPr lang="en-GB" smtClean="0"/>
              <a:t>Introduce Stewardship in a stepwise fashion.</a:t>
            </a:r>
            <a:endParaRPr lang="en-US" smtClean="0"/>
          </a:p>
        </p:txBody>
      </p:sp>
      <p:sp>
        <p:nvSpPr>
          <p:cNvPr id="79877" name="Tijdelijke aanduiding voor voettekst 4"/>
          <p:cNvSpPr>
            <a:spLocks noGrp="1"/>
          </p:cNvSpPr>
          <p:nvPr>
            <p:ph type="ftr" sz="quarter" idx="11"/>
          </p:nvPr>
        </p:nvSpPr>
        <p:spPr/>
        <p:txBody>
          <a:bodyPr/>
          <a:lstStyle/>
          <a:p>
            <a:pPr>
              <a:defRPr/>
            </a:pPr>
            <a:r>
              <a:rPr lang="nl-NL"/>
              <a:t>	SABIMA Stewardship Module 1</a:t>
            </a:r>
          </a:p>
        </p:txBody>
      </p:sp>
      <p:sp>
        <p:nvSpPr>
          <p:cNvPr id="79876" name="Tijdelijke aanduiding voor dianummer 3"/>
          <p:cNvSpPr>
            <a:spLocks noGrp="1"/>
          </p:cNvSpPr>
          <p:nvPr>
            <p:ph type="sldNum" sz="quarter" idx="12"/>
          </p:nvPr>
        </p:nvSpPr>
        <p:spPr/>
        <p:txBody>
          <a:bodyPr/>
          <a:lstStyle/>
          <a:p>
            <a:pPr>
              <a:defRPr/>
            </a:pPr>
            <a:r>
              <a:rPr lang="nl-NL"/>
              <a:t>Slide </a:t>
            </a:r>
            <a:fld id="{435BB0C9-91CA-4428-80D6-2EFB2FAE52F5}" type="slidenum">
              <a:rPr lang="nl-NL"/>
              <a:pPr>
                <a:defRPr/>
              </a:pPr>
              <a:t>72</a:t>
            </a:fld>
            <a:endParaRPr lang="nl-NL"/>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endParaRPr lang="en-US" smtClean="0"/>
          </a:p>
        </p:txBody>
      </p:sp>
      <p:sp>
        <p:nvSpPr>
          <p:cNvPr id="22531" name="Tijdelijke aanduiding voor inhoud 2"/>
          <p:cNvSpPr>
            <a:spLocks noGrp="1"/>
          </p:cNvSpPr>
          <p:nvPr>
            <p:ph idx="1"/>
          </p:nvPr>
        </p:nvSpPr>
        <p:spPr/>
        <p:txBody>
          <a:bodyPr/>
          <a:lstStyle/>
          <a:p>
            <a:endParaRPr lang="en-US" smtClean="0"/>
          </a:p>
        </p:txBody>
      </p:sp>
      <p:sp>
        <p:nvSpPr>
          <p:cNvPr id="10245" name="Tijdelijke aanduiding voor voettekst 4"/>
          <p:cNvSpPr>
            <a:spLocks noGrp="1"/>
          </p:cNvSpPr>
          <p:nvPr>
            <p:ph type="ftr" sz="quarter" idx="11"/>
          </p:nvPr>
        </p:nvSpPr>
        <p:spPr/>
        <p:txBody>
          <a:bodyPr/>
          <a:lstStyle/>
          <a:p>
            <a:pPr>
              <a:defRPr/>
            </a:pPr>
            <a:r>
              <a:rPr lang="nl-NL"/>
              <a:t>	SABIMA Stewardship Module 1</a:t>
            </a:r>
          </a:p>
        </p:txBody>
      </p:sp>
      <p:sp>
        <p:nvSpPr>
          <p:cNvPr id="10244" name="Tijdelijke aanduiding voor dianummer 3"/>
          <p:cNvSpPr>
            <a:spLocks noGrp="1"/>
          </p:cNvSpPr>
          <p:nvPr>
            <p:ph type="sldNum" sz="quarter" idx="12"/>
          </p:nvPr>
        </p:nvSpPr>
        <p:spPr/>
        <p:txBody>
          <a:bodyPr/>
          <a:lstStyle/>
          <a:p>
            <a:pPr>
              <a:defRPr/>
            </a:pPr>
            <a:r>
              <a:rPr lang="nl-NL"/>
              <a:t>Slide </a:t>
            </a:r>
            <a:fld id="{3249B0CE-58F0-4DC5-BCAF-0A4BBF6E0B83}" type="slidenum">
              <a:rPr lang="nl-NL"/>
              <a:pPr>
                <a:defRPr/>
              </a:pPr>
              <a:t>8</a:t>
            </a:fld>
            <a:endParaRPr lang="nl-NL"/>
          </a:p>
        </p:txBody>
      </p:sp>
      <p:pic>
        <p:nvPicPr>
          <p:cNvPr id="22534" name="Picture 2"/>
          <p:cNvPicPr>
            <a:picLocks noChangeAspect="1" noChangeArrowheads="1"/>
          </p:cNvPicPr>
          <p:nvPr/>
        </p:nvPicPr>
        <p:blipFill>
          <a:blip r:embed="rId3" cstate="print"/>
          <a:srcRect l="432" t="998" r="1009" b="1253"/>
          <a:stretch>
            <a:fillRect/>
          </a:stretch>
        </p:blipFill>
        <p:spPr bwMode="auto">
          <a:xfrm>
            <a:off x="490538" y="1557338"/>
            <a:ext cx="8464550" cy="3860800"/>
          </a:xfrm>
          <a:prstGeom prst="rect">
            <a:avLst/>
          </a:prstGeom>
          <a:noFill/>
          <a:ln w="9525" algn="ctr">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endParaRPr lang="en-US" smtClean="0"/>
          </a:p>
        </p:txBody>
      </p:sp>
      <p:sp>
        <p:nvSpPr>
          <p:cNvPr id="23555" name="Tijdelijke aanduiding voor inhoud 2"/>
          <p:cNvSpPr>
            <a:spLocks noGrp="1"/>
          </p:cNvSpPr>
          <p:nvPr>
            <p:ph idx="1"/>
          </p:nvPr>
        </p:nvSpPr>
        <p:spPr/>
        <p:txBody>
          <a:bodyPr/>
          <a:lstStyle/>
          <a:p>
            <a:endParaRPr lang="en-US" smtClean="0"/>
          </a:p>
        </p:txBody>
      </p:sp>
      <p:sp>
        <p:nvSpPr>
          <p:cNvPr id="11269" name="Tijdelijke aanduiding voor voettekst 4"/>
          <p:cNvSpPr>
            <a:spLocks noGrp="1"/>
          </p:cNvSpPr>
          <p:nvPr>
            <p:ph type="ftr" sz="quarter" idx="11"/>
          </p:nvPr>
        </p:nvSpPr>
        <p:spPr/>
        <p:txBody>
          <a:bodyPr/>
          <a:lstStyle/>
          <a:p>
            <a:pPr>
              <a:defRPr/>
            </a:pPr>
            <a:r>
              <a:rPr lang="nl-NL"/>
              <a:t>	SABIMA Stewardship Module 1</a:t>
            </a:r>
          </a:p>
        </p:txBody>
      </p:sp>
      <p:sp>
        <p:nvSpPr>
          <p:cNvPr id="11268" name="Tijdelijke aanduiding voor dianummer 3"/>
          <p:cNvSpPr>
            <a:spLocks noGrp="1"/>
          </p:cNvSpPr>
          <p:nvPr>
            <p:ph type="sldNum" sz="quarter" idx="12"/>
          </p:nvPr>
        </p:nvSpPr>
        <p:spPr/>
        <p:txBody>
          <a:bodyPr/>
          <a:lstStyle/>
          <a:p>
            <a:pPr>
              <a:defRPr/>
            </a:pPr>
            <a:r>
              <a:rPr lang="nl-NL"/>
              <a:t>Slide </a:t>
            </a:r>
            <a:fld id="{8A49DD2C-FB75-4889-8582-0685D04673C5}" type="slidenum">
              <a:rPr lang="nl-NL"/>
              <a:pPr>
                <a:defRPr/>
              </a:pPr>
              <a:t>9</a:t>
            </a:fld>
            <a:endParaRPr lang="nl-NL"/>
          </a:p>
        </p:txBody>
      </p:sp>
      <p:pic>
        <p:nvPicPr>
          <p:cNvPr id="23558" name="Picture 2"/>
          <p:cNvPicPr>
            <a:picLocks noChangeAspect="1" noChangeArrowheads="1"/>
          </p:cNvPicPr>
          <p:nvPr/>
        </p:nvPicPr>
        <p:blipFill>
          <a:blip r:embed="rId3" cstate="print"/>
          <a:srcRect l="597" t="2988" r="1939" b="3064"/>
          <a:stretch>
            <a:fillRect/>
          </a:stretch>
        </p:blipFill>
        <p:spPr bwMode="auto">
          <a:xfrm>
            <a:off x="490538" y="1557338"/>
            <a:ext cx="8464550" cy="3578225"/>
          </a:xfrm>
          <a:prstGeom prst="rect">
            <a:avLst/>
          </a:prstGeom>
          <a:noFill/>
          <a:ln w="9525" algn="ctr">
            <a:noFill/>
            <a:miter lim="800000"/>
            <a:headEnd/>
            <a:tailEnd/>
          </a:ln>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Perseus pptTemplate2 (2)">
  <a:themeElements>
    <a:clrScheme name="Perseus pptTemplate2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eus pptTemplate2 (2)">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nl-NL" sz="10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nl-NL" sz="10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Perseus pptTemplate2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eus pptTemplate2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eus pptTemplate2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eus pptTemplate2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eus pptTemplate2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eus pptTemplate2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eus pptTemplate2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eus pptTemplate2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eus pptTemplate2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eus pptTemplate2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eus pptTemplate2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eus pptTemplate2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2785</TotalTime>
  <Words>4046</Words>
  <Application>Microsoft Office PowerPoint</Application>
  <PresentationFormat>On-screen Show (4:3)</PresentationFormat>
  <Paragraphs>736</Paragraphs>
  <Slides>72</Slides>
  <Notes>72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72</vt:i4>
      </vt:variant>
    </vt:vector>
  </HeadingPairs>
  <TitlesOfParts>
    <vt:vector size="80" baseType="lpstr">
      <vt:lpstr>Arial</vt:lpstr>
      <vt:lpstr>Arial Narrow</vt:lpstr>
      <vt:lpstr>Calibri</vt:lpstr>
      <vt:lpstr>Lucida Sans Unicode</vt:lpstr>
      <vt:lpstr>Verdana</vt:lpstr>
      <vt:lpstr>Wingdings</vt:lpstr>
      <vt:lpstr>Perseus pptTemplate2 (2)</vt:lpstr>
      <vt:lpstr>Office-thema</vt:lpstr>
      <vt:lpstr>“Strengthening capacity for safe biotechnology management in Sub-Saharan Africa (SABIMA)”  Stewardship Course – Module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SABIMA Project</vt:lpstr>
      <vt:lpstr>SABIMA Project</vt:lpstr>
      <vt:lpstr>SABIMA Project</vt:lpstr>
      <vt:lpstr>SABIMA Project</vt:lpstr>
      <vt:lpstr>SABIMA Project</vt:lpstr>
      <vt:lpstr>SABIMA Project</vt:lpstr>
      <vt:lpstr>Module 1</vt:lpstr>
      <vt:lpstr>1.1 Stewardship Programmes</vt:lpstr>
      <vt:lpstr>1.1 Stewardship Programmes</vt:lpstr>
      <vt:lpstr>1.1 Stewardship Programmes</vt:lpstr>
      <vt:lpstr>1.1 Stewardship Programmes</vt:lpstr>
      <vt:lpstr>1.1 Stewardship Programmes</vt:lpstr>
      <vt:lpstr>1.2 Life Cycle phases</vt:lpstr>
      <vt:lpstr>1.2 Life Cycle phases</vt:lpstr>
      <vt:lpstr>1.2 Life Cycle phases</vt:lpstr>
      <vt:lpstr>1.2 Life Cycle phases</vt:lpstr>
      <vt:lpstr>1.2 Life Cycle phases</vt:lpstr>
      <vt:lpstr>1.2 Life Cycle phases</vt:lpstr>
      <vt:lpstr>1.2 Life Cycle phases</vt:lpstr>
      <vt:lpstr>1.2 Life Cycle phases</vt:lpstr>
      <vt:lpstr>1.3 Life cycle themes</vt:lpstr>
      <vt:lpstr>1.3 Life cycle themes</vt:lpstr>
      <vt:lpstr>1.3 Life cycle themes</vt:lpstr>
      <vt:lpstr>1.3 Life cycle themes</vt:lpstr>
      <vt:lpstr>1.3 Life cycle themes</vt:lpstr>
      <vt:lpstr>1.3 Life cycle themes</vt:lpstr>
      <vt:lpstr>1.3 Life cycle themes</vt:lpstr>
      <vt:lpstr>1.3 Life cycle themes</vt:lpstr>
      <vt:lpstr>1.3 Life cycle themes</vt:lpstr>
      <vt:lpstr>1.3 Life cycle themes</vt:lpstr>
      <vt:lpstr>1.3 Life cycle themes</vt:lpstr>
      <vt:lpstr>1.3 Life cycle themes</vt:lpstr>
      <vt:lpstr>1.3 Life cycle themes</vt:lpstr>
      <vt:lpstr>1.3 Life cycle themes</vt:lpstr>
      <vt:lpstr>1.3 Life cycle themes</vt:lpstr>
      <vt:lpstr>1.4 Policy, processes &amp; procedures</vt:lpstr>
      <vt:lpstr>1.4 Policy, processes &amp; procedures</vt:lpstr>
      <vt:lpstr>1.4 Policy, processes &amp; procedures</vt:lpstr>
      <vt:lpstr>1.6 Structure and organization</vt:lpstr>
      <vt:lpstr>1.6 Structure and organization</vt:lpstr>
      <vt:lpstr>To recall….</vt:lpstr>
      <vt:lpstr>To recall….</vt:lpstr>
      <vt:lpstr>To recall….</vt:lpstr>
      <vt:lpstr>Module 1</vt:lpstr>
      <vt:lpstr>2.1 Starting</vt:lpstr>
      <vt:lpstr>2.2 Critical Control Point</vt:lpstr>
      <vt:lpstr>2.2 Critical Control Point</vt:lpstr>
      <vt:lpstr>2.2 Critical Control Point</vt:lpstr>
      <vt:lpstr>2.3 SOPs</vt:lpstr>
      <vt:lpstr>2.3 SOPs</vt:lpstr>
      <vt:lpstr>2.3 SOPs</vt:lpstr>
      <vt:lpstr>2.3 SOPs</vt:lpstr>
      <vt:lpstr>2.3 SOPs</vt:lpstr>
      <vt:lpstr>2.3 SOPs</vt:lpstr>
      <vt:lpstr>2.3 SOPs</vt:lpstr>
      <vt:lpstr>2.3 SOPs</vt:lpstr>
      <vt:lpstr>2.4 Infrastructure &amp; equipment</vt:lpstr>
      <vt:lpstr>2.4 Infrastructure &amp; equipment</vt:lpstr>
      <vt:lpstr>2.4 Infrastructure &amp; equipment</vt:lpstr>
      <vt:lpstr>2.4 Infrastructure &amp; equipment</vt:lpstr>
      <vt:lpstr>2.5 Internal implementation</vt:lpstr>
    </vt:vector>
  </TitlesOfParts>
  <Company>Perseus BVBA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Rüdelsheim</dc:creator>
  <cp:lastModifiedBy>Anthony Vivienne CHBS</cp:lastModifiedBy>
  <cp:revision>207</cp:revision>
  <dcterms:created xsi:type="dcterms:W3CDTF">2007-12-04T15:45:04Z</dcterms:created>
  <dcterms:modified xsi:type="dcterms:W3CDTF">2017-05-18T13:28:27Z</dcterms:modified>
</cp:coreProperties>
</file>