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diagrams/layout5.xml" ContentType="application/vnd.openxmlformats-officedocument.drawingml.diagramLayout+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diagrams/layout4.xml" ContentType="application/vnd.openxmlformats-officedocument.drawingml.diagramLayout+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diagrams/data5.xml" ContentType="application/vnd.openxmlformats-officedocument.drawingml.diagramData+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4" r:id="rId36"/>
    <p:sldId id="293" r:id="rId37"/>
    <p:sldId id="291" r:id="rId38"/>
    <p:sldId id="292" r:id="rId3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0066"/>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9121" autoAdjust="0"/>
  </p:normalViewPr>
  <p:slideViewPr>
    <p:cSldViewPr>
      <p:cViewPr>
        <p:scale>
          <a:sx n="90" d="100"/>
          <a:sy n="90" d="100"/>
        </p:scale>
        <p:origin x="-510" y="6"/>
      </p:cViewPr>
      <p:guideLst>
        <p:guide orient="horz" pos="2160"/>
        <p:guide pos="2880"/>
      </p:guideLst>
    </p:cSldViewPr>
  </p:slideViewPr>
  <p:outlineViewPr>
    <p:cViewPr>
      <p:scale>
        <a:sx n="33" d="100"/>
        <a:sy n="33" d="100"/>
      </p:scale>
      <p:origin x="0" y="3529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36B3EA-CBF1-4DFA-BF40-01351F2FBFC3}" type="doc">
      <dgm:prSet loTypeId="urn:microsoft.com/office/officeart/2005/8/layout/cycle8" loCatId="cycle" qsTypeId="urn:microsoft.com/office/officeart/2005/8/quickstyle/simple2" qsCatId="simple" csTypeId="urn:microsoft.com/office/officeart/2005/8/colors/accent6_1" csCatId="accent6" phldr="1"/>
      <dgm:spPr/>
      <dgm:t>
        <a:bodyPr/>
        <a:lstStyle/>
        <a:p>
          <a:endParaRPr lang="en-US"/>
        </a:p>
      </dgm:t>
    </dgm:pt>
    <dgm:pt modelId="{117C8978-D3E0-4AAC-A206-A8AA332B496E}">
      <dgm:prSet phldrT="[Tekst]"/>
      <dgm:spPr/>
      <dgm:t>
        <a:bodyPr/>
        <a:lstStyle/>
        <a:p>
          <a:r>
            <a:rPr lang="fr-FR" noProof="0" dirty="0" smtClean="0">
              <a:solidFill>
                <a:srgbClr val="000066"/>
              </a:solidFill>
            </a:rPr>
            <a:t>Planifier</a:t>
          </a:r>
        </a:p>
      </dgm:t>
    </dgm:pt>
    <dgm:pt modelId="{57E9E249-981B-47F5-B770-517F7B3DD147}" type="parTrans" cxnId="{6DC136B9-BCFB-4036-A7E0-B40C5431EE5C}">
      <dgm:prSet/>
      <dgm:spPr/>
      <dgm:t>
        <a:bodyPr/>
        <a:lstStyle/>
        <a:p>
          <a:endParaRPr lang="en-US"/>
        </a:p>
      </dgm:t>
    </dgm:pt>
    <dgm:pt modelId="{188CB2AC-C1AD-46E2-A3D4-5356497D6B76}" type="sibTrans" cxnId="{6DC136B9-BCFB-4036-A7E0-B40C5431EE5C}">
      <dgm:prSet/>
      <dgm:spPr/>
      <dgm:t>
        <a:bodyPr/>
        <a:lstStyle/>
        <a:p>
          <a:endParaRPr lang="en-US"/>
        </a:p>
      </dgm:t>
    </dgm:pt>
    <dgm:pt modelId="{C25EAB13-F841-45A0-A3CB-AD58CADCB241}">
      <dgm:prSet phldrT="[Tekst]"/>
      <dgm:spPr/>
      <dgm:t>
        <a:bodyPr/>
        <a:lstStyle/>
        <a:p>
          <a:r>
            <a:rPr lang="fr-FR" noProof="0" dirty="0" smtClean="0">
              <a:solidFill>
                <a:srgbClr val="000066"/>
              </a:solidFill>
            </a:rPr>
            <a:t>Développer</a:t>
          </a:r>
        </a:p>
      </dgm:t>
    </dgm:pt>
    <dgm:pt modelId="{53B64695-2A5F-4698-93B4-B9AF55B7A3BC}" type="parTrans" cxnId="{1ACBB8D1-3D02-4507-8CBB-3770C23B9123}">
      <dgm:prSet/>
      <dgm:spPr/>
      <dgm:t>
        <a:bodyPr/>
        <a:lstStyle/>
        <a:p>
          <a:endParaRPr lang="en-US"/>
        </a:p>
      </dgm:t>
    </dgm:pt>
    <dgm:pt modelId="{C93E4D69-79AB-4111-B148-BAF6DFE58555}" type="sibTrans" cxnId="{1ACBB8D1-3D02-4507-8CBB-3770C23B9123}">
      <dgm:prSet/>
      <dgm:spPr/>
      <dgm:t>
        <a:bodyPr/>
        <a:lstStyle/>
        <a:p>
          <a:endParaRPr lang="en-US"/>
        </a:p>
      </dgm:t>
    </dgm:pt>
    <dgm:pt modelId="{7119785B-8303-4B94-A0C4-C592D2ED3981}">
      <dgm:prSet phldrT="[Tekst]"/>
      <dgm:spPr/>
      <dgm:t>
        <a:bodyPr/>
        <a:lstStyle/>
        <a:p>
          <a:r>
            <a:rPr lang="fr-FR" noProof="0" dirty="0" smtClean="0">
              <a:solidFill>
                <a:srgbClr val="000066"/>
              </a:solidFill>
            </a:rPr>
            <a:t>Contrôler</a:t>
          </a:r>
        </a:p>
      </dgm:t>
    </dgm:pt>
    <dgm:pt modelId="{F32AE8F2-3F31-4304-92F5-DE6226FBEC69}" type="parTrans" cxnId="{BB3C81D4-04D5-4460-96E8-4A4BECAA8759}">
      <dgm:prSet/>
      <dgm:spPr/>
      <dgm:t>
        <a:bodyPr/>
        <a:lstStyle/>
        <a:p>
          <a:endParaRPr lang="en-US"/>
        </a:p>
      </dgm:t>
    </dgm:pt>
    <dgm:pt modelId="{B8177FFA-7D6B-4004-9E5F-BB556B4541C4}" type="sibTrans" cxnId="{BB3C81D4-04D5-4460-96E8-4A4BECAA8759}">
      <dgm:prSet/>
      <dgm:spPr/>
      <dgm:t>
        <a:bodyPr/>
        <a:lstStyle/>
        <a:p>
          <a:endParaRPr lang="en-US"/>
        </a:p>
      </dgm:t>
    </dgm:pt>
    <dgm:pt modelId="{F22AB2F3-9F5C-4759-987F-C2652FADEE00}">
      <dgm:prSet phldrT="[Tekst]"/>
      <dgm:spPr/>
      <dgm:t>
        <a:bodyPr/>
        <a:lstStyle/>
        <a:p>
          <a:r>
            <a:rPr lang="fr-FR" noProof="0" dirty="0" smtClean="0">
              <a:solidFill>
                <a:srgbClr val="000066"/>
              </a:solidFill>
            </a:rPr>
            <a:t>Ajuster</a:t>
          </a:r>
          <a:endParaRPr lang="fr-FR" noProof="0" dirty="0">
            <a:solidFill>
              <a:srgbClr val="000066"/>
            </a:solidFill>
          </a:endParaRPr>
        </a:p>
      </dgm:t>
    </dgm:pt>
    <dgm:pt modelId="{6514C859-A8DF-46F2-B423-907D2B344303}" type="parTrans" cxnId="{DB08FD47-3281-4279-AC88-5A0010F03C11}">
      <dgm:prSet/>
      <dgm:spPr/>
      <dgm:t>
        <a:bodyPr/>
        <a:lstStyle/>
        <a:p>
          <a:endParaRPr lang="en-US"/>
        </a:p>
      </dgm:t>
    </dgm:pt>
    <dgm:pt modelId="{55B9CF2B-6BB9-4056-A50C-FDE4E21180EF}" type="sibTrans" cxnId="{DB08FD47-3281-4279-AC88-5A0010F03C11}">
      <dgm:prSet/>
      <dgm:spPr/>
      <dgm:t>
        <a:bodyPr/>
        <a:lstStyle/>
        <a:p>
          <a:endParaRPr lang="en-US"/>
        </a:p>
      </dgm:t>
    </dgm:pt>
    <dgm:pt modelId="{C5054067-6CED-49A0-AD51-A48F0B2DD75B}" type="pres">
      <dgm:prSet presAssocID="{E536B3EA-CBF1-4DFA-BF40-01351F2FBFC3}" presName="compositeShape" presStyleCnt="0">
        <dgm:presLayoutVars>
          <dgm:chMax val="7"/>
          <dgm:dir/>
          <dgm:resizeHandles val="exact"/>
        </dgm:presLayoutVars>
      </dgm:prSet>
      <dgm:spPr/>
      <dgm:t>
        <a:bodyPr/>
        <a:lstStyle/>
        <a:p>
          <a:endParaRPr lang="en-US"/>
        </a:p>
      </dgm:t>
    </dgm:pt>
    <dgm:pt modelId="{DCB3854E-818D-4AEF-ACE6-8BDB46CC9B33}" type="pres">
      <dgm:prSet presAssocID="{E536B3EA-CBF1-4DFA-BF40-01351F2FBFC3}" presName="wedge1" presStyleLbl="node1" presStyleIdx="0" presStyleCnt="4"/>
      <dgm:spPr/>
      <dgm:t>
        <a:bodyPr/>
        <a:lstStyle/>
        <a:p>
          <a:endParaRPr lang="en-US"/>
        </a:p>
      </dgm:t>
    </dgm:pt>
    <dgm:pt modelId="{1A9C458D-13C8-40C9-ACF6-6D085F2A0569}" type="pres">
      <dgm:prSet presAssocID="{E536B3EA-CBF1-4DFA-BF40-01351F2FBFC3}" presName="dummy1a" presStyleCnt="0"/>
      <dgm:spPr/>
    </dgm:pt>
    <dgm:pt modelId="{037A483A-2747-47EC-9D86-67344A486CD2}" type="pres">
      <dgm:prSet presAssocID="{E536B3EA-CBF1-4DFA-BF40-01351F2FBFC3}" presName="dummy1b" presStyleCnt="0"/>
      <dgm:spPr/>
    </dgm:pt>
    <dgm:pt modelId="{6BD415FC-8DEE-43A2-9A63-81A9804CE2C0}" type="pres">
      <dgm:prSet presAssocID="{E536B3EA-CBF1-4DFA-BF40-01351F2FBFC3}" presName="wedge1Tx" presStyleLbl="node1" presStyleIdx="0" presStyleCnt="4">
        <dgm:presLayoutVars>
          <dgm:chMax val="0"/>
          <dgm:chPref val="0"/>
          <dgm:bulletEnabled val="1"/>
        </dgm:presLayoutVars>
      </dgm:prSet>
      <dgm:spPr/>
      <dgm:t>
        <a:bodyPr/>
        <a:lstStyle/>
        <a:p>
          <a:endParaRPr lang="en-US"/>
        </a:p>
      </dgm:t>
    </dgm:pt>
    <dgm:pt modelId="{50187692-45DD-43A3-9861-E8E5EE52CDE0}" type="pres">
      <dgm:prSet presAssocID="{E536B3EA-CBF1-4DFA-BF40-01351F2FBFC3}" presName="wedge2" presStyleLbl="node1" presStyleIdx="1" presStyleCnt="4"/>
      <dgm:spPr/>
      <dgm:t>
        <a:bodyPr/>
        <a:lstStyle/>
        <a:p>
          <a:endParaRPr lang="en-US"/>
        </a:p>
      </dgm:t>
    </dgm:pt>
    <dgm:pt modelId="{43DE5F64-969E-4890-B0DF-2EE31389CD48}" type="pres">
      <dgm:prSet presAssocID="{E536B3EA-CBF1-4DFA-BF40-01351F2FBFC3}" presName="dummy2a" presStyleCnt="0"/>
      <dgm:spPr/>
    </dgm:pt>
    <dgm:pt modelId="{7B78DE09-F706-4FAE-97C7-04CD5F43CE68}" type="pres">
      <dgm:prSet presAssocID="{E536B3EA-CBF1-4DFA-BF40-01351F2FBFC3}" presName="dummy2b" presStyleCnt="0"/>
      <dgm:spPr/>
    </dgm:pt>
    <dgm:pt modelId="{98C381A5-4CA4-4386-94BB-F36B69D384C7}" type="pres">
      <dgm:prSet presAssocID="{E536B3EA-CBF1-4DFA-BF40-01351F2FBFC3}" presName="wedge2Tx" presStyleLbl="node1" presStyleIdx="1" presStyleCnt="4">
        <dgm:presLayoutVars>
          <dgm:chMax val="0"/>
          <dgm:chPref val="0"/>
          <dgm:bulletEnabled val="1"/>
        </dgm:presLayoutVars>
      </dgm:prSet>
      <dgm:spPr/>
      <dgm:t>
        <a:bodyPr/>
        <a:lstStyle/>
        <a:p>
          <a:endParaRPr lang="en-US"/>
        </a:p>
      </dgm:t>
    </dgm:pt>
    <dgm:pt modelId="{81B69EB9-2653-474E-A6D3-1BBF7A571B38}" type="pres">
      <dgm:prSet presAssocID="{E536B3EA-CBF1-4DFA-BF40-01351F2FBFC3}" presName="wedge3" presStyleLbl="node1" presStyleIdx="2" presStyleCnt="4"/>
      <dgm:spPr/>
      <dgm:t>
        <a:bodyPr/>
        <a:lstStyle/>
        <a:p>
          <a:endParaRPr lang="en-US"/>
        </a:p>
      </dgm:t>
    </dgm:pt>
    <dgm:pt modelId="{42E3077F-4324-453B-8D81-2EDF53CCBE3C}" type="pres">
      <dgm:prSet presAssocID="{E536B3EA-CBF1-4DFA-BF40-01351F2FBFC3}" presName="dummy3a" presStyleCnt="0"/>
      <dgm:spPr/>
    </dgm:pt>
    <dgm:pt modelId="{755F2757-6292-4516-AE84-63D2CFEC36EF}" type="pres">
      <dgm:prSet presAssocID="{E536B3EA-CBF1-4DFA-BF40-01351F2FBFC3}" presName="dummy3b" presStyleCnt="0"/>
      <dgm:spPr/>
    </dgm:pt>
    <dgm:pt modelId="{6E4DAB14-AC06-4460-86BF-E1723E6BA69A}" type="pres">
      <dgm:prSet presAssocID="{E536B3EA-CBF1-4DFA-BF40-01351F2FBFC3}" presName="wedge3Tx" presStyleLbl="node1" presStyleIdx="2" presStyleCnt="4">
        <dgm:presLayoutVars>
          <dgm:chMax val="0"/>
          <dgm:chPref val="0"/>
          <dgm:bulletEnabled val="1"/>
        </dgm:presLayoutVars>
      </dgm:prSet>
      <dgm:spPr/>
      <dgm:t>
        <a:bodyPr/>
        <a:lstStyle/>
        <a:p>
          <a:endParaRPr lang="en-US"/>
        </a:p>
      </dgm:t>
    </dgm:pt>
    <dgm:pt modelId="{38651B34-4216-4D99-8B73-8035A65CED51}" type="pres">
      <dgm:prSet presAssocID="{E536B3EA-CBF1-4DFA-BF40-01351F2FBFC3}" presName="wedge4" presStyleLbl="node1" presStyleIdx="3" presStyleCnt="4"/>
      <dgm:spPr/>
      <dgm:t>
        <a:bodyPr/>
        <a:lstStyle/>
        <a:p>
          <a:endParaRPr lang="en-US"/>
        </a:p>
      </dgm:t>
    </dgm:pt>
    <dgm:pt modelId="{E1B67147-D912-43E1-BDFC-04DAD85FEB67}" type="pres">
      <dgm:prSet presAssocID="{E536B3EA-CBF1-4DFA-BF40-01351F2FBFC3}" presName="dummy4a" presStyleCnt="0"/>
      <dgm:spPr/>
    </dgm:pt>
    <dgm:pt modelId="{187FEAEF-8901-4080-8539-23D58988A52E}" type="pres">
      <dgm:prSet presAssocID="{E536B3EA-CBF1-4DFA-BF40-01351F2FBFC3}" presName="dummy4b" presStyleCnt="0"/>
      <dgm:spPr/>
    </dgm:pt>
    <dgm:pt modelId="{6ECC6B03-8963-4BDA-8CDF-81B76719CED4}" type="pres">
      <dgm:prSet presAssocID="{E536B3EA-CBF1-4DFA-BF40-01351F2FBFC3}" presName="wedge4Tx" presStyleLbl="node1" presStyleIdx="3" presStyleCnt="4">
        <dgm:presLayoutVars>
          <dgm:chMax val="0"/>
          <dgm:chPref val="0"/>
          <dgm:bulletEnabled val="1"/>
        </dgm:presLayoutVars>
      </dgm:prSet>
      <dgm:spPr/>
      <dgm:t>
        <a:bodyPr/>
        <a:lstStyle/>
        <a:p>
          <a:endParaRPr lang="en-US"/>
        </a:p>
      </dgm:t>
    </dgm:pt>
    <dgm:pt modelId="{0D7FC387-00B3-4B74-8936-DDFA832503FF}" type="pres">
      <dgm:prSet presAssocID="{188CB2AC-C1AD-46E2-A3D4-5356497D6B76}" presName="arrowWedge1" presStyleLbl="fgSibTrans2D1" presStyleIdx="0" presStyleCnt="4"/>
      <dgm:spPr/>
    </dgm:pt>
    <dgm:pt modelId="{C53E415C-D748-4A16-BF2E-C49BE6DFE21B}" type="pres">
      <dgm:prSet presAssocID="{C93E4D69-79AB-4111-B148-BAF6DFE58555}" presName="arrowWedge2" presStyleLbl="fgSibTrans2D1" presStyleIdx="1" presStyleCnt="4"/>
      <dgm:spPr/>
    </dgm:pt>
    <dgm:pt modelId="{B51C6F60-106F-419D-A99E-5F6545E925B5}" type="pres">
      <dgm:prSet presAssocID="{B8177FFA-7D6B-4004-9E5F-BB556B4541C4}" presName="arrowWedge3" presStyleLbl="fgSibTrans2D1" presStyleIdx="2" presStyleCnt="4"/>
      <dgm:spPr/>
    </dgm:pt>
    <dgm:pt modelId="{01044F35-E0DC-4C83-8F59-457EA41F5EE2}" type="pres">
      <dgm:prSet presAssocID="{55B9CF2B-6BB9-4056-A50C-FDE4E21180EF}" presName="arrowWedge4" presStyleLbl="fgSibTrans2D1" presStyleIdx="3" presStyleCnt="4"/>
      <dgm:spPr/>
    </dgm:pt>
  </dgm:ptLst>
  <dgm:cxnLst>
    <dgm:cxn modelId="{1ACBB8D1-3D02-4507-8CBB-3770C23B9123}" srcId="{E536B3EA-CBF1-4DFA-BF40-01351F2FBFC3}" destId="{C25EAB13-F841-45A0-A3CB-AD58CADCB241}" srcOrd="1" destOrd="0" parTransId="{53B64695-2A5F-4698-93B4-B9AF55B7A3BC}" sibTransId="{C93E4D69-79AB-4111-B148-BAF6DFE58555}"/>
    <dgm:cxn modelId="{03492FBC-4A50-4013-A5FD-C23C839F449B}" type="presOf" srcId="{C25EAB13-F841-45A0-A3CB-AD58CADCB241}" destId="{98C381A5-4CA4-4386-94BB-F36B69D384C7}" srcOrd="1" destOrd="0" presId="urn:microsoft.com/office/officeart/2005/8/layout/cycle8"/>
    <dgm:cxn modelId="{EEFEE796-B146-4B62-9613-4B9D9CDF7896}" type="presOf" srcId="{7119785B-8303-4B94-A0C4-C592D2ED3981}" destId="{81B69EB9-2653-474E-A6D3-1BBF7A571B38}" srcOrd="0" destOrd="0" presId="urn:microsoft.com/office/officeart/2005/8/layout/cycle8"/>
    <dgm:cxn modelId="{55D8BB9B-1CF7-48BE-9702-1796601D9383}" type="presOf" srcId="{117C8978-D3E0-4AAC-A206-A8AA332B496E}" destId="{DCB3854E-818D-4AEF-ACE6-8BDB46CC9B33}" srcOrd="0" destOrd="0" presId="urn:microsoft.com/office/officeart/2005/8/layout/cycle8"/>
    <dgm:cxn modelId="{DB08FD47-3281-4279-AC88-5A0010F03C11}" srcId="{E536B3EA-CBF1-4DFA-BF40-01351F2FBFC3}" destId="{F22AB2F3-9F5C-4759-987F-C2652FADEE00}" srcOrd="3" destOrd="0" parTransId="{6514C859-A8DF-46F2-B423-907D2B344303}" sibTransId="{55B9CF2B-6BB9-4056-A50C-FDE4E21180EF}"/>
    <dgm:cxn modelId="{22393063-89E5-46DA-8A3B-F0F3FF5254AE}" type="presOf" srcId="{E536B3EA-CBF1-4DFA-BF40-01351F2FBFC3}" destId="{C5054067-6CED-49A0-AD51-A48F0B2DD75B}" srcOrd="0" destOrd="0" presId="urn:microsoft.com/office/officeart/2005/8/layout/cycle8"/>
    <dgm:cxn modelId="{6380E802-9833-4932-BACD-A456BE0B6A3E}" type="presOf" srcId="{F22AB2F3-9F5C-4759-987F-C2652FADEE00}" destId="{6ECC6B03-8963-4BDA-8CDF-81B76719CED4}" srcOrd="1" destOrd="0" presId="urn:microsoft.com/office/officeart/2005/8/layout/cycle8"/>
    <dgm:cxn modelId="{DC1B8209-E43F-4851-9A02-D5C126C81E39}" type="presOf" srcId="{117C8978-D3E0-4AAC-A206-A8AA332B496E}" destId="{6BD415FC-8DEE-43A2-9A63-81A9804CE2C0}" srcOrd="1" destOrd="0" presId="urn:microsoft.com/office/officeart/2005/8/layout/cycle8"/>
    <dgm:cxn modelId="{757B69B5-928B-4CE7-B149-ED1E230F3BEB}" type="presOf" srcId="{7119785B-8303-4B94-A0C4-C592D2ED3981}" destId="{6E4DAB14-AC06-4460-86BF-E1723E6BA69A}" srcOrd="1" destOrd="0" presId="urn:microsoft.com/office/officeart/2005/8/layout/cycle8"/>
    <dgm:cxn modelId="{20E70DE6-A36F-46FE-B542-C05F96AA0F01}" type="presOf" srcId="{F22AB2F3-9F5C-4759-987F-C2652FADEE00}" destId="{38651B34-4216-4D99-8B73-8035A65CED51}" srcOrd="0" destOrd="0" presId="urn:microsoft.com/office/officeart/2005/8/layout/cycle8"/>
    <dgm:cxn modelId="{CE23248B-2F37-4692-8D63-D21179C16554}" type="presOf" srcId="{C25EAB13-F841-45A0-A3CB-AD58CADCB241}" destId="{50187692-45DD-43A3-9861-E8E5EE52CDE0}" srcOrd="0" destOrd="0" presId="urn:microsoft.com/office/officeart/2005/8/layout/cycle8"/>
    <dgm:cxn modelId="{BB3C81D4-04D5-4460-96E8-4A4BECAA8759}" srcId="{E536B3EA-CBF1-4DFA-BF40-01351F2FBFC3}" destId="{7119785B-8303-4B94-A0C4-C592D2ED3981}" srcOrd="2" destOrd="0" parTransId="{F32AE8F2-3F31-4304-92F5-DE6226FBEC69}" sibTransId="{B8177FFA-7D6B-4004-9E5F-BB556B4541C4}"/>
    <dgm:cxn modelId="{6DC136B9-BCFB-4036-A7E0-B40C5431EE5C}" srcId="{E536B3EA-CBF1-4DFA-BF40-01351F2FBFC3}" destId="{117C8978-D3E0-4AAC-A206-A8AA332B496E}" srcOrd="0" destOrd="0" parTransId="{57E9E249-981B-47F5-B770-517F7B3DD147}" sibTransId="{188CB2AC-C1AD-46E2-A3D4-5356497D6B76}"/>
    <dgm:cxn modelId="{48B20A5E-CE6B-43EE-B769-E771CB382CA0}" type="presParOf" srcId="{C5054067-6CED-49A0-AD51-A48F0B2DD75B}" destId="{DCB3854E-818D-4AEF-ACE6-8BDB46CC9B33}" srcOrd="0" destOrd="0" presId="urn:microsoft.com/office/officeart/2005/8/layout/cycle8"/>
    <dgm:cxn modelId="{151892B3-F5B1-4343-B042-4D585636B6ED}" type="presParOf" srcId="{C5054067-6CED-49A0-AD51-A48F0B2DD75B}" destId="{1A9C458D-13C8-40C9-ACF6-6D085F2A0569}" srcOrd="1" destOrd="0" presId="urn:microsoft.com/office/officeart/2005/8/layout/cycle8"/>
    <dgm:cxn modelId="{8CF4303F-E342-43AF-B5A9-C5616B74EE94}" type="presParOf" srcId="{C5054067-6CED-49A0-AD51-A48F0B2DD75B}" destId="{037A483A-2747-47EC-9D86-67344A486CD2}" srcOrd="2" destOrd="0" presId="urn:microsoft.com/office/officeart/2005/8/layout/cycle8"/>
    <dgm:cxn modelId="{25100F93-8F8D-47D5-83B7-44445010E184}" type="presParOf" srcId="{C5054067-6CED-49A0-AD51-A48F0B2DD75B}" destId="{6BD415FC-8DEE-43A2-9A63-81A9804CE2C0}" srcOrd="3" destOrd="0" presId="urn:microsoft.com/office/officeart/2005/8/layout/cycle8"/>
    <dgm:cxn modelId="{F0ACB311-8EC6-4898-91F5-3C48636EDFAF}" type="presParOf" srcId="{C5054067-6CED-49A0-AD51-A48F0B2DD75B}" destId="{50187692-45DD-43A3-9861-E8E5EE52CDE0}" srcOrd="4" destOrd="0" presId="urn:microsoft.com/office/officeart/2005/8/layout/cycle8"/>
    <dgm:cxn modelId="{2B55B989-2479-4E40-B392-E37BF0CE5AED}" type="presParOf" srcId="{C5054067-6CED-49A0-AD51-A48F0B2DD75B}" destId="{43DE5F64-969E-4890-B0DF-2EE31389CD48}" srcOrd="5" destOrd="0" presId="urn:microsoft.com/office/officeart/2005/8/layout/cycle8"/>
    <dgm:cxn modelId="{D576837B-636B-4BB2-8881-B54329E42C83}" type="presParOf" srcId="{C5054067-6CED-49A0-AD51-A48F0B2DD75B}" destId="{7B78DE09-F706-4FAE-97C7-04CD5F43CE68}" srcOrd="6" destOrd="0" presId="urn:microsoft.com/office/officeart/2005/8/layout/cycle8"/>
    <dgm:cxn modelId="{AA256391-C1FA-4F12-BFCE-01101DAEE466}" type="presParOf" srcId="{C5054067-6CED-49A0-AD51-A48F0B2DD75B}" destId="{98C381A5-4CA4-4386-94BB-F36B69D384C7}" srcOrd="7" destOrd="0" presId="urn:microsoft.com/office/officeart/2005/8/layout/cycle8"/>
    <dgm:cxn modelId="{854FEB71-07B8-46D5-A360-8C00581AF151}" type="presParOf" srcId="{C5054067-6CED-49A0-AD51-A48F0B2DD75B}" destId="{81B69EB9-2653-474E-A6D3-1BBF7A571B38}" srcOrd="8" destOrd="0" presId="urn:microsoft.com/office/officeart/2005/8/layout/cycle8"/>
    <dgm:cxn modelId="{F67A72F0-8CFF-4E70-A059-5F45E57BF220}" type="presParOf" srcId="{C5054067-6CED-49A0-AD51-A48F0B2DD75B}" destId="{42E3077F-4324-453B-8D81-2EDF53CCBE3C}" srcOrd="9" destOrd="0" presId="urn:microsoft.com/office/officeart/2005/8/layout/cycle8"/>
    <dgm:cxn modelId="{FFF7A050-1960-4D2C-8ADE-621BEB382FDE}" type="presParOf" srcId="{C5054067-6CED-49A0-AD51-A48F0B2DD75B}" destId="{755F2757-6292-4516-AE84-63D2CFEC36EF}" srcOrd="10" destOrd="0" presId="urn:microsoft.com/office/officeart/2005/8/layout/cycle8"/>
    <dgm:cxn modelId="{927B36E1-90BB-41DB-8D94-FCFA736ED891}" type="presParOf" srcId="{C5054067-6CED-49A0-AD51-A48F0B2DD75B}" destId="{6E4DAB14-AC06-4460-86BF-E1723E6BA69A}" srcOrd="11" destOrd="0" presId="urn:microsoft.com/office/officeart/2005/8/layout/cycle8"/>
    <dgm:cxn modelId="{5208E1B0-71D8-4832-AB28-2C24ADD008F6}" type="presParOf" srcId="{C5054067-6CED-49A0-AD51-A48F0B2DD75B}" destId="{38651B34-4216-4D99-8B73-8035A65CED51}" srcOrd="12" destOrd="0" presId="urn:microsoft.com/office/officeart/2005/8/layout/cycle8"/>
    <dgm:cxn modelId="{B12C0885-B1AB-4E74-BA48-A3D2D58831EE}" type="presParOf" srcId="{C5054067-6CED-49A0-AD51-A48F0B2DD75B}" destId="{E1B67147-D912-43E1-BDFC-04DAD85FEB67}" srcOrd="13" destOrd="0" presId="urn:microsoft.com/office/officeart/2005/8/layout/cycle8"/>
    <dgm:cxn modelId="{1611350A-8E1E-48F9-9860-BCDDDEA7E7F1}" type="presParOf" srcId="{C5054067-6CED-49A0-AD51-A48F0B2DD75B}" destId="{187FEAEF-8901-4080-8539-23D58988A52E}" srcOrd="14" destOrd="0" presId="urn:microsoft.com/office/officeart/2005/8/layout/cycle8"/>
    <dgm:cxn modelId="{121B706D-9687-4BCF-89BE-00D492A7FBEE}" type="presParOf" srcId="{C5054067-6CED-49A0-AD51-A48F0B2DD75B}" destId="{6ECC6B03-8963-4BDA-8CDF-81B76719CED4}" srcOrd="15" destOrd="0" presId="urn:microsoft.com/office/officeart/2005/8/layout/cycle8"/>
    <dgm:cxn modelId="{B37D513E-9AD0-4273-BCD3-0A9152187750}" type="presParOf" srcId="{C5054067-6CED-49A0-AD51-A48F0B2DD75B}" destId="{0D7FC387-00B3-4B74-8936-DDFA832503FF}" srcOrd="16" destOrd="0" presId="urn:microsoft.com/office/officeart/2005/8/layout/cycle8"/>
    <dgm:cxn modelId="{0C2AB883-23ED-468D-A2ED-10305252CF5C}" type="presParOf" srcId="{C5054067-6CED-49A0-AD51-A48F0B2DD75B}" destId="{C53E415C-D748-4A16-BF2E-C49BE6DFE21B}" srcOrd="17" destOrd="0" presId="urn:microsoft.com/office/officeart/2005/8/layout/cycle8"/>
    <dgm:cxn modelId="{7595A9E2-C5E8-4871-873A-86AD0BEE289A}" type="presParOf" srcId="{C5054067-6CED-49A0-AD51-A48F0B2DD75B}" destId="{B51C6F60-106F-419D-A99E-5F6545E925B5}" srcOrd="18" destOrd="0" presId="urn:microsoft.com/office/officeart/2005/8/layout/cycle8"/>
    <dgm:cxn modelId="{9729DFE1-1C63-4E0D-9851-F2A3ECDC789D}" type="presParOf" srcId="{C5054067-6CED-49A0-AD51-A48F0B2DD75B}" destId="{01044F35-E0DC-4C83-8F59-457EA41F5EE2}" srcOrd="19" destOrd="0" presId="urn:microsoft.com/office/officeart/2005/8/layout/cycle8"/>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A7DC6A-9FCA-4664-8338-7C2878A65F95}" type="doc">
      <dgm:prSet loTypeId="urn:microsoft.com/office/officeart/2005/8/layout/venn1" loCatId="relationship" qsTypeId="urn:microsoft.com/office/officeart/2005/8/quickstyle/3d2" qsCatId="3D" csTypeId="urn:microsoft.com/office/officeart/2005/8/colors/accent2_2" csCatId="accent2" phldr="1"/>
      <dgm:spPr/>
    </dgm:pt>
    <dgm:pt modelId="{1EC61466-5793-408E-8118-6CA9FCDBBECA}">
      <dgm:prSet phldrT="[Tekst]"/>
      <dgm:spPr/>
      <dgm:t>
        <a:bodyPr/>
        <a:lstStyle/>
        <a:p>
          <a:r>
            <a:rPr lang="fr-FR" noProof="0" dirty="0" smtClean="0"/>
            <a:t>Qualité et durabilité</a:t>
          </a:r>
          <a:endParaRPr lang="fr-FR" noProof="0" dirty="0"/>
        </a:p>
      </dgm:t>
    </dgm:pt>
    <dgm:pt modelId="{F1D51B56-ED1E-4F6C-95CF-6B0D2CD0E7D7}" type="parTrans" cxnId="{865E4007-F503-440B-AC16-B0C05C713DDF}">
      <dgm:prSet/>
      <dgm:spPr/>
      <dgm:t>
        <a:bodyPr/>
        <a:lstStyle/>
        <a:p>
          <a:endParaRPr lang="en-US"/>
        </a:p>
      </dgm:t>
    </dgm:pt>
    <dgm:pt modelId="{EACA5F3C-2D2F-4EF1-921D-3DA6B5BF5DC6}" type="sibTrans" cxnId="{865E4007-F503-440B-AC16-B0C05C713DDF}">
      <dgm:prSet/>
      <dgm:spPr/>
      <dgm:t>
        <a:bodyPr/>
        <a:lstStyle/>
        <a:p>
          <a:endParaRPr lang="en-US"/>
        </a:p>
      </dgm:t>
    </dgm:pt>
    <dgm:pt modelId="{F618F307-8557-4500-953F-60F037DF9669}">
      <dgm:prSet phldrT="[Tekst]"/>
      <dgm:spPr/>
      <dgm:t>
        <a:bodyPr/>
        <a:lstStyle/>
        <a:p>
          <a:r>
            <a:rPr lang="fr-FR" noProof="0" dirty="0" smtClean="0"/>
            <a:t>Sécurité</a:t>
          </a:r>
          <a:endParaRPr lang="fr-FR" noProof="0" dirty="0"/>
        </a:p>
      </dgm:t>
    </dgm:pt>
    <dgm:pt modelId="{DC294689-610B-4554-B697-C8D1C3F3EC6A}" type="parTrans" cxnId="{FBF01154-0D90-4578-9154-E72F53B92D10}">
      <dgm:prSet/>
      <dgm:spPr/>
      <dgm:t>
        <a:bodyPr/>
        <a:lstStyle/>
        <a:p>
          <a:endParaRPr lang="en-US"/>
        </a:p>
      </dgm:t>
    </dgm:pt>
    <dgm:pt modelId="{62A21A07-C4E4-4FAD-A155-28B13A1C5889}" type="sibTrans" cxnId="{FBF01154-0D90-4578-9154-E72F53B92D10}">
      <dgm:prSet/>
      <dgm:spPr/>
      <dgm:t>
        <a:bodyPr/>
        <a:lstStyle/>
        <a:p>
          <a:endParaRPr lang="en-US"/>
        </a:p>
      </dgm:t>
    </dgm:pt>
    <dgm:pt modelId="{E4133144-AEE0-4E54-97E7-980485D46250}">
      <dgm:prSet phldrT="[Tekst]"/>
      <dgm:spPr/>
      <dgm:t>
        <a:bodyPr/>
        <a:lstStyle/>
        <a:p>
          <a:r>
            <a:rPr lang="fr-FR" noProof="0" dirty="0" smtClean="0"/>
            <a:t>Respect des règlements</a:t>
          </a:r>
          <a:endParaRPr lang="fr-FR" noProof="0" dirty="0"/>
        </a:p>
      </dgm:t>
    </dgm:pt>
    <dgm:pt modelId="{12714ECE-178C-4837-9DBD-74374FF8DAE0}" type="parTrans" cxnId="{695DA916-7170-42F2-8CB7-95971C09FA2B}">
      <dgm:prSet/>
      <dgm:spPr/>
      <dgm:t>
        <a:bodyPr/>
        <a:lstStyle/>
        <a:p>
          <a:endParaRPr lang="en-US"/>
        </a:p>
      </dgm:t>
    </dgm:pt>
    <dgm:pt modelId="{FA110BE1-CEB1-41EE-B72C-3A076A61F66C}" type="sibTrans" cxnId="{695DA916-7170-42F2-8CB7-95971C09FA2B}">
      <dgm:prSet/>
      <dgm:spPr/>
      <dgm:t>
        <a:bodyPr/>
        <a:lstStyle/>
        <a:p>
          <a:endParaRPr lang="en-US"/>
        </a:p>
      </dgm:t>
    </dgm:pt>
    <dgm:pt modelId="{3BD299F1-7D1E-43E8-BFBA-33B5609726C9}">
      <dgm:prSet phldrT="[Tekst]"/>
      <dgm:spPr/>
      <dgm:t>
        <a:bodyPr/>
        <a:lstStyle/>
        <a:p>
          <a:r>
            <a:rPr lang="fr-FR" noProof="0" dirty="0" smtClean="0"/>
            <a:t>Intégrité du produit</a:t>
          </a:r>
          <a:endParaRPr lang="fr-FR" noProof="0" dirty="0"/>
        </a:p>
      </dgm:t>
    </dgm:pt>
    <dgm:pt modelId="{4FF27333-6DAB-490D-8733-AFDBBCF5E96E}" type="parTrans" cxnId="{110D67FC-8EBF-4663-B54F-236DE2FAED26}">
      <dgm:prSet/>
      <dgm:spPr/>
      <dgm:t>
        <a:bodyPr/>
        <a:lstStyle/>
        <a:p>
          <a:endParaRPr lang="en-US"/>
        </a:p>
      </dgm:t>
    </dgm:pt>
    <dgm:pt modelId="{203B9F00-6BA5-41EC-BB05-33E4186B1CF6}" type="sibTrans" cxnId="{110D67FC-8EBF-4663-B54F-236DE2FAED26}">
      <dgm:prSet/>
      <dgm:spPr/>
      <dgm:t>
        <a:bodyPr/>
        <a:lstStyle/>
        <a:p>
          <a:endParaRPr lang="en-US"/>
        </a:p>
      </dgm:t>
    </dgm:pt>
    <dgm:pt modelId="{50081259-0E44-4174-93F4-69453B8621C0}">
      <dgm:prSet phldrT="[Tekst]"/>
      <dgm:spPr/>
      <dgm:t>
        <a:bodyPr/>
        <a:lstStyle/>
        <a:p>
          <a:r>
            <a:rPr lang="fr-FR" noProof="0" dirty="0" smtClean="0"/>
            <a:t>Confinement</a:t>
          </a:r>
          <a:endParaRPr lang="fr-FR" noProof="0" dirty="0"/>
        </a:p>
      </dgm:t>
    </dgm:pt>
    <dgm:pt modelId="{8A62F433-4AA3-4576-B8BD-C655863BFA7A}" type="parTrans" cxnId="{8849DC90-60A2-4F4C-A7F3-1B0DFA8FCDD3}">
      <dgm:prSet/>
      <dgm:spPr/>
      <dgm:t>
        <a:bodyPr/>
        <a:lstStyle/>
        <a:p>
          <a:endParaRPr lang="en-US"/>
        </a:p>
      </dgm:t>
    </dgm:pt>
    <dgm:pt modelId="{71396BD4-85A6-496C-82FE-FB867E22B50F}" type="sibTrans" cxnId="{8849DC90-60A2-4F4C-A7F3-1B0DFA8FCDD3}">
      <dgm:prSet/>
      <dgm:spPr/>
      <dgm:t>
        <a:bodyPr/>
        <a:lstStyle/>
        <a:p>
          <a:endParaRPr lang="en-US"/>
        </a:p>
      </dgm:t>
    </dgm:pt>
    <dgm:pt modelId="{98A67A69-A4DA-4457-B096-BF12AC53491E}" type="pres">
      <dgm:prSet presAssocID="{0AA7DC6A-9FCA-4664-8338-7C2878A65F95}" presName="compositeShape" presStyleCnt="0">
        <dgm:presLayoutVars>
          <dgm:chMax val="7"/>
          <dgm:dir/>
          <dgm:resizeHandles val="exact"/>
        </dgm:presLayoutVars>
      </dgm:prSet>
      <dgm:spPr/>
    </dgm:pt>
    <dgm:pt modelId="{F9142A87-2513-406E-A9C9-63144295F811}" type="pres">
      <dgm:prSet presAssocID="{F618F307-8557-4500-953F-60F037DF9669}" presName="circ1" presStyleLbl="vennNode1" presStyleIdx="0" presStyleCnt="5"/>
      <dgm:spPr/>
    </dgm:pt>
    <dgm:pt modelId="{C640C492-2D3E-4B2A-AB1C-81FC7D56F2A5}" type="pres">
      <dgm:prSet presAssocID="{F618F307-8557-4500-953F-60F037DF9669}" presName="circ1Tx" presStyleLbl="revTx" presStyleIdx="0" presStyleCnt="0">
        <dgm:presLayoutVars>
          <dgm:chMax val="0"/>
          <dgm:chPref val="0"/>
          <dgm:bulletEnabled val="1"/>
        </dgm:presLayoutVars>
      </dgm:prSet>
      <dgm:spPr/>
      <dgm:t>
        <a:bodyPr/>
        <a:lstStyle/>
        <a:p>
          <a:endParaRPr lang="en-US"/>
        </a:p>
      </dgm:t>
    </dgm:pt>
    <dgm:pt modelId="{7BF58B45-202F-4EA8-8A15-93B01B3A082C}" type="pres">
      <dgm:prSet presAssocID="{E4133144-AEE0-4E54-97E7-980485D46250}" presName="circ2" presStyleLbl="vennNode1" presStyleIdx="1" presStyleCnt="5"/>
      <dgm:spPr/>
      <dgm:t>
        <a:bodyPr/>
        <a:lstStyle/>
        <a:p>
          <a:endParaRPr lang="en-US"/>
        </a:p>
      </dgm:t>
    </dgm:pt>
    <dgm:pt modelId="{CCD0C2CF-5FC9-4C64-9D57-8589A437247A}" type="pres">
      <dgm:prSet presAssocID="{E4133144-AEE0-4E54-97E7-980485D46250}" presName="circ2Tx" presStyleLbl="revTx" presStyleIdx="0" presStyleCnt="0" custScaleX="115510">
        <dgm:presLayoutVars>
          <dgm:chMax val="0"/>
          <dgm:chPref val="0"/>
          <dgm:bulletEnabled val="1"/>
        </dgm:presLayoutVars>
      </dgm:prSet>
      <dgm:spPr/>
      <dgm:t>
        <a:bodyPr/>
        <a:lstStyle/>
        <a:p>
          <a:endParaRPr lang="en-US"/>
        </a:p>
      </dgm:t>
    </dgm:pt>
    <dgm:pt modelId="{35B5B66C-0EA9-4F68-BA7F-1ED20F64B55E}" type="pres">
      <dgm:prSet presAssocID="{50081259-0E44-4174-93F4-69453B8621C0}" presName="circ3" presStyleLbl="vennNode1" presStyleIdx="2" presStyleCnt="5"/>
      <dgm:spPr/>
    </dgm:pt>
    <dgm:pt modelId="{8F9B47E5-564B-4E89-8E46-E2CA0E6DDFE5}" type="pres">
      <dgm:prSet presAssocID="{50081259-0E44-4174-93F4-69453B8621C0}" presName="circ3Tx" presStyleLbl="revTx" presStyleIdx="0" presStyleCnt="0">
        <dgm:presLayoutVars>
          <dgm:chMax val="0"/>
          <dgm:chPref val="0"/>
          <dgm:bulletEnabled val="1"/>
        </dgm:presLayoutVars>
      </dgm:prSet>
      <dgm:spPr/>
      <dgm:t>
        <a:bodyPr/>
        <a:lstStyle/>
        <a:p>
          <a:endParaRPr lang="en-US"/>
        </a:p>
      </dgm:t>
    </dgm:pt>
    <dgm:pt modelId="{D64F534A-7638-49E2-8E57-D4BE45BC6738}" type="pres">
      <dgm:prSet presAssocID="{3BD299F1-7D1E-43E8-BFBA-33B5609726C9}" presName="circ4" presStyleLbl="vennNode1" presStyleIdx="3" presStyleCnt="5"/>
      <dgm:spPr/>
    </dgm:pt>
    <dgm:pt modelId="{5E079E55-F664-436F-8575-0AB1FB497DA9}" type="pres">
      <dgm:prSet presAssocID="{3BD299F1-7D1E-43E8-BFBA-33B5609726C9}" presName="circ4Tx" presStyleLbl="revTx" presStyleIdx="0" presStyleCnt="0">
        <dgm:presLayoutVars>
          <dgm:chMax val="0"/>
          <dgm:chPref val="0"/>
          <dgm:bulletEnabled val="1"/>
        </dgm:presLayoutVars>
      </dgm:prSet>
      <dgm:spPr/>
      <dgm:t>
        <a:bodyPr/>
        <a:lstStyle/>
        <a:p>
          <a:endParaRPr lang="en-US"/>
        </a:p>
      </dgm:t>
    </dgm:pt>
    <dgm:pt modelId="{558CF81F-FEB5-4D75-AF52-8AF9FBEB4AF5}" type="pres">
      <dgm:prSet presAssocID="{1EC61466-5793-408E-8118-6CA9FCDBBECA}" presName="circ5" presStyleLbl="vennNode1" presStyleIdx="4" presStyleCnt="5"/>
      <dgm:spPr/>
    </dgm:pt>
    <dgm:pt modelId="{D6E71A86-4726-4BF9-98AB-FF843A4A0122}" type="pres">
      <dgm:prSet presAssocID="{1EC61466-5793-408E-8118-6CA9FCDBBECA}" presName="circ5Tx" presStyleLbl="revTx" presStyleIdx="0" presStyleCnt="0">
        <dgm:presLayoutVars>
          <dgm:chMax val="0"/>
          <dgm:chPref val="0"/>
          <dgm:bulletEnabled val="1"/>
        </dgm:presLayoutVars>
      </dgm:prSet>
      <dgm:spPr/>
      <dgm:t>
        <a:bodyPr/>
        <a:lstStyle/>
        <a:p>
          <a:endParaRPr lang="en-US"/>
        </a:p>
      </dgm:t>
    </dgm:pt>
  </dgm:ptLst>
  <dgm:cxnLst>
    <dgm:cxn modelId="{8303991A-2E4B-4BF1-97BE-189990AC01E6}" type="presOf" srcId="{3BD299F1-7D1E-43E8-BFBA-33B5609726C9}" destId="{5E079E55-F664-436F-8575-0AB1FB497DA9}" srcOrd="0" destOrd="0" presId="urn:microsoft.com/office/officeart/2005/8/layout/venn1"/>
    <dgm:cxn modelId="{A0A14955-4347-4E6B-8B3D-B793743E0721}" type="presOf" srcId="{F618F307-8557-4500-953F-60F037DF9669}" destId="{C640C492-2D3E-4B2A-AB1C-81FC7D56F2A5}" srcOrd="0" destOrd="0" presId="urn:microsoft.com/office/officeart/2005/8/layout/venn1"/>
    <dgm:cxn modelId="{8849DC90-60A2-4F4C-A7F3-1B0DFA8FCDD3}" srcId="{0AA7DC6A-9FCA-4664-8338-7C2878A65F95}" destId="{50081259-0E44-4174-93F4-69453B8621C0}" srcOrd="2" destOrd="0" parTransId="{8A62F433-4AA3-4576-B8BD-C655863BFA7A}" sibTransId="{71396BD4-85A6-496C-82FE-FB867E22B50F}"/>
    <dgm:cxn modelId="{6457473B-0EB2-4D0E-A8D6-3F2E10BD3D7A}" type="presOf" srcId="{0AA7DC6A-9FCA-4664-8338-7C2878A65F95}" destId="{98A67A69-A4DA-4457-B096-BF12AC53491E}" srcOrd="0" destOrd="0" presId="urn:microsoft.com/office/officeart/2005/8/layout/venn1"/>
    <dgm:cxn modelId="{D5ACD0CB-5102-46D0-9260-67742BCDB978}" type="presOf" srcId="{50081259-0E44-4174-93F4-69453B8621C0}" destId="{8F9B47E5-564B-4E89-8E46-E2CA0E6DDFE5}" srcOrd="0" destOrd="0" presId="urn:microsoft.com/office/officeart/2005/8/layout/venn1"/>
    <dgm:cxn modelId="{110D67FC-8EBF-4663-B54F-236DE2FAED26}" srcId="{0AA7DC6A-9FCA-4664-8338-7C2878A65F95}" destId="{3BD299F1-7D1E-43E8-BFBA-33B5609726C9}" srcOrd="3" destOrd="0" parTransId="{4FF27333-6DAB-490D-8733-AFDBBCF5E96E}" sibTransId="{203B9F00-6BA5-41EC-BB05-33E4186B1CF6}"/>
    <dgm:cxn modelId="{FBF01154-0D90-4578-9154-E72F53B92D10}" srcId="{0AA7DC6A-9FCA-4664-8338-7C2878A65F95}" destId="{F618F307-8557-4500-953F-60F037DF9669}" srcOrd="0" destOrd="0" parTransId="{DC294689-610B-4554-B697-C8D1C3F3EC6A}" sibTransId="{62A21A07-C4E4-4FAD-A155-28B13A1C5889}"/>
    <dgm:cxn modelId="{695DA916-7170-42F2-8CB7-95971C09FA2B}" srcId="{0AA7DC6A-9FCA-4664-8338-7C2878A65F95}" destId="{E4133144-AEE0-4E54-97E7-980485D46250}" srcOrd="1" destOrd="0" parTransId="{12714ECE-178C-4837-9DBD-74374FF8DAE0}" sibTransId="{FA110BE1-CEB1-41EE-B72C-3A076A61F66C}"/>
    <dgm:cxn modelId="{B900633C-6EAC-4AA2-A956-89F0AC0B664C}" type="presOf" srcId="{E4133144-AEE0-4E54-97E7-980485D46250}" destId="{CCD0C2CF-5FC9-4C64-9D57-8589A437247A}" srcOrd="0" destOrd="0" presId="urn:microsoft.com/office/officeart/2005/8/layout/venn1"/>
    <dgm:cxn modelId="{865E4007-F503-440B-AC16-B0C05C713DDF}" srcId="{0AA7DC6A-9FCA-4664-8338-7C2878A65F95}" destId="{1EC61466-5793-408E-8118-6CA9FCDBBECA}" srcOrd="4" destOrd="0" parTransId="{F1D51B56-ED1E-4F6C-95CF-6B0D2CD0E7D7}" sibTransId="{EACA5F3C-2D2F-4EF1-921D-3DA6B5BF5DC6}"/>
    <dgm:cxn modelId="{D7AA9919-B010-4A5F-94B0-F9ED07EA54F5}" type="presOf" srcId="{1EC61466-5793-408E-8118-6CA9FCDBBECA}" destId="{D6E71A86-4726-4BF9-98AB-FF843A4A0122}" srcOrd="0" destOrd="0" presId="urn:microsoft.com/office/officeart/2005/8/layout/venn1"/>
    <dgm:cxn modelId="{C3843937-30ED-4994-849A-0D65413A7259}" type="presParOf" srcId="{98A67A69-A4DA-4457-B096-BF12AC53491E}" destId="{F9142A87-2513-406E-A9C9-63144295F811}" srcOrd="0" destOrd="0" presId="urn:microsoft.com/office/officeart/2005/8/layout/venn1"/>
    <dgm:cxn modelId="{CA74B09E-FF6D-427A-AA91-9FEBC33E8DFF}" type="presParOf" srcId="{98A67A69-A4DA-4457-B096-BF12AC53491E}" destId="{C640C492-2D3E-4B2A-AB1C-81FC7D56F2A5}" srcOrd="1" destOrd="0" presId="urn:microsoft.com/office/officeart/2005/8/layout/venn1"/>
    <dgm:cxn modelId="{82963818-ADBA-43D4-9B6C-96670376FE51}" type="presParOf" srcId="{98A67A69-A4DA-4457-B096-BF12AC53491E}" destId="{7BF58B45-202F-4EA8-8A15-93B01B3A082C}" srcOrd="2" destOrd="0" presId="urn:microsoft.com/office/officeart/2005/8/layout/venn1"/>
    <dgm:cxn modelId="{34196570-63EF-406D-8451-45AABB19D13F}" type="presParOf" srcId="{98A67A69-A4DA-4457-B096-BF12AC53491E}" destId="{CCD0C2CF-5FC9-4C64-9D57-8589A437247A}" srcOrd="3" destOrd="0" presId="urn:microsoft.com/office/officeart/2005/8/layout/venn1"/>
    <dgm:cxn modelId="{69CF2AF6-ADEC-435D-A2A8-7D5248AC1E57}" type="presParOf" srcId="{98A67A69-A4DA-4457-B096-BF12AC53491E}" destId="{35B5B66C-0EA9-4F68-BA7F-1ED20F64B55E}" srcOrd="4" destOrd="0" presId="urn:microsoft.com/office/officeart/2005/8/layout/venn1"/>
    <dgm:cxn modelId="{227D61C8-2BBB-47BF-A72E-E1EABFBE8D4A}" type="presParOf" srcId="{98A67A69-A4DA-4457-B096-BF12AC53491E}" destId="{8F9B47E5-564B-4E89-8E46-E2CA0E6DDFE5}" srcOrd="5" destOrd="0" presId="urn:microsoft.com/office/officeart/2005/8/layout/venn1"/>
    <dgm:cxn modelId="{40AE8735-2113-47CD-A6BB-783EB47A1B15}" type="presParOf" srcId="{98A67A69-A4DA-4457-B096-BF12AC53491E}" destId="{D64F534A-7638-49E2-8E57-D4BE45BC6738}" srcOrd="6" destOrd="0" presId="urn:microsoft.com/office/officeart/2005/8/layout/venn1"/>
    <dgm:cxn modelId="{E4E121D2-E44E-4BE8-9CEB-A84831768C3A}" type="presParOf" srcId="{98A67A69-A4DA-4457-B096-BF12AC53491E}" destId="{5E079E55-F664-436F-8575-0AB1FB497DA9}" srcOrd="7" destOrd="0" presId="urn:microsoft.com/office/officeart/2005/8/layout/venn1"/>
    <dgm:cxn modelId="{2D9C07BD-F8E3-4296-805B-023F72E9599A}" type="presParOf" srcId="{98A67A69-A4DA-4457-B096-BF12AC53491E}" destId="{558CF81F-FEB5-4D75-AF52-8AF9FBEB4AF5}" srcOrd="8" destOrd="0" presId="urn:microsoft.com/office/officeart/2005/8/layout/venn1"/>
    <dgm:cxn modelId="{D87BDADB-7B2E-43B0-80DF-801F6FC6AF40}" type="presParOf" srcId="{98A67A69-A4DA-4457-B096-BF12AC53491E}" destId="{D6E71A86-4726-4BF9-98AB-FF843A4A0122}" srcOrd="9"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763000E-839B-4C83-A975-7D5F986F3AC1}" type="doc">
      <dgm:prSet loTypeId="urn:microsoft.com/office/officeart/2005/8/layout/hList1" loCatId="list" qsTypeId="urn:microsoft.com/office/officeart/2005/8/quickstyle/simple5" qsCatId="simple" csTypeId="urn:microsoft.com/office/officeart/2005/8/colors/accent6_2" csCatId="accent6" phldr="1"/>
      <dgm:spPr/>
      <dgm:t>
        <a:bodyPr/>
        <a:lstStyle/>
        <a:p>
          <a:endParaRPr lang="en-US"/>
        </a:p>
      </dgm:t>
    </dgm:pt>
    <dgm:pt modelId="{6856A4BA-16AF-4AC5-9F14-4CC2C1490BD3}">
      <dgm:prSet phldrT="[Tekst]"/>
      <dgm:spPr/>
      <dgm:t>
        <a:bodyPr/>
        <a:lstStyle/>
        <a:p>
          <a:r>
            <a:rPr lang="fr-FR" noProof="0" dirty="0" smtClean="0"/>
            <a:t>Identité du produit végétal</a:t>
          </a:r>
          <a:endParaRPr lang="fr-FR" noProof="0" dirty="0"/>
        </a:p>
      </dgm:t>
    </dgm:pt>
    <dgm:pt modelId="{27EB3631-83A7-4DB1-94F6-DB91CAEC7F71}" type="parTrans" cxnId="{42F7AB14-3BB5-4956-895B-63D1C7C0EBD7}">
      <dgm:prSet/>
      <dgm:spPr/>
      <dgm:t>
        <a:bodyPr/>
        <a:lstStyle/>
        <a:p>
          <a:endParaRPr lang="fr-FR" noProof="0"/>
        </a:p>
      </dgm:t>
    </dgm:pt>
    <dgm:pt modelId="{CF0F3C01-A4AE-4E16-9C55-7CE4B49A690C}" type="sibTrans" cxnId="{42F7AB14-3BB5-4956-895B-63D1C7C0EBD7}">
      <dgm:prSet/>
      <dgm:spPr/>
      <dgm:t>
        <a:bodyPr/>
        <a:lstStyle/>
        <a:p>
          <a:endParaRPr lang="fr-FR" noProof="0"/>
        </a:p>
      </dgm:t>
    </dgm:pt>
    <dgm:pt modelId="{28F1DA98-73F3-4288-B8E1-C850B5C213DD}">
      <dgm:prSet phldrT="[Tekst]"/>
      <dgm:spPr/>
      <dgm:t>
        <a:bodyPr/>
        <a:lstStyle/>
        <a:p>
          <a:pPr rtl="0"/>
          <a:r>
            <a:rPr kumimoji="0" lang="fr-FR" b="0" i="0" u="none" strike="noStrike" cap="none" spc="0" normalizeH="0" baseline="0" noProof="0" dirty="0" smtClean="0">
              <a:ln/>
              <a:effectLst/>
              <a:uLnTx/>
              <a:uFillTx/>
              <a:latin typeface="+mn-lt"/>
              <a:ea typeface="+mn-ea"/>
              <a:cs typeface="+mn-cs"/>
            </a:rPr>
            <a:t>Eviter la présence fortuite de caractères involontaires</a:t>
          </a:r>
          <a:endParaRPr lang="fr-FR" noProof="0" dirty="0"/>
        </a:p>
      </dgm:t>
    </dgm:pt>
    <dgm:pt modelId="{7D163688-68C5-4234-AF72-7CF8FBCECCAA}" type="parTrans" cxnId="{E5DF1823-85BA-4C49-9A58-F47B43580EA3}">
      <dgm:prSet/>
      <dgm:spPr/>
      <dgm:t>
        <a:bodyPr/>
        <a:lstStyle/>
        <a:p>
          <a:endParaRPr lang="fr-FR" noProof="0"/>
        </a:p>
      </dgm:t>
    </dgm:pt>
    <dgm:pt modelId="{CFD54476-9903-4C28-81B1-973443D7F496}" type="sibTrans" cxnId="{E5DF1823-85BA-4C49-9A58-F47B43580EA3}">
      <dgm:prSet/>
      <dgm:spPr/>
      <dgm:t>
        <a:bodyPr/>
        <a:lstStyle/>
        <a:p>
          <a:endParaRPr lang="fr-FR" noProof="0"/>
        </a:p>
      </dgm:t>
    </dgm:pt>
    <dgm:pt modelId="{781589F2-EE5C-4CF9-B5A9-7F95E6BC3369}">
      <dgm:prSet phldrT="[Tekst]"/>
      <dgm:spPr/>
      <dgm:t>
        <a:bodyPr/>
        <a:lstStyle/>
        <a:p>
          <a:r>
            <a:rPr lang="fr-FR" noProof="0" dirty="0" smtClean="0"/>
            <a:t>Confinement</a:t>
          </a:r>
          <a:endParaRPr lang="fr-FR" noProof="0" dirty="0"/>
        </a:p>
      </dgm:t>
    </dgm:pt>
    <dgm:pt modelId="{CD9AC3ED-6C09-4302-835E-5B43D42782BC}" type="parTrans" cxnId="{DD214AAE-A5E4-47A6-B7CF-30867D829815}">
      <dgm:prSet/>
      <dgm:spPr/>
      <dgm:t>
        <a:bodyPr/>
        <a:lstStyle/>
        <a:p>
          <a:endParaRPr lang="fr-FR" noProof="0"/>
        </a:p>
      </dgm:t>
    </dgm:pt>
    <dgm:pt modelId="{7763865F-93DC-4045-93B4-E384342737A3}" type="sibTrans" cxnId="{DD214AAE-A5E4-47A6-B7CF-30867D829815}">
      <dgm:prSet/>
      <dgm:spPr/>
      <dgm:t>
        <a:bodyPr/>
        <a:lstStyle/>
        <a:p>
          <a:endParaRPr lang="fr-FR" noProof="0"/>
        </a:p>
      </dgm:t>
    </dgm:pt>
    <dgm:pt modelId="{6988C3AC-30DE-4480-85DA-73ABE7BE4DFC}">
      <dgm:prSet phldrT="[Tekst]"/>
      <dgm:spPr/>
      <dgm:t>
        <a:bodyPr/>
        <a:lstStyle/>
        <a:p>
          <a:r>
            <a:rPr kumimoji="0" lang="fr-FR" b="0" i="0" u="none" strike="noStrike" cap="none" spc="0" normalizeH="0" baseline="0" noProof="0" dirty="0" smtClean="0">
              <a:ln/>
              <a:effectLst/>
              <a:uLnTx/>
              <a:uFillTx/>
              <a:latin typeface="+mn-lt"/>
              <a:ea typeface="+mn-ea"/>
              <a:cs typeface="+mn-cs"/>
            </a:rPr>
            <a:t>Eviter la création d’une source de présence fortuite</a:t>
          </a:r>
          <a:endParaRPr lang="fr-FR" noProof="0" dirty="0"/>
        </a:p>
      </dgm:t>
    </dgm:pt>
    <dgm:pt modelId="{CF0EBB7C-591B-4B7B-B4B9-5563B6AA08C8}" type="parTrans" cxnId="{51D035E0-68DA-4C64-B7F4-261B147C077C}">
      <dgm:prSet/>
      <dgm:spPr/>
      <dgm:t>
        <a:bodyPr/>
        <a:lstStyle/>
        <a:p>
          <a:endParaRPr lang="fr-FR" noProof="0"/>
        </a:p>
      </dgm:t>
    </dgm:pt>
    <dgm:pt modelId="{AAF30FD2-5EA5-4FF8-B5B5-E720B981C7E4}" type="sibTrans" cxnId="{51D035E0-68DA-4C64-B7F4-261B147C077C}">
      <dgm:prSet/>
      <dgm:spPr/>
      <dgm:t>
        <a:bodyPr/>
        <a:lstStyle/>
        <a:p>
          <a:endParaRPr lang="fr-FR" noProof="0"/>
        </a:p>
      </dgm:t>
    </dgm:pt>
    <dgm:pt modelId="{E80929C7-0A9A-4B9D-96C3-C4EA313B2D85}">
      <dgm:prSet/>
      <dgm:spPr/>
      <dgm:t>
        <a:bodyPr/>
        <a:lstStyle/>
        <a:p>
          <a:pPr rtl="0"/>
          <a:r>
            <a:rPr kumimoji="0" lang="fr-FR" b="0" i="0" u="none" strike="noStrike" cap="none" spc="0" normalizeH="0" baseline="0" noProof="0" dirty="0" smtClean="0">
              <a:ln/>
              <a:effectLst/>
              <a:uLnTx/>
              <a:uFillTx/>
              <a:latin typeface="+mn-lt"/>
              <a:ea typeface="+mn-ea"/>
              <a:cs typeface="+mn-cs"/>
            </a:rPr>
            <a:t>Se conformer aux critères de performance</a:t>
          </a:r>
        </a:p>
      </dgm:t>
    </dgm:pt>
    <dgm:pt modelId="{2C442DA2-D683-40A7-AB73-F9DB6D75AAAD}" type="parTrans" cxnId="{91257326-8085-4C45-9C8F-0D59990D173C}">
      <dgm:prSet/>
      <dgm:spPr/>
      <dgm:t>
        <a:bodyPr/>
        <a:lstStyle/>
        <a:p>
          <a:endParaRPr lang="fr-FR" noProof="0"/>
        </a:p>
      </dgm:t>
    </dgm:pt>
    <dgm:pt modelId="{10EA809C-326A-41AF-B93D-118E54D9ACF9}" type="sibTrans" cxnId="{91257326-8085-4C45-9C8F-0D59990D173C}">
      <dgm:prSet/>
      <dgm:spPr/>
      <dgm:t>
        <a:bodyPr/>
        <a:lstStyle/>
        <a:p>
          <a:endParaRPr lang="fr-FR" noProof="0"/>
        </a:p>
      </dgm:t>
    </dgm:pt>
    <dgm:pt modelId="{ED7C3278-CDF2-46C2-88BB-C0BFBDDE21C0}" type="pres">
      <dgm:prSet presAssocID="{4763000E-839B-4C83-A975-7D5F986F3AC1}" presName="Name0" presStyleCnt="0">
        <dgm:presLayoutVars>
          <dgm:dir/>
          <dgm:animLvl val="lvl"/>
          <dgm:resizeHandles val="exact"/>
        </dgm:presLayoutVars>
      </dgm:prSet>
      <dgm:spPr/>
      <dgm:t>
        <a:bodyPr/>
        <a:lstStyle/>
        <a:p>
          <a:endParaRPr lang="en-US"/>
        </a:p>
      </dgm:t>
    </dgm:pt>
    <dgm:pt modelId="{8E18E71B-1FFA-4290-900D-81B786A77F87}" type="pres">
      <dgm:prSet presAssocID="{6856A4BA-16AF-4AC5-9F14-4CC2C1490BD3}" presName="composite" presStyleCnt="0"/>
      <dgm:spPr/>
    </dgm:pt>
    <dgm:pt modelId="{BB90AB9B-F80D-436E-86AB-9ED3162A76B8}" type="pres">
      <dgm:prSet presAssocID="{6856A4BA-16AF-4AC5-9F14-4CC2C1490BD3}" presName="parTx" presStyleLbl="alignNode1" presStyleIdx="0" presStyleCnt="2">
        <dgm:presLayoutVars>
          <dgm:chMax val="0"/>
          <dgm:chPref val="0"/>
          <dgm:bulletEnabled val="1"/>
        </dgm:presLayoutVars>
      </dgm:prSet>
      <dgm:spPr/>
      <dgm:t>
        <a:bodyPr/>
        <a:lstStyle/>
        <a:p>
          <a:endParaRPr lang="en-US"/>
        </a:p>
      </dgm:t>
    </dgm:pt>
    <dgm:pt modelId="{D808EDC0-E782-431B-9E90-EBB20C77F930}" type="pres">
      <dgm:prSet presAssocID="{6856A4BA-16AF-4AC5-9F14-4CC2C1490BD3}" presName="desTx" presStyleLbl="alignAccFollowNode1" presStyleIdx="0" presStyleCnt="2">
        <dgm:presLayoutVars>
          <dgm:bulletEnabled val="1"/>
        </dgm:presLayoutVars>
      </dgm:prSet>
      <dgm:spPr/>
      <dgm:t>
        <a:bodyPr/>
        <a:lstStyle/>
        <a:p>
          <a:endParaRPr lang="en-US"/>
        </a:p>
      </dgm:t>
    </dgm:pt>
    <dgm:pt modelId="{D32FFBD5-2CE8-4D0A-9F7C-7B707B3BB2F6}" type="pres">
      <dgm:prSet presAssocID="{CF0F3C01-A4AE-4E16-9C55-7CE4B49A690C}" presName="space" presStyleCnt="0"/>
      <dgm:spPr/>
    </dgm:pt>
    <dgm:pt modelId="{0D0CE64A-8A49-4E0F-BFBD-ECE3F9F9C0C1}" type="pres">
      <dgm:prSet presAssocID="{781589F2-EE5C-4CF9-B5A9-7F95E6BC3369}" presName="composite" presStyleCnt="0"/>
      <dgm:spPr/>
    </dgm:pt>
    <dgm:pt modelId="{F1CCADC2-B95A-4A63-8849-9720C40C1B0A}" type="pres">
      <dgm:prSet presAssocID="{781589F2-EE5C-4CF9-B5A9-7F95E6BC3369}" presName="parTx" presStyleLbl="alignNode1" presStyleIdx="1" presStyleCnt="2">
        <dgm:presLayoutVars>
          <dgm:chMax val="0"/>
          <dgm:chPref val="0"/>
          <dgm:bulletEnabled val="1"/>
        </dgm:presLayoutVars>
      </dgm:prSet>
      <dgm:spPr/>
      <dgm:t>
        <a:bodyPr/>
        <a:lstStyle/>
        <a:p>
          <a:endParaRPr lang="en-US"/>
        </a:p>
      </dgm:t>
    </dgm:pt>
    <dgm:pt modelId="{10C81FC7-39EA-41C3-BC0C-4384E9AA5015}" type="pres">
      <dgm:prSet presAssocID="{781589F2-EE5C-4CF9-B5A9-7F95E6BC3369}" presName="desTx" presStyleLbl="alignAccFollowNode1" presStyleIdx="1" presStyleCnt="2">
        <dgm:presLayoutVars>
          <dgm:bulletEnabled val="1"/>
        </dgm:presLayoutVars>
      </dgm:prSet>
      <dgm:spPr/>
      <dgm:t>
        <a:bodyPr/>
        <a:lstStyle/>
        <a:p>
          <a:endParaRPr lang="en-US"/>
        </a:p>
      </dgm:t>
    </dgm:pt>
  </dgm:ptLst>
  <dgm:cxnLst>
    <dgm:cxn modelId="{51D035E0-68DA-4C64-B7F4-261B147C077C}" srcId="{781589F2-EE5C-4CF9-B5A9-7F95E6BC3369}" destId="{6988C3AC-30DE-4480-85DA-73ABE7BE4DFC}" srcOrd="0" destOrd="0" parTransId="{CF0EBB7C-591B-4B7B-B4B9-5563B6AA08C8}" sibTransId="{AAF30FD2-5EA5-4FF8-B5B5-E720B981C7E4}"/>
    <dgm:cxn modelId="{37DEDF6B-B730-439C-B9D6-06D0D96C661D}" type="presOf" srcId="{E80929C7-0A9A-4B9D-96C3-C4EA313B2D85}" destId="{D808EDC0-E782-431B-9E90-EBB20C77F930}" srcOrd="0" destOrd="1" presId="urn:microsoft.com/office/officeart/2005/8/layout/hList1"/>
    <dgm:cxn modelId="{42F7AB14-3BB5-4956-895B-63D1C7C0EBD7}" srcId="{4763000E-839B-4C83-A975-7D5F986F3AC1}" destId="{6856A4BA-16AF-4AC5-9F14-4CC2C1490BD3}" srcOrd="0" destOrd="0" parTransId="{27EB3631-83A7-4DB1-94F6-DB91CAEC7F71}" sibTransId="{CF0F3C01-A4AE-4E16-9C55-7CE4B49A690C}"/>
    <dgm:cxn modelId="{91257326-8085-4C45-9C8F-0D59990D173C}" srcId="{6856A4BA-16AF-4AC5-9F14-4CC2C1490BD3}" destId="{E80929C7-0A9A-4B9D-96C3-C4EA313B2D85}" srcOrd="1" destOrd="0" parTransId="{2C442DA2-D683-40A7-AB73-F9DB6D75AAAD}" sibTransId="{10EA809C-326A-41AF-B93D-118E54D9ACF9}"/>
    <dgm:cxn modelId="{877E2095-2C34-4419-87F5-016F3F2DCF8B}" type="presOf" srcId="{4763000E-839B-4C83-A975-7D5F986F3AC1}" destId="{ED7C3278-CDF2-46C2-88BB-C0BFBDDE21C0}" srcOrd="0" destOrd="0" presId="urn:microsoft.com/office/officeart/2005/8/layout/hList1"/>
    <dgm:cxn modelId="{DD214AAE-A5E4-47A6-B7CF-30867D829815}" srcId="{4763000E-839B-4C83-A975-7D5F986F3AC1}" destId="{781589F2-EE5C-4CF9-B5A9-7F95E6BC3369}" srcOrd="1" destOrd="0" parTransId="{CD9AC3ED-6C09-4302-835E-5B43D42782BC}" sibTransId="{7763865F-93DC-4045-93B4-E384342737A3}"/>
    <dgm:cxn modelId="{270B79F9-41BD-4664-A7DB-01A398902447}" type="presOf" srcId="{6988C3AC-30DE-4480-85DA-73ABE7BE4DFC}" destId="{10C81FC7-39EA-41C3-BC0C-4384E9AA5015}" srcOrd="0" destOrd="0" presId="urn:microsoft.com/office/officeart/2005/8/layout/hList1"/>
    <dgm:cxn modelId="{E5DF1823-85BA-4C49-9A58-F47B43580EA3}" srcId="{6856A4BA-16AF-4AC5-9F14-4CC2C1490BD3}" destId="{28F1DA98-73F3-4288-B8E1-C850B5C213DD}" srcOrd="0" destOrd="0" parTransId="{7D163688-68C5-4234-AF72-7CF8FBCECCAA}" sibTransId="{CFD54476-9903-4C28-81B1-973443D7F496}"/>
    <dgm:cxn modelId="{D7E9C8A5-63C5-452E-A71C-08AADFD0AE26}" type="presOf" srcId="{6856A4BA-16AF-4AC5-9F14-4CC2C1490BD3}" destId="{BB90AB9B-F80D-436E-86AB-9ED3162A76B8}" srcOrd="0" destOrd="0" presId="urn:microsoft.com/office/officeart/2005/8/layout/hList1"/>
    <dgm:cxn modelId="{B06B21A3-4885-4A64-8D8A-F2AAD430E32A}" type="presOf" srcId="{28F1DA98-73F3-4288-B8E1-C850B5C213DD}" destId="{D808EDC0-E782-431B-9E90-EBB20C77F930}" srcOrd="0" destOrd="0" presId="urn:microsoft.com/office/officeart/2005/8/layout/hList1"/>
    <dgm:cxn modelId="{78009C3F-8D22-4695-9F6E-636A74A60F91}" type="presOf" srcId="{781589F2-EE5C-4CF9-B5A9-7F95E6BC3369}" destId="{F1CCADC2-B95A-4A63-8849-9720C40C1B0A}" srcOrd="0" destOrd="0" presId="urn:microsoft.com/office/officeart/2005/8/layout/hList1"/>
    <dgm:cxn modelId="{AC4E1EDA-95D5-4D7F-A14E-D6A335A87DA1}" type="presParOf" srcId="{ED7C3278-CDF2-46C2-88BB-C0BFBDDE21C0}" destId="{8E18E71B-1FFA-4290-900D-81B786A77F87}" srcOrd="0" destOrd="0" presId="urn:microsoft.com/office/officeart/2005/8/layout/hList1"/>
    <dgm:cxn modelId="{EB786D84-0D39-4CD2-9A17-983EF406066A}" type="presParOf" srcId="{8E18E71B-1FFA-4290-900D-81B786A77F87}" destId="{BB90AB9B-F80D-436E-86AB-9ED3162A76B8}" srcOrd="0" destOrd="0" presId="urn:microsoft.com/office/officeart/2005/8/layout/hList1"/>
    <dgm:cxn modelId="{B7CE9C43-2C4A-4C70-8762-B8A46D7196B6}" type="presParOf" srcId="{8E18E71B-1FFA-4290-900D-81B786A77F87}" destId="{D808EDC0-E782-431B-9E90-EBB20C77F930}" srcOrd="1" destOrd="0" presId="urn:microsoft.com/office/officeart/2005/8/layout/hList1"/>
    <dgm:cxn modelId="{D3E52A0C-085C-49A8-98D2-8929BCAC220B}" type="presParOf" srcId="{ED7C3278-CDF2-46C2-88BB-C0BFBDDE21C0}" destId="{D32FFBD5-2CE8-4D0A-9F7C-7B707B3BB2F6}" srcOrd="1" destOrd="0" presId="urn:microsoft.com/office/officeart/2005/8/layout/hList1"/>
    <dgm:cxn modelId="{2674FB60-BCC0-4CD2-80A6-658C0CCFB247}" type="presParOf" srcId="{ED7C3278-CDF2-46C2-88BB-C0BFBDDE21C0}" destId="{0D0CE64A-8A49-4E0F-BFBD-ECE3F9F9C0C1}" srcOrd="2" destOrd="0" presId="urn:microsoft.com/office/officeart/2005/8/layout/hList1"/>
    <dgm:cxn modelId="{178674D8-E1DB-460C-A20C-C8898D3DB2AD}" type="presParOf" srcId="{0D0CE64A-8A49-4E0F-BFBD-ECE3F9F9C0C1}" destId="{F1CCADC2-B95A-4A63-8849-9720C40C1B0A}" srcOrd="0" destOrd="0" presId="urn:microsoft.com/office/officeart/2005/8/layout/hList1"/>
    <dgm:cxn modelId="{E18116BE-A9B4-46EE-95EE-04EE642F7875}" type="presParOf" srcId="{0D0CE64A-8A49-4E0F-BFBD-ECE3F9F9C0C1}" destId="{10C81FC7-39EA-41C3-BC0C-4384E9AA5015}"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AA7DC6A-9FCA-4664-8338-7C2878A65F95}" type="doc">
      <dgm:prSet loTypeId="urn:microsoft.com/office/officeart/2005/8/layout/venn1" loCatId="relationship" qsTypeId="urn:microsoft.com/office/officeart/2005/8/quickstyle/3d2" qsCatId="3D" csTypeId="urn:microsoft.com/office/officeart/2005/8/colors/accent2_2" csCatId="accent2" phldr="1"/>
      <dgm:spPr/>
    </dgm:pt>
    <dgm:pt modelId="{1EC61466-5793-408E-8118-6CA9FCDBBECA}">
      <dgm:prSet phldrT="[Tekst]"/>
      <dgm:spPr/>
      <dgm:t>
        <a:bodyPr/>
        <a:lstStyle/>
        <a:p>
          <a:r>
            <a:rPr lang="fr-FR" noProof="0" dirty="0" smtClean="0"/>
            <a:t>Qualité et durabilité</a:t>
          </a:r>
          <a:endParaRPr lang="fr-FR" noProof="0" dirty="0"/>
        </a:p>
      </dgm:t>
    </dgm:pt>
    <dgm:pt modelId="{F1D51B56-ED1E-4F6C-95CF-6B0D2CD0E7D7}" type="parTrans" cxnId="{865E4007-F503-440B-AC16-B0C05C713DDF}">
      <dgm:prSet/>
      <dgm:spPr/>
      <dgm:t>
        <a:bodyPr/>
        <a:lstStyle/>
        <a:p>
          <a:endParaRPr lang="en-US"/>
        </a:p>
      </dgm:t>
    </dgm:pt>
    <dgm:pt modelId="{EACA5F3C-2D2F-4EF1-921D-3DA6B5BF5DC6}" type="sibTrans" cxnId="{865E4007-F503-440B-AC16-B0C05C713DDF}">
      <dgm:prSet/>
      <dgm:spPr/>
      <dgm:t>
        <a:bodyPr/>
        <a:lstStyle/>
        <a:p>
          <a:endParaRPr lang="en-US"/>
        </a:p>
      </dgm:t>
    </dgm:pt>
    <dgm:pt modelId="{F618F307-8557-4500-953F-60F037DF9669}">
      <dgm:prSet phldrT="[Tekst]"/>
      <dgm:spPr/>
      <dgm:t>
        <a:bodyPr/>
        <a:lstStyle/>
        <a:p>
          <a:r>
            <a:rPr lang="fr-FR" noProof="0" dirty="0" smtClean="0"/>
            <a:t>Sécurité</a:t>
          </a:r>
          <a:endParaRPr lang="fr-FR" noProof="0" dirty="0"/>
        </a:p>
      </dgm:t>
    </dgm:pt>
    <dgm:pt modelId="{DC294689-610B-4554-B697-C8D1C3F3EC6A}" type="parTrans" cxnId="{FBF01154-0D90-4578-9154-E72F53B92D10}">
      <dgm:prSet/>
      <dgm:spPr/>
      <dgm:t>
        <a:bodyPr/>
        <a:lstStyle/>
        <a:p>
          <a:endParaRPr lang="en-US"/>
        </a:p>
      </dgm:t>
    </dgm:pt>
    <dgm:pt modelId="{62A21A07-C4E4-4FAD-A155-28B13A1C5889}" type="sibTrans" cxnId="{FBF01154-0D90-4578-9154-E72F53B92D10}">
      <dgm:prSet/>
      <dgm:spPr/>
      <dgm:t>
        <a:bodyPr/>
        <a:lstStyle/>
        <a:p>
          <a:endParaRPr lang="en-US"/>
        </a:p>
      </dgm:t>
    </dgm:pt>
    <dgm:pt modelId="{E4133144-AEE0-4E54-97E7-980485D46250}">
      <dgm:prSet phldrT="[Tekst]"/>
      <dgm:spPr/>
      <dgm:t>
        <a:bodyPr/>
        <a:lstStyle/>
        <a:p>
          <a:r>
            <a:rPr lang="fr-FR" noProof="0" dirty="0" smtClean="0"/>
            <a:t>Respect des règlements</a:t>
          </a:r>
          <a:endParaRPr lang="fr-FR" noProof="0" dirty="0"/>
        </a:p>
      </dgm:t>
    </dgm:pt>
    <dgm:pt modelId="{12714ECE-178C-4837-9DBD-74374FF8DAE0}" type="parTrans" cxnId="{695DA916-7170-42F2-8CB7-95971C09FA2B}">
      <dgm:prSet/>
      <dgm:spPr/>
      <dgm:t>
        <a:bodyPr/>
        <a:lstStyle/>
        <a:p>
          <a:endParaRPr lang="en-US"/>
        </a:p>
      </dgm:t>
    </dgm:pt>
    <dgm:pt modelId="{FA110BE1-CEB1-41EE-B72C-3A076A61F66C}" type="sibTrans" cxnId="{695DA916-7170-42F2-8CB7-95971C09FA2B}">
      <dgm:prSet/>
      <dgm:spPr/>
      <dgm:t>
        <a:bodyPr/>
        <a:lstStyle/>
        <a:p>
          <a:endParaRPr lang="en-US"/>
        </a:p>
      </dgm:t>
    </dgm:pt>
    <dgm:pt modelId="{3BD299F1-7D1E-43E8-BFBA-33B5609726C9}">
      <dgm:prSet phldrT="[Tekst]"/>
      <dgm:spPr/>
      <dgm:t>
        <a:bodyPr/>
        <a:lstStyle/>
        <a:p>
          <a:r>
            <a:rPr lang="fr-FR" noProof="0" dirty="0" smtClean="0"/>
            <a:t>Intégrité du produit</a:t>
          </a:r>
          <a:endParaRPr lang="fr-FR" noProof="0" dirty="0"/>
        </a:p>
      </dgm:t>
    </dgm:pt>
    <dgm:pt modelId="{4FF27333-6DAB-490D-8733-AFDBBCF5E96E}" type="parTrans" cxnId="{110D67FC-8EBF-4663-B54F-236DE2FAED26}">
      <dgm:prSet/>
      <dgm:spPr/>
      <dgm:t>
        <a:bodyPr/>
        <a:lstStyle/>
        <a:p>
          <a:endParaRPr lang="en-US"/>
        </a:p>
      </dgm:t>
    </dgm:pt>
    <dgm:pt modelId="{203B9F00-6BA5-41EC-BB05-33E4186B1CF6}" type="sibTrans" cxnId="{110D67FC-8EBF-4663-B54F-236DE2FAED26}">
      <dgm:prSet/>
      <dgm:spPr/>
      <dgm:t>
        <a:bodyPr/>
        <a:lstStyle/>
        <a:p>
          <a:endParaRPr lang="en-US"/>
        </a:p>
      </dgm:t>
    </dgm:pt>
    <dgm:pt modelId="{50081259-0E44-4174-93F4-69453B8621C0}">
      <dgm:prSet phldrT="[Tekst]"/>
      <dgm:spPr/>
      <dgm:t>
        <a:bodyPr/>
        <a:lstStyle/>
        <a:p>
          <a:r>
            <a:rPr lang="fr-FR" noProof="0" dirty="0" smtClean="0"/>
            <a:t>Confinement</a:t>
          </a:r>
          <a:endParaRPr lang="fr-FR" noProof="0" dirty="0"/>
        </a:p>
      </dgm:t>
    </dgm:pt>
    <dgm:pt modelId="{8A62F433-4AA3-4576-B8BD-C655863BFA7A}" type="parTrans" cxnId="{8849DC90-60A2-4F4C-A7F3-1B0DFA8FCDD3}">
      <dgm:prSet/>
      <dgm:spPr/>
      <dgm:t>
        <a:bodyPr/>
        <a:lstStyle/>
        <a:p>
          <a:endParaRPr lang="en-US"/>
        </a:p>
      </dgm:t>
    </dgm:pt>
    <dgm:pt modelId="{71396BD4-85A6-496C-82FE-FB867E22B50F}" type="sibTrans" cxnId="{8849DC90-60A2-4F4C-A7F3-1B0DFA8FCDD3}">
      <dgm:prSet/>
      <dgm:spPr/>
      <dgm:t>
        <a:bodyPr/>
        <a:lstStyle/>
        <a:p>
          <a:endParaRPr lang="en-US"/>
        </a:p>
      </dgm:t>
    </dgm:pt>
    <dgm:pt modelId="{98A67A69-A4DA-4457-B096-BF12AC53491E}" type="pres">
      <dgm:prSet presAssocID="{0AA7DC6A-9FCA-4664-8338-7C2878A65F95}" presName="compositeShape" presStyleCnt="0">
        <dgm:presLayoutVars>
          <dgm:chMax val="7"/>
          <dgm:dir/>
          <dgm:resizeHandles val="exact"/>
        </dgm:presLayoutVars>
      </dgm:prSet>
      <dgm:spPr/>
    </dgm:pt>
    <dgm:pt modelId="{F9142A87-2513-406E-A9C9-63144295F811}" type="pres">
      <dgm:prSet presAssocID="{F618F307-8557-4500-953F-60F037DF9669}" presName="circ1" presStyleLbl="vennNode1" presStyleIdx="0" presStyleCnt="5"/>
      <dgm:spPr/>
    </dgm:pt>
    <dgm:pt modelId="{C640C492-2D3E-4B2A-AB1C-81FC7D56F2A5}" type="pres">
      <dgm:prSet presAssocID="{F618F307-8557-4500-953F-60F037DF9669}" presName="circ1Tx" presStyleLbl="revTx" presStyleIdx="0" presStyleCnt="0">
        <dgm:presLayoutVars>
          <dgm:chMax val="0"/>
          <dgm:chPref val="0"/>
          <dgm:bulletEnabled val="1"/>
        </dgm:presLayoutVars>
      </dgm:prSet>
      <dgm:spPr/>
      <dgm:t>
        <a:bodyPr/>
        <a:lstStyle/>
        <a:p>
          <a:endParaRPr lang="en-US"/>
        </a:p>
      </dgm:t>
    </dgm:pt>
    <dgm:pt modelId="{7BF58B45-202F-4EA8-8A15-93B01B3A082C}" type="pres">
      <dgm:prSet presAssocID="{E4133144-AEE0-4E54-97E7-980485D46250}" presName="circ2" presStyleLbl="vennNode1" presStyleIdx="1" presStyleCnt="5"/>
      <dgm:spPr/>
      <dgm:t>
        <a:bodyPr/>
        <a:lstStyle/>
        <a:p>
          <a:endParaRPr lang="en-US"/>
        </a:p>
      </dgm:t>
    </dgm:pt>
    <dgm:pt modelId="{CCD0C2CF-5FC9-4C64-9D57-8589A437247A}" type="pres">
      <dgm:prSet presAssocID="{E4133144-AEE0-4E54-97E7-980485D46250}" presName="circ2Tx" presStyleLbl="revTx" presStyleIdx="0" presStyleCnt="0" custScaleX="115510">
        <dgm:presLayoutVars>
          <dgm:chMax val="0"/>
          <dgm:chPref val="0"/>
          <dgm:bulletEnabled val="1"/>
        </dgm:presLayoutVars>
      </dgm:prSet>
      <dgm:spPr/>
      <dgm:t>
        <a:bodyPr/>
        <a:lstStyle/>
        <a:p>
          <a:endParaRPr lang="en-US"/>
        </a:p>
      </dgm:t>
    </dgm:pt>
    <dgm:pt modelId="{35B5B66C-0EA9-4F68-BA7F-1ED20F64B55E}" type="pres">
      <dgm:prSet presAssocID="{50081259-0E44-4174-93F4-69453B8621C0}" presName="circ3" presStyleLbl="vennNode1" presStyleIdx="2" presStyleCnt="5"/>
      <dgm:spPr/>
    </dgm:pt>
    <dgm:pt modelId="{8F9B47E5-564B-4E89-8E46-E2CA0E6DDFE5}" type="pres">
      <dgm:prSet presAssocID="{50081259-0E44-4174-93F4-69453B8621C0}" presName="circ3Tx" presStyleLbl="revTx" presStyleIdx="0" presStyleCnt="0">
        <dgm:presLayoutVars>
          <dgm:chMax val="0"/>
          <dgm:chPref val="0"/>
          <dgm:bulletEnabled val="1"/>
        </dgm:presLayoutVars>
      </dgm:prSet>
      <dgm:spPr/>
      <dgm:t>
        <a:bodyPr/>
        <a:lstStyle/>
        <a:p>
          <a:endParaRPr lang="en-US"/>
        </a:p>
      </dgm:t>
    </dgm:pt>
    <dgm:pt modelId="{D64F534A-7638-49E2-8E57-D4BE45BC6738}" type="pres">
      <dgm:prSet presAssocID="{3BD299F1-7D1E-43E8-BFBA-33B5609726C9}" presName="circ4" presStyleLbl="vennNode1" presStyleIdx="3" presStyleCnt="5"/>
      <dgm:spPr/>
    </dgm:pt>
    <dgm:pt modelId="{5E079E55-F664-436F-8575-0AB1FB497DA9}" type="pres">
      <dgm:prSet presAssocID="{3BD299F1-7D1E-43E8-BFBA-33B5609726C9}" presName="circ4Tx" presStyleLbl="revTx" presStyleIdx="0" presStyleCnt="0">
        <dgm:presLayoutVars>
          <dgm:chMax val="0"/>
          <dgm:chPref val="0"/>
          <dgm:bulletEnabled val="1"/>
        </dgm:presLayoutVars>
      </dgm:prSet>
      <dgm:spPr/>
      <dgm:t>
        <a:bodyPr/>
        <a:lstStyle/>
        <a:p>
          <a:endParaRPr lang="en-US"/>
        </a:p>
      </dgm:t>
    </dgm:pt>
    <dgm:pt modelId="{558CF81F-FEB5-4D75-AF52-8AF9FBEB4AF5}" type="pres">
      <dgm:prSet presAssocID="{1EC61466-5793-408E-8118-6CA9FCDBBECA}" presName="circ5" presStyleLbl="vennNode1" presStyleIdx="4" presStyleCnt="5"/>
      <dgm:spPr/>
    </dgm:pt>
    <dgm:pt modelId="{D6E71A86-4726-4BF9-98AB-FF843A4A0122}" type="pres">
      <dgm:prSet presAssocID="{1EC61466-5793-408E-8118-6CA9FCDBBECA}" presName="circ5Tx" presStyleLbl="revTx" presStyleIdx="0" presStyleCnt="0">
        <dgm:presLayoutVars>
          <dgm:chMax val="0"/>
          <dgm:chPref val="0"/>
          <dgm:bulletEnabled val="1"/>
        </dgm:presLayoutVars>
      </dgm:prSet>
      <dgm:spPr/>
      <dgm:t>
        <a:bodyPr/>
        <a:lstStyle/>
        <a:p>
          <a:endParaRPr lang="en-US"/>
        </a:p>
      </dgm:t>
    </dgm:pt>
  </dgm:ptLst>
  <dgm:cxnLst>
    <dgm:cxn modelId="{E409ABB1-6D37-4F11-BB73-A2B87D977464}" type="presOf" srcId="{1EC61466-5793-408E-8118-6CA9FCDBBECA}" destId="{D6E71A86-4726-4BF9-98AB-FF843A4A0122}" srcOrd="0" destOrd="0" presId="urn:microsoft.com/office/officeart/2005/8/layout/venn1"/>
    <dgm:cxn modelId="{8849DC90-60A2-4F4C-A7F3-1B0DFA8FCDD3}" srcId="{0AA7DC6A-9FCA-4664-8338-7C2878A65F95}" destId="{50081259-0E44-4174-93F4-69453B8621C0}" srcOrd="2" destOrd="0" parTransId="{8A62F433-4AA3-4576-B8BD-C655863BFA7A}" sibTransId="{71396BD4-85A6-496C-82FE-FB867E22B50F}"/>
    <dgm:cxn modelId="{110D67FC-8EBF-4663-B54F-236DE2FAED26}" srcId="{0AA7DC6A-9FCA-4664-8338-7C2878A65F95}" destId="{3BD299F1-7D1E-43E8-BFBA-33B5609726C9}" srcOrd="3" destOrd="0" parTransId="{4FF27333-6DAB-490D-8733-AFDBBCF5E96E}" sibTransId="{203B9F00-6BA5-41EC-BB05-33E4186B1CF6}"/>
    <dgm:cxn modelId="{63C3EFE0-455B-4817-856B-41A0D70AB095}" type="presOf" srcId="{50081259-0E44-4174-93F4-69453B8621C0}" destId="{8F9B47E5-564B-4E89-8E46-E2CA0E6DDFE5}" srcOrd="0" destOrd="0" presId="urn:microsoft.com/office/officeart/2005/8/layout/venn1"/>
    <dgm:cxn modelId="{FBF01154-0D90-4578-9154-E72F53B92D10}" srcId="{0AA7DC6A-9FCA-4664-8338-7C2878A65F95}" destId="{F618F307-8557-4500-953F-60F037DF9669}" srcOrd="0" destOrd="0" parTransId="{DC294689-610B-4554-B697-C8D1C3F3EC6A}" sibTransId="{62A21A07-C4E4-4FAD-A155-28B13A1C5889}"/>
    <dgm:cxn modelId="{0CA6B571-4304-46EE-8FAD-D52B34F8CCD4}" type="presOf" srcId="{E4133144-AEE0-4E54-97E7-980485D46250}" destId="{CCD0C2CF-5FC9-4C64-9D57-8589A437247A}" srcOrd="0" destOrd="0" presId="urn:microsoft.com/office/officeart/2005/8/layout/venn1"/>
    <dgm:cxn modelId="{F2991A34-1FCF-405C-9EA5-BDF92697109E}" type="presOf" srcId="{0AA7DC6A-9FCA-4664-8338-7C2878A65F95}" destId="{98A67A69-A4DA-4457-B096-BF12AC53491E}" srcOrd="0" destOrd="0" presId="urn:microsoft.com/office/officeart/2005/8/layout/venn1"/>
    <dgm:cxn modelId="{695DA916-7170-42F2-8CB7-95971C09FA2B}" srcId="{0AA7DC6A-9FCA-4664-8338-7C2878A65F95}" destId="{E4133144-AEE0-4E54-97E7-980485D46250}" srcOrd="1" destOrd="0" parTransId="{12714ECE-178C-4837-9DBD-74374FF8DAE0}" sibTransId="{FA110BE1-CEB1-41EE-B72C-3A076A61F66C}"/>
    <dgm:cxn modelId="{865E4007-F503-440B-AC16-B0C05C713DDF}" srcId="{0AA7DC6A-9FCA-4664-8338-7C2878A65F95}" destId="{1EC61466-5793-408E-8118-6CA9FCDBBECA}" srcOrd="4" destOrd="0" parTransId="{F1D51B56-ED1E-4F6C-95CF-6B0D2CD0E7D7}" sibTransId="{EACA5F3C-2D2F-4EF1-921D-3DA6B5BF5DC6}"/>
    <dgm:cxn modelId="{972AC536-900C-4EC9-8DD7-DD8EAAE95A5B}" type="presOf" srcId="{F618F307-8557-4500-953F-60F037DF9669}" destId="{C640C492-2D3E-4B2A-AB1C-81FC7D56F2A5}" srcOrd="0" destOrd="0" presId="urn:microsoft.com/office/officeart/2005/8/layout/venn1"/>
    <dgm:cxn modelId="{585BD7B4-8113-483E-B447-8620DEB7E3DF}" type="presOf" srcId="{3BD299F1-7D1E-43E8-BFBA-33B5609726C9}" destId="{5E079E55-F664-436F-8575-0AB1FB497DA9}" srcOrd="0" destOrd="0" presId="urn:microsoft.com/office/officeart/2005/8/layout/venn1"/>
    <dgm:cxn modelId="{CF9E0CF6-B90E-4FD5-B5D9-CF4B3184939D}" type="presParOf" srcId="{98A67A69-A4DA-4457-B096-BF12AC53491E}" destId="{F9142A87-2513-406E-A9C9-63144295F811}" srcOrd="0" destOrd="0" presId="urn:microsoft.com/office/officeart/2005/8/layout/venn1"/>
    <dgm:cxn modelId="{63D08679-3772-4436-9181-79AAEAACFC82}" type="presParOf" srcId="{98A67A69-A4DA-4457-B096-BF12AC53491E}" destId="{C640C492-2D3E-4B2A-AB1C-81FC7D56F2A5}" srcOrd="1" destOrd="0" presId="urn:microsoft.com/office/officeart/2005/8/layout/venn1"/>
    <dgm:cxn modelId="{3B5283C1-8D2C-44FA-9D1E-49B6A7A03D6D}" type="presParOf" srcId="{98A67A69-A4DA-4457-B096-BF12AC53491E}" destId="{7BF58B45-202F-4EA8-8A15-93B01B3A082C}" srcOrd="2" destOrd="0" presId="urn:microsoft.com/office/officeart/2005/8/layout/venn1"/>
    <dgm:cxn modelId="{74DF468B-519E-4397-B3FE-69B56B094166}" type="presParOf" srcId="{98A67A69-A4DA-4457-B096-BF12AC53491E}" destId="{CCD0C2CF-5FC9-4C64-9D57-8589A437247A}" srcOrd="3" destOrd="0" presId="urn:microsoft.com/office/officeart/2005/8/layout/venn1"/>
    <dgm:cxn modelId="{A5726005-0075-43DF-A714-CD0DC20D013F}" type="presParOf" srcId="{98A67A69-A4DA-4457-B096-BF12AC53491E}" destId="{35B5B66C-0EA9-4F68-BA7F-1ED20F64B55E}" srcOrd="4" destOrd="0" presId="urn:microsoft.com/office/officeart/2005/8/layout/venn1"/>
    <dgm:cxn modelId="{DCCE6C8E-6D5B-470C-839E-1E418BE30CAA}" type="presParOf" srcId="{98A67A69-A4DA-4457-B096-BF12AC53491E}" destId="{8F9B47E5-564B-4E89-8E46-E2CA0E6DDFE5}" srcOrd="5" destOrd="0" presId="urn:microsoft.com/office/officeart/2005/8/layout/venn1"/>
    <dgm:cxn modelId="{4AC41080-EDE4-477C-9262-A4C5DB689DE3}" type="presParOf" srcId="{98A67A69-A4DA-4457-B096-BF12AC53491E}" destId="{D64F534A-7638-49E2-8E57-D4BE45BC6738}" srcOrd="6" destOrd="0" presId="urn:microsoft.com/office/officeart/2005/8/layout/venn1"/>
    <dgm:cxn modelId="{855DF624-7D85-4CD3-A621-3E0CA4478B45}" type="presParOf" srcId="{98A67A69-A4DA-4457-B096-BF12AC53491E}" destId="{5E079E55-F664-436F-8575-0AB1FB497DA9}" srcOrd="7" destOrd="0" presId="urn:microsoft.com/office/officeart/2005/8/layout/venn1"/>
    <dgm:cxn modelId="{23BA5BB5-F807-471E-AAE5-D50E566F835F}" type="presParOf" srcId="{98A67A69-A4DA-4457-B096-BF12AC53491E}" destId="{558CF81F-FEB5-4D75-AF52-8AF9FBEB4AF5}" srcOrd="8" destOrd="0" presId="urn:microsoft.com/office/officeart/2005/8/layout/venn1"/>
    <dgm:cxn modelId="{6E2772A9-5B56-4F03-8F80-EA667ACE945B}" type="presParOf" srcId="{98A67A69-A4DA-4457-B096-BF12AC53491E}" destId="{D6E71A86-4726-4BF9-98AB-FF843A4A0122}" srcOrd="9"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18667CA-D518-4D3E-AC41-3722D78E9ED4}" type="doc">
      <dgm:prSet loTypeId="urn:microsoft.com/office/officeart/2005/8/layout/hList1" loCatId="list" qsTypeId="urn:microsoft.com/office/officeart/2005/8/quickstyle/simple5" qsCatId="simple" csTypeId="urn:microsoft.com/office/officeart/2005/8/colors/accent6_2" csCatId="accent6" phldr="1"/>
      <dgm:spPr/>
      <dgm:t>
        <a:bodyPr/>
        <a:lstStyle/>
        <a:p>
          <a:endParaRPr lang="en-US"/>
        </a:p>
      </dgm:t>
    </dgm:pt>
    <dgm:pt modelId="{C17F9FEA-1251-4853-A936-3B4C866463A3}">
      <dgm:prSet phldrT="[Tekst]"/>
      <dgm:spPr/>
      <dgm:t>
        <a:bodyPr/>
        <a:lstStyle/>
        <a:p>
          <a:r>
            <a:rPr lang="fr-FR" noProof="0" dirty="0" smtClean="0">
              <a:solidFill>
                <a:schemeClr val="bg1"/>
              </a:solidFill>
            </a:rPr>
            <a:t>Direction Générale </a:t>
          </a:r>
          <a:endParaRPr lang="fr-FR" noProof="0" dirty="0"/>
        </a:p>
      </dgm:t>
    </dgm:pt>
    <dgm:pt modelId="{6CD32DB1-E1C0-4A43-ADF1-C89493644506}" type="parTrans" cxnId="{0A8E9531-D31A-4DF5-8023-247271511AAA}">
      <dgm:prSet/>
      <dgm:spPr/>
      <dgm:t>
        <a:bodyPr/>
        <a:lstStyle/>
        <a:p>
          <a:endParaRPr lang="en-US"/>
        </a:p>
      </dgm:t>
    </dgm:pt>
    <dgm:pt modelId="{1F08890A-61D2-4B4B-8614-F8C00DB32C7F}" type="sibTrans" cxnId="{0A8E9531-D31A-4DF5-8023-247271511AAA}">
      <dgm:prSet/>
      <dgm:spPr/>
      <dgm:t>
        <a:bodyPr/>
        <a:lstStyle/>
        <a:p>
          <a:endParaRPr lang="en-US"/>
        </a:p>
      </dgm:t>
    </dgm:pt>
    <dgm:pt modelId="{C28C6B43-B7C5-4AAD-9DF6-8B3FB8C48149}">
      <dgm:prSet phldrT="[Tekst]"/>
      <dgm:spPr/>
      <dgm:t>
        <a:bodyPr/>
        <a:lstStyle/>
        <a:p>
          <a:r>
            <a:rPr lang="fr-FR" noProof="0" dirty="0" smtClean="0"/>
            <a:t>Elle appuie la gestion responsable du produit ;</a:t>
          </a:r>
          <a:endParaRPr lang="fr-FR" noProof="0" dirty="0"/>
        </a:p>
      </dgm:t>
    </dgm:pt>
    <dgm:pt modelId="{90F59AB7-67A1-471A-A332-768D6DB07FB2}" type="parTrans" cxnId="{8DC294C2-40F8-4CDA-9597-539234E67496}">
      <dgm:prSet/>
      <dgm:spPr/>
      <dgm:t>
        <a:bodyPr/>
        <a:lstStyle/>
        <a:p>
          <a:endParaRPr lang="en-US"/>
        </a:p>
      </dgm:t>
    </dgm:pt>
    <dgm:pt modelId="{D91DCF6B-4DAB-4F85-92A0-4ADF58BBB947}" type="sibTrans" cxnId="{8DC294C2-40F8-4CDA-9597-539234E67496}">
      <dgm:prSet/>
      <dgm:spPr/>
      <dgm:t>
        <a:bodyPr/>
        <a:lstStyle/>
        <a:p>
          <a:endParaRPr lang="en-US"/>
        </a:p>
      </dgm:t>
    </dgm:pt>
    <dgm:pt modelId="{472D5251-3D83-4B18-927D-06452A515A4B}">
      <dgm:prSet phldrT="[Tekst]"/>
      <dgm:spPr/>
      <dgm:t>
        <a:bodyPr/>
        <a:lstStyle/>
        <a:p>
          <a:r>
            <a:rPr lang="fr-FR" noProof="0" dirty="0" smtClean="0"/>
            <a:t>Ils sont formés et mandatés par leur direction pour piloter la mise en œuvre de la gestion responsable du produit au sein de leur organisation.</a:t>
          </a:r>
          <a:endParaRPr lang="fr-FR" noProof="0" dirty="0"/>
        </a:p>
      </dgm:t>
    </dgm:pt>
    <dgm:pt modelId="{2C2F6050-3A06-4AF5-9D54-9168A87CA065}" type="parTrans" cxnId="{480EF54E-CA35-47C1-9C4F-737BCBBB7242}">
      <dgm:prSet/>
      <dgm:spPr/>
      <dgm:t>
        <a:bodyPr/>
        <a:lstStyle/>
        <a:p>
          <a:endParaRPr lang="en-US"/>
        </a:p>
      </dgm:t>
    </dgm:pt>
    <dgm:pt modelId="{61A911DE-A8BC-4829-BE36-3B509A733A32}" type="sibTrans" cxnId="{480EF54E-CA35-47C1-9C4F-737BCBBB7242}">
      <dgm:prSet/>
      <dgm:spPr/>
      <dgm:t>
        <a:bodyPr/>
        <a:lstStyle/>
        <a:p>
          <a:endParaRPr lang="en-US"/>
        </a:p>
      </dgm:t>
    </dgm:pt>
    <dgm:pt modelId="{D2FA3904-D9E5-47B7-BFB7-83EF107BF961}">
      <dgm:prSet phldrT="[Tekst]"/>
      <dgm:spPr/>
      <dgm:t>
        <a:bodyPr/>
        <a:lstStyle/>
        <a:p>
          <a:r>
            <a:rPr lang="fr-FR" noProof="0" dirty="0" smtClean="0"/>
            <a:t>Responsables fonctionnels</a:t>
          </a:r>
          <a:endParaRPr lang="fr-FR" noProof="0" dirty="0"/>
        </a:p>
      </dgm:t>
    </dgm:pt>
    <dgm:pt modelId="{339C54F1-EB1B-4FFD-8974-5155B5E9B5B0}" type="parTrans" cxnId="{B611D397-B7FE-465B-BECA-CF00BEA93AB7}">
      <dgm:prSet/>
      <dgm:spPr/>
      <dgm:t>
        <a:bodyPr/>
        <a:lstStyle/>
        <a:p>
          <a:endParaRPr lang="en-US"/>
        </a:p>
      </dgm:t>
    </dgm:pt>
    <dgm:pt modelId="{EC2F1B2C-F530-45A4-9C55-7772A6509FCC}" type="sibTrans" cxnId="{B611D397-B7FE-465B-BECA-CF00BEA93AB7}">
      <dgm:prSet/>
      <dgm:spPr/>
      <dgm:t>
        <a:bodyPr/>
        <a:lstStyle/>
        <a:p>
          <a:endParaRPr lang="en-US"/>
        </a:p>
      </dgm:t>
    </dgm:pt>
    <dgm:pt modelId="{BA43EE92-D130-4EA8-97C5-D8815A28EFE4}">
      <dgm:prSet phldrT="[Tekst]"/>
      <dgm:spPr/>
      <dgm:t>
        <a:bodyPr/>
        <a:lstStyle/>
        <a:p>
          <a:r>
            <a:rPr lang="fr-FR" noProof="0" dirty="0" smtClean="0"/>
            <a:t>Ils participent aux opérations quotidiennes et jouent un rôle clé dans la communication avec le personnel concerné et la mise en œuvre des pratiques adéquates.</a:t>
          </a:r>
          <a:endParaRPr lang="fr-FR" noProof="0" dirty="0"/>
        </a:p>
      </dgm:t>
    </dgm:pt>
    <dgm:pt modelId="{00708504-83D1-4F90-ACAE-9A84E2F0DD3E}" type="parTrans" cxnId="{2B88EB48-8ABB-4CE2-9CF5-682699E9ED58}">
      <dgm:prSet/>
      <dgm:spPr/>
      <dgm:t>
        <a:bodyPr/>
        <a:lstStyle/>
        <a:p>
          <a:endParaRPr lang="en-US"/>
        </a:p>
      </dgm:t>
    </dgm:pt>
    <dgm:pt modelId="{BCAEB11A-0FB8-46BE-9AF2-DF30979F39C5}" type="sibTrans" cxnId="{2B88EB48-8ABB-4CE2-9CF5-682699E9ED58}">
      <dgm:prSet/>
      <dgm:spPr/>
      <dgm:t>
        <a:bodyPr/>
        <a:lstStyle/>
        <a:p>
          <a:endParaRPr lang="en-US"/>
        </a:p>
      </dgm:t>
    </dgm:pt>
    <dgm:pt modelId="{021E349A-8B5E-4D43-A63A-41B00A3AB167}">
      <dgm:prSet phldrT="[Tekst]"/>
      <dgm:spPr/>
      <dgm:t>
        <a:bodyPr/>
        <a:lstStyle/>
        <a:p>
          <a:r>
            <a:rPr lang="fr-FR" noProof="0" dirty="0" smtClean="0"/>
            <a:t>Fixe les objectifs ;</a:t>
          </a:r>
          <a:endParaRPr lang="fr-FR" noProof="0" dirty="0"/>
        </a:p>
      </dgm:t>
    </dgm:pt>
    <dgm:pt modelId="{E5C06968-FECB-465F-A991-B5103EE5255A}" type="parTrans" cxnId="{720CE865-9C69-4ACF-BEC7-C3EF328CF877}">
      <dgm:prSet/>
      <dgm:spPr/>
      <dgm:t>
        <a:bodyPr/>
        <a:lstStyle/>
        <a:p>
          <a:endParaRPr lang="en-US"/>
        </a:p>
      </dgm:t>
    </dgm:pt>
    <dgm:pt modelId="{E3A7572A-E8A2-4282-8A06-CE504220CC5B}" type="sibTrans" cxnId="{720CE865-9C69-4ACF-BEC7-C3EF328CF877}">
      <dgm:prSet/>
      <dgm:spPr/>
      <dgm:t>
        <a:bodyPr/>
        <a:lstStyle/>
        <a:p>
          <a:endParaRPr lang="en-US"/>
        </a:p>
      </dgm:t>
    </dgm:pt>
    <dgm:pt modelId="{E21BCB53-CA88-49BA-BC07-D35DAA39BA02}">
      <dgm:prSet phldrT="[Tekst]"/>
      <dgm:spPr/>
      <dgm:t>
        <a:bodyPr/>
        <a:lstStyle/>
        <a:p>
          <a:r>
            <a:rPr lang="fr-FR" noProof="0" dirty="0" smtClean="0"/>
            <a:t>Identifie les ressources nécessaires ;</a:t>
          </a:r>
          <a:endParaRPr lang="fr-FR" noProof="0" dirty="0"/>
        </a:p>
      </dgm:t>
    </dgm:pt>
    <dgm:pt modelId="{B5B94B13-CE56-4A27-8D4D-C461C4754F7C}" type="parTrans" cxnId="{9008E861-3CCB-4C31-83F2-429FB3C82CB8}">
      <dgm:prSet/>
      <dgm:spPr/>
      <dgm:t>
        <a:bodyPr/>
        <a:lstStyle/>
        <a:p>
          <a:endParaRPr lang="en-US"/>
        </a:p>
      </dgm:t>
    </dgm:pt>
    <dgm:pt modelId="{771B1FE5-0951-48B5-A41B-50BE826D2AB8}" type="sibTrans" cxnId="{9008E861-3CCB-4C31-83F2-429FB3C82CB8}">
      <dgm:prSet/>
      <dgm:spPr/>
      <dgm:t>
        <a:bodyPr/>
        <a:lstStyle/>
        <a:p>
          <a:endParaRPr lang="en-US"/>
        </a:p>
      </dgm:t>
    </dgm:pt>
    <dgm:pt modelId="{9D0559F6-7DB8-4282-ADF4-0C1963F8B31A}">
      <dgm:prSet phldrT="[Tekst]"/>
      <dgm:spPr/>
      <dgm:t>
        <a:bodyPr/>
        <a:lstStyle/>
        <a:p>
          <a:r>
            <a:rPr lang="fr-FR" noProof="0" dirty="0" smtClean="0"/>
            <a:t>Prend note des rapports réguliers ; et</a:t>
          </a:r>
          <a:endParaRPr lang="fr-FR" noProof="0" dirty="0"/>
        </a:p>
      </dgm:t>
    </dgm:pt>
    <dgm:pt modelId="{8547A6B8-59CF-4401-97C4-E605AE55082D}" type="parTrans" cxnId="{74C2FDF9-76B3-4879-8C6E-C2030B801316}">
      <dgm:prSet/>
      <dgm:spPr/>
      <dgm:t>
        <a:bodyPr/>
        <a:lstStyle/>
        <a:p>
          <a:endParaRPr lang="en-US"/>
        </a:p>
      </dgm:t>
    </dgm:pt>
    <dgm:pt modelId="{8DDCCBA1-0690-4DE2-A701-D89B28C1843C}" type="sibTrans" cxnId="{74C2FDF9-76B3-4879-8C6E-C2030B801316}">
      <dgm:prSet/>
      <dgm:spPr/>
      <dgm:t>
        <a:bodyPr/>
        <a:lstStyle/>
        <a:p>
          <a:endParaRPr lang="en-US"/>
        </a:p>
      </dgm:t>
    </dgm:pt>
    <dgm:pt modelId="{C59163E2-7950-4032-A655-F00B34716876}">
      <dgm:prSet phldrT="[Tekst]"/>
      <dgm:spPr/>
      <dgm:t>
        <a:bodyPr/>
        <a:lstStyle/>
        <a:p>
          <a:r>
            <a:rPr lang="fr-FR" noProof="0" dirty="0" smtClean="0"/>
            <a:t>Assure la communication.</a:t>
          </a:r>
          <a:endParaRPr lang="fr-FR" noProof="0" dirty="0"/>
        </a:p>
      </dgm:t>
    </dgm:pt>
    <dgm:pt modelId="{63108055-7734-4D26-9C90-BFC02BED91F4}" type="parTrans" cxnId="{B0B29E7A-2029-40F4-9F14-AECD09A4D461}">
      <dgm:prSet/>
      <dgm:spPr/>
      <dgm:t>
        <a:bodyPr/>
        <a:lstStyle/>
        <a:p>
          <a:endParaRPr lang="en-US"/>
        </a:p>
      </dgm:t>
    </dgm:pt>
    <dgm:pt modelId="{90F2BC6B-7EBE-4DB4-BBCB-D3B7AA5C3607}" type="sibTrans" cxnId="{B0B29E7A-2029-40F4-9F14-AECD09A4D461}">
      <dgm:prSet/>
      <dgm:spPr/>
      <dgm:t>
        <a:bodyPr/>
        <a:lstStyle/>
        <a:p>
          <a:endParaRPr lang="en-US"/>
        </a:p>
      </dgm:t>
    </dgm:pt>
    <dgm:pt modelId="{2C9041B0-5094-45C8-B8DF-FF21E1698B97}">
      <dgm:prSet phldrT="[Tekst]"/>
      <dgm:spPr/>
      <dgm:t>
        <a:bodyPr/>
        <a:lstStyle/>
        <a:p>
          <a:r>
            <a:rPr lang="fr-FR" noProof="0" dirty="0" smtClean="0"/>
            <a:t>Leaders de la gestion responsable</a:t>
          </a:r>
          <a:endParaRPr lang="fr-FR" noProof="0" dirty="0"/>
        </a:p>
      </dgm:t>
    </dgm:pt>
    <dgm:pt modelId="{8AB3B836-9AE0-4FC0-BA83-CBF0AB3545F7}" type="parTrans" cxnId="{1296322B-FD42-4E90-9182-10480B7B7614}">
      <dgm:prSet/>
      <dgm:spPr/>
      <dgm:t>
        <a:bodyPr/>
        <a:lstStyle/>
        <a:p>
          <a:endParaRPr lang="en-US"/>
        </a:p>
      </dgm:t>
    </dgm:pt>
    <dgm:pt modelId="{CF1F9F43-7C4B-4A1E-AA18-F03850EEBF29}" type="sibTrans" cxnId="{1296322B-FD42-4E90-9182-10480B7B7614}">
      <dgm:prSet/>
      <dgm:spPr/>
      <dgm:t>
        <a:bodyPr/>
        <a:lstStyle/>
        <a:p>
          <a:endParaRPr lang="en-US"/>
        </a:p>
      </dgm:t>
    </dgm:pt>
    <dgm:pt modelId="{0A555FA4-1978-4667-B102-1DBB0A46772C}" type="pres">
      <dgm:prSet presAssocID="{218667CA-D518-4D3E-AC41-3722D78E9ED4}" presName="Name0" presStyleCnt="0">
        <dgm:presLayoutVars>
          <dgm:dir/>
          <dgm:animLvl val="lvl"/>
          <dgm:resizeHandles val="exact"/>
        </dgm:presLayoutVars>
      </dgm:prSet>
      <dgm:spPr/>
      <dgm:t>
        <a:bodyPr/>
        <a:lstStyle/>
        <a:p>
          <a:endParaRPr lang="en-US"/>
        </a:p>
      </dgm:t>
    </dgm:pt>
    <dgm:pt modelId="{0C9ED803-BBDF-4321-8B59-D8099FD47715}" type="pres">
      <dgm:prSet presAssocID="{C17F9FEA-1251-4853-A936-3B4C866463A3}" presName="composite" presStyleCnt="0"/>
      <dgm:spPr/>
    </dgm:pt>
    <dgm:pt modelId="{0864ABE0-AFE8-4AEB-BB0B-B3E15355F41A}" type="pres">
      <dgm:prSet presAssocID="{C17F9FEA-1251-4853-A936-3B4C866463A3}" presName="parTx" presStyleLbl="alignNode1" presStyleIdx="0" presStyleCnt="3">
        <dgm:presLayoutVars>
          <dgm:chMax val="0"/>
          <dgm:chPref val="0"/>
          <dgm:bulletEnabled val="1"/>
        </dgm:presLayoutVars>
      </dgm:prSet>
      <dgm:spPr/>
      <dgm:t>
        <a:bodyPr/>
        <a:lstStyle/>
        <a:p>
          <a:endParaRPr lang="en-US"/>
        </a:p>
      </dgm:t>
    </dgm:pt>
    <dgm:pt modelId="{76FDB751-029D-4425-B7C3-2A363E929E42}" type="pres">
      <dgm:prSet presAssocID="{C17F9FEA-1251-4853-A936-3B4C866463A3}" presName="desTx" presStyleLbl="alignAccFollowNode1" presStyleIdx="0" presStyleCnt="3">
        <dgm:presLayoutVars>
          <dgm:bulletEnabled val="1"/>
        </dgm:presLayoutVars>
      </dgm:prSet>
      <dgm:spPr/>
      <dgm:t>
        <a:bodyPr/>
        <a:lstStyle/>
        <a:p>
          <a:endParaRPr lang="en-US"/>
        </a:p>
      </dgm:t>
    </dgm:pt>
    <dgm:pt modelId="{C2D0CB4C-40F3-4C31-AD7A-6C31F1B4385D}" type="pres">
      <dgm:prSet presAssocID="{1F08890A-61D2-4B4B-8614-F8C00DB32C7F}" presName="space" presStyleCnt="0"/>
      <dgm:spPr/>
    </dgm:pt>
    <dgm:pt modelId="{5EA02C4E-11ED-4758-B32F-4FB33E008A23}" type="pres">
      <dgm:prSet presAssocID="{2C9041B0-5094-45C8-B8DF-FF21E1698B97}" presName="composite" presStyleCnt="0"/>
      <dgm:spPr/>
    </dgm:pt>
    <dgm:pt modelId="{7279590C-3F1F-487A-951D-D9A17AFA6C64}" type="pres">
      <dgm:prSet presAssocID="{2C9041B0-5094-45C8-B8DF-FF21E1698B97}" presName="parTx" presStyleLbl="alignNode1" presStyleIdx="1" presStyleCnt="3">
        <dgm:presLayoutVars>
          <dgm:chMax val="0"/>
          <dgm:chPref val="0"/>
          <dgm:bulletEnabled val="1"/>
        </dgm:presLayoutVars>
      </dgm:prSet>
      <dgm:spPr/>
      <dgm:t>
        <a:bodyPr/>
        <a:lstStyle/>
        <a:p>
          <a:endParaRPr lang="en-US"/>
        </a:p>
      </dgm:t>
    </dgm:pt>
    <dgm:pt modelId="{F753B88E-0F0A-4E8B-A6BC-93253D39C8D8}" type="pres">
      <dgm:prSet presAssocID="{2C9041B0-5094-45C8-B8DF-FF21E1698B97}" presName="desTx" presStyleLbl="alignAccFollowNode1" presStyleIdx="1" presStyleCnt="3">
        <dgm:presLayoutVars>
          <dgm:bulletEnabled val="1"/>
        </dgm:presLayoutVars>
      </dgm:prSet>
      <dgm:spPr/>
      <dgm:t>
        <a:bodyPr/>
        <a:lstStyle/>
        <a:p>
          <a:endParaRPr lang="en-US"/>
        </a:p>
      </dgm:t>
    </dgm:pt>
    <dgm:pt modelId="{1A1FF171-2E8D-44FD-AA3C-F0036CDC2730}" type="pres">
      <dgm:prSet presAssocID="{CF1F9F43-7C4B-4A1E-AA18-F03850EEBF29}" presName="space" presStyleCnt="0"/>
      <dgm:spPr/>
    </dgm:pt>
    <dgm:pt modelId="{8D0E2EAB-0219-4C48-AC72-47F54B23140D}" type="pres">
      <dgm:prSet presAssocID="{D2FA3904-D9E5-47B7-BFB7-83EF107BF961}" presName="composite" presStyleCnt="0"/>
      <dgm:spPr/>
    </dgm:pt>
    <dgm:pt modelId="{4F66782A-09C0-4AC8-840F-EB64C3CF508D}" type="pres">
      <dgm:prSet presAssocID="{D2FA3904-D9E5-47B7-BFB7-83EF107BF961}" presName="parTx" presStyleLbl="alignNode1" presStyleIdx="2" presStyleCnt="3">
        <dgm:presLayoutVars>
          <dgm:chMax val="0"/>
          <dgm:chPref val="0"/>
          <dgm:bulletEnabled val="1"/>
        </dgm:presLayoutVars>
      </dgm:prSet>
      <dgm:spPr/>
      <dgm:t>
        <a:bodyPr/>
        <a:lstStyle/>
        <a:p>
          <a:endParaRPr lang="en-US"/>
        </a:p>
      </dgm:t>
    </dgm:pt>
    <dgm:pt modelId="{0F43070D-2AD6-4042-9BB7-F69FB1E121AA}" type="pres">
      <dgm:prSet presAssocID="{D2FA3904-D9E5-47B7-BFB7-83EF107BF961}" presName="desTx" presStyleLbl="alignAccFollowNode1" presStyleIdx="2" presStyleCnt="3">
        <dgm:presLayoutVars>
          <dgm:bulletEnabled val="1"/>
        </dgm:presLayoutVars>
      </dgm:prSet>
      <dgm:spPr/>
      <dgm:t>
        <a:bodyPr/>
        <a:lstStyle/>
        <a:p>
          <a:endParaRPr lang="en-US"/>
        </a:p>
      </dgm:t>
    </dgm:pt>
  </dgm:ptLst>
  <dgm:cxnLst>
    <dgm:cxn modelId="{8DC294C2-40F8-4CDA-9597-539234E67496}" srcId="{C17F9FEA-1251-4853-A936-3B4C866463A3}" destId="{C28C6B43-B7C5-4AAD-9DF6-8B3FB8C48149}" srcOrd="0" destOrd="0" parTransId="{90F59AB7-67A1-471A-A332-768D6DB07FB2}" sibTransId="{D91DCF6B-4DAB-4F85-92A0-4ADF58BBB947}"/>
    <dgm:cxn modelId="{309A4176-4D38-4E32-ABED-C7D99A7F7728}" type="presOf" srcId="{D2FA3904-D9E5-47B7-BFB7-83EF107BF961}" destId="{4F66782A-09C0-4AC8-840F-EB64C3CF508D}" srcOrd="0" destOrd="0" presId="urn:microsoft.com/office/officeart/2005/8/layout/hList1"/>
    <dgm:cxn modelId="{1296322B-FD42-4E90-9182-10480B7B7614}" srcId="{218667CA-D518-4D3E-AC41-3722D78E9ED4}" destId="{2C9041B0-5094-45C8-B8DF-FF21E1698B97}" srcOrd="1" destOrd="0" parTransId="{8AB3B836-9AE0-4FC0-BA83-CBF0AB3545F7}" sibTransId="{CF1F9F43-7C4B-4A1E-AA18-F03850EEBF29}"/>
    <dgm:cxn modelId="{01E707C0-23BA-4EF4-BE6A-ADE46A3B06D9}" type="presOf" srcId="{C59163E2-7950-4032-A655-F00B34716876}" destId="{76FDB751-029D-4425-B7C3-2A363E929E42}" srcOrd="0" destOrd="4" presId="urn:microsoft.com/office/officeart/2005/8/layout/hList1"/>
    <dgm:cxn modelId="{74C2FDF9-76B3-4879-8C6E-C2030B801316}" srcId="{C17F9FEA-1251-4853-A936-3B4C866463A3}" destId="{9D0559F6-7DB8-4282-ADF4-0C1963F8B31A}" srcOrd="3" destOrd="0" parTransId="{8547A6B8-59CF-4401-97C4-E605AE55082D}" sibTransId="{8DDCCBA1-0690-4DE2-A701-D89B28C1843C}"/>
    <dgm:cxn modelId="{19AD3B59-0BA5-4D75-9715-0F63B75CA8A7}" type="presOf" srcId="{9D0559F6-7DB8-4282-ADF4-0C1963F8B31A}" destId="{76FDB751-029D-4425-B7C3-2A363E929E42}" srcOrd="0" destOrd="3" presId="urn:microsoft.com/office/officeart/2005/8/layout/hList1"/>
    <dgm:cxn modelId="{C5A841ED-5666-4A0E-90EE-345276DD8B9B}" type="presOf" srcId="{C17F9FEA-1251-4853-A936-3B4C866463A3}" destId="{0864ABE0-AFE8-4AEB-BB0B-B3E15355F41A}" srcOrd="0" destOrd="0" presId="urn:microsoft.com/office/officeart/2005/8/layout/hList1"/>
    <dgm:cxn modelId="{379285B0-11AA-4765-A797-BDE021B1A720}" type="presOf" srcId="{C28C6B43-B7C5-4AAD-9DF6-8B3FB8C48149}" destId="{76FDB751-029D-4425-B7C3-2A363E929E42}" srcOrd="0" destOrd="0" presId="urn:microsoft.com/office/officeart/2005/8/layout/hList1"/>
    <dgm:cxn modelId="{B0B29E7A-2029-40F4-9F14-AECD09A4D461}" srcId="{C17F9FEA-1251-4853-A936-3B4C866463A3}" destId="{C59163E2-7950-4032-A655-F00B34716876}" srcOrd="4" destOrd="0" parTransId="{63108055-7734-4D26-9C90-BFC02BED91F4}" sibTransId="{90F2BC6B-7EBE-4DB4-BBCB-D3B7AA5C3607}"/>
    <dgm:cxn modelId="{137F7C04-9D62-44A3-9187-FC9B112501F2}" type="presOf" srcId="{218667CA-D518-4D3E-AC41-3722D78E9ED4}" destId="{0A555FA4-1978-4667-B102-1DBB0A46772C}" srcOrd="0" destOrd="0" presId="urn:microsoft.com/office/officeart/2005/8/layout/hList1"/>
    <dgm:cxn modelId="{B85E1FA0-C370-4B55-9121-BFB6B9E9E453}" type="presOf" srcId="{E21BCB53-CA88-49BA-BC07-D35DAA39BA02}" destId="{76FDB751-029D-4425-B7C3-2A363E929E42}" srcOrd="0" destOrd="2" presId="urn:microsoft.com/office/officeart/2005/8/layout/hList1"/>
    <dgm:cxn modelId="{2B88EB48-8ABB-4CE2-9CF5-682699E9ED58}" srcId="{D2FA3904-D9E5-47B7-BFB7-83EF107BF961}" destId="{BA43EE92-D130-4EA8-97C5-D8815A28EFE4}" srcOrd="0" destOrd="0" parTransId="{00708504-83D1-4F90-ACAE-9A84E2F0DD3E}" sibTransId="{BCAEB11A-0FB8-46BE-9AF2-DF30979F39C5}"/>
    <dgm:cxn modelId="{7C3020DB-5FB7-402A-80D9-18178B5463BF}" type="presOf" srcId="{472D5251-3D83-4B18-927D-06452A515A4B}" destId="{F753B88E-0F0A-4E8B-A6BC-93253D39C8D8}" srcOrd="0" destOrd="0" presId="urn:microsoft.com/office/officeart/2005/8/layout/hList1"/>
    <dgm:cxn modelId="{B611D397-B7FE-465B-BECA-CF00BEA93AB7}" srcId="{218667CA-D518-4D3E-AC41-3722D78E9ED4}" destId="{D2FA3904-D9E5-47B7-BFB7-83EF107BF961}" srcOrd="2" destOrd="0" parTransId="{339C54F1-EB1B-4FFD-8974-5155B5E9B5B0}" sibTransId="{EC2F1B2C-F530-45A4-9C55-7772A6509FCC}"/>
    <dgm:cxn modelId="{9008E861-3CCB-4C31-83F2-429FB3C82CB8}" srcId="{C17F9FEA-1251-4853-A936-3B4C866463A3}" destId="{E21BCB53-CA88-49BA-BC07-D35DAA39BA02}" srcOrd="2" destOrd="0" parTransId="{B5B94B13-CE56-4A27-8D4D-C461C4754F7C}" sibTransId="{771B1FE5-0951-48B5-A41B-50BE826D2AB8}"/>
    <dgm:cxn modelId="{0960CE20-8D1E-451E-B9D4-63054F58103E}" type="presOf" srcId="{2C9041B0-5094-45C8-B8DF-FF21E1698B97}" destId="{7279590C-3F1F-487A-951D-D9A17AFA6C64}" srcOrd="0" destOrd="0" presId="urn:microsoft.com/office/officeart/2005/8/layout/hList1"/>
    <dgm:cxn modelId="{0A8E9531-D31A-4DF5-8023-247271511AAA}" srcId="{218667CA-D518-4D3E-AC41-3722D78E9ED4}" destId="{C17F9FEA-1251-4853-A936-3B4C866463A3}" srcOrd="0" destOrd="0" parTransId="{6CD32DB1-E1C0-4A43-ADF1-C89493644506}" sibTransId="{1F08890A-61D2-4B4B-8614-F8C00DB32C7F}"/>
    <dgm:cxn modelId="{720CE865-9C69-4ACF-BEC7-C3EF328CF877}" srcId="{C17F9FEA-1251-4853-A936-3B4C866463A3}" destId="{021E349A-8B5E-4D43-A63A-41B00A3AB167}" srcOrd="1" destOrd="0" parTransId="{E5C06968-FECB-465F-A991-B5103EE5255A}" sibTransId="{E3A7572A-E8A2-4282-8A06-CE504220CC5B}"/>
    <dgm:cxn modelId="{60AA7DD7-CB7A-4C75-843F-CAB9E80AC03B}" type="presOf" srcId="{021E349A-8B5E-4D43-A63A-41B00A3AB167}" destId="{76FDB751-029D-4425-B7C3-2A363E929E42}" srcOrd="0" destOrd="1" presId="urn:microsoft.com/office/officeart/2005/8/layout/hList1"/>
    <dgm:cxn modelId="{0AA5FE40-A7EF-49D6-A741-3A97C76DADD4}" type="presOf" srcId="{BA43EE92-D130-4EA8-97C5-D8815A28EFE4}" destId="{0F43070D-2AD6-4042-9BB7-F69FB1E121AA}" srcOrd="0" destOrd="0" presId="urn:microsoft.com/office/officeart/2005/8/layout/hList1"/>
    <dgm:cxn modelId="{480EF54E-CA35-47C1-9C4F-737BCBBB7242}" srcId="{2C9041B0-5094-45C8-B8DF-FF21E1698B97}" destId="{472D5251-3D83-4B18-927D-06452A515A4B}" srcOrd="0" destOrd="0" parTransId="{2C2F6050-3A06-4AF5-9D54-9168A87CA065}" sibTransId="{61A911DE-A8BC-4829-BE36-3B509A733A32}"/>
    <dgm:cxn modelId="{40618CBE-FE09-4B5A-BF29-61182218968D}" type="presParOf" srcId="{0A555FA4-1978-4667-B102-1DBB0A46772C}" destId="{0C9ED803-BBDF-4321-8B59-D8099FD47715}" srcOrd="0" destOrd="0" presId="urn:microsoft.com/office/officeart/2005/8/layout/hList1"/>
    <dgm:cxn modelId="{664BDFB8-09AC-4C33-8404-FB7072DFE6C2}" type="presParOf" srcId="{0C9ED803-BBDF-4321-8B59-D8099FD47715}" destId="{0864ABE0-AFE8-4AEB-BB0B-B3E15355F41A}" srcOrd="0" destOrd="0" presId="urn:microsoft.com/office/officeart/2005/8/layout/hList1"/>
    <dgm:cxn modelId="{42C1BA5F-124A-4B72-A238-EBE9504C8D8C}" type="presParOf" srcId="{0C9ED803-BBDF-4321-8B59-D8099FD47715}" destId="{76FDB751-029D-4425-B7C3-2A363E929E42}" srcOrd="1" destOrd="0" presId="urn:microsoft.com/office/officeart/2005/8/layout/hList1"/>
    <dgm:cxn modelId="{B649BEC2-DCA7-4836-A99D-A89914D7421A}" type="presParOf" srcId="{0A555FA4-1978-4667-B102-1DBB0A46772C}" destId="{C2D0CB4C-40F3-4C31-AD7A-6C31F1B4385D}" srcOrd="1" destOrd="0" presId="urn:microsoft.com/office/officeart/2005/8/layout/hList1"/>
    <dgm:cxn modelId="{CB9DE909-EAA6-4FF9-9CF3-29F9D8DC2ECF}" type="presParOf" srcId="{0A555FA4-1978-4667-B102-1DBB0A46772C}" destId="{5EA02C4E-11ED-4758-B32F-4FB33E008A23}" srcOrd="2" destOrd="0" presId="urn:microsoft.com/office/officeart/2005/8/layout/hList1"/>
    <dgm:cxn modelId="{A87824BC-A063-4DCD-8069-10E9CF44EDB1}" type="presParOf" srcId="{5EA02C4E-11ED-4758-B32F-4FB33E008A23}" destId="{7279590C-3F1F-487A-951D-D9A17AFA6C64}" srcOrd="0" destOrd="0" presId="urn:microsoft.com/office/officeart/2005/8/layout/hList1"/>
    <dgm:cxn modelId="{FDEE966D-8541-4FF7-AAF7-C62C49E56B32}" type="presParOf" srcId="{5EA02C4E-11ED-4758-B32F-4FB33E008A23}" destId="{F753B88E-0F0A-4E8B-A6BC-93253D39C8D8}" srcOrd="1" destOrd="0" presId="urn:microsoft.com/office/officeart/2005/8/layout/hList1"/>
    <dgm:cxn modelId="{355E5800-605A-4029-B864-368CACC4FAE0}" type="presParOf" srcId="{0A555FA4-1978-4667-B102-1DBB0A46772C}" destId="{1A1FF171-2E8D-44FD-AA3C-F0036CDC2730}" srcOrd="3" destOrd="0" presId="urn:microsoft.com/office/officeart/2005/8/layout/hList1"/>
    <dgm:cxn modelId="{094BC64D-A5D9-4766-9253-F8822CD418C6}" type="presParOf" srcId="{0A555FA4-1978-4667-B102-1DBB0A46772C}" destId="{8D0E2EAB-0219-4C48-AC72-47F54B23140D}" srcOrd="4" destOrd="0" presId="urn:microsoft.com/office/officeart/2005/8/layout/hList1"/>
    <dgm:cxn modelId="{1A2DEE35-D1BB-4166-AD42-E23587F4BADD}" type="presParOf" srcId="{8D0E2EAB-0219-4C48-AC72-47F54B23140D}" destId="{4F66782A-09C0-4AC8-840F-EB64C3CF508D}" srcOrd="0" destOrd="0" presId="urn:microsoft.com/office/officeart/2005/8/layout/hList1"/>
    <dgm:cxn modelId="{5E1188EE-067F-4FF1-8941-A7263862707C}" type="presParOf" srcId="{8D0E2EAB-0219-4C48-AC72-47F54B23140D}" destId="{0F43070D-2AD6-4042-9BB7-F69FB1E121AA}"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F6E043-A47C-42D2-9C01-01E8F854857C}" type="datetimeFigureOut">
              <a:rPr lang="fr-FR" smtClean="0"/>
              <a:pPr/>
              <a:t>20/08/2012</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2FB578-DCA3-4735-9863-3FCEAB760C5B}" type="slidenum">
              <a:rPr lang="fr-FR" smtClean="0"/>
              <a:pPr/>
              <a:t>‹#›</a:t>
            </a:fld>
            <a:endParaRPr lang="fr-FR" dirty="0"/>
          </a:p>
        </p:txBody>
      </p:sp>
    </p:spTree>
    <p:extLst>
      <p:ext uri="{BB962C8B-B14F-4D97-AF65-F5344CB8AC3E}">
        <p14:creationId xmlns:p14="http://schemas.microsoft.com/office/powerpoint/2010/main" xmlns="" val="1881289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jdelijke aanduiding voor dia-afbeelding 1"/>
          <p:cNvSpPr>
            <a:spLocks noGrp="1" noRot="1" noChangeAspect="1" noTextEdit="1"/>
          </p:cNvSpPr>
          <p:nvPr>
            <p:ph type="sldImg"/>
          </p:nvPr>
        </p:nvSpPr>
        <p:spPr>
          <a:ln/>
        </p:spPr>
      </p:sp>
      <p:sp>
        <p:nvSpPr>
          <p:cNvPr id="115715" name="Tijdelijke aanduiding voor notities 2"/>
          <p:cNvSpPr>
            <a:spLocks noGrp="1"/>
          </p:cNvSpPr>
          <p:nvPr>
            <p:ph type="body" idx="1"/>
          </p:nvPr>
        </p:nvSpPr>
        <p:spPr>
          <a:noFill/>
          <a:ln/>
        </p:spPr>
        <p:txBody>
          <a:bodyPr/>
          <a:lstStyle/>
          <a:p>
            <a:pPr eaLnBrk="1" hangingPunct="1"/>
            <a:endParaRPr lang="en-US" dirty="0" smtClean="0"/>
          </a:p>
        </p:txBody>
      </p:sp>
      <p:sp>
        <p:nvSpPr>
          <p:cNvPr id="115716" name="Tijdelijke aanduiding voor dianummer 3"/>
          <p:cNvSpPr>
            <a:spLocks noGrp="1"/>
          </p:cNvSpPr>
          <p:nvPr>
            <p:ph type="sldNum" sz="quarter" idx="5"/>
          </p:nvPr>
        </p:nvSpPr>
        <p:spPr>
          <a:noFill/>
        </p:spPr>
        <p:txBody>
          <a:bodyPr/>
          <a:lstStyle/>
          <a:p>
            <a:fld id="{72703486-D6CB-4B3E-A6EA-8BB1B0332747}" type="slidenum">
              <a:rPr lang="nl-NL" smtClean="0"/>
              <a:pPr/>
              <a:t>1</a:t>
            </a:fld>
            <a:endParaRPr lang="nl-NL"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jdelijke aanduiding voor dia-afbeelding 1"/>
          <p:cNvSpPr>
            <a:spLocks noGrp="1" noRot="1" noChangeAspect="1" noTextEdit="1"/>
          </p:cNvSpPr>
          <p:nvPr>
            <p:ph type="sldImg"/>
          </p:nvPr>
        </p:nvSpPr>
        <p:spPr>
          <a:ln/>
        </p:spPr>
      </p:sp>
      <p:sp>
        <p:nvSpPr>
          <p:cNvPr id="139267" name="Tijdelijke aanduiding voor notities 2"/>
          <p:cNvSpPr>
            <a:spLocks noGrp="1"/>
          </p:cNvSpPr>
          <p:nvPr>
            <p:ph type="body" idx="1"/>
          </p:nvPr>
        </p:nvSpPr>
        <p:spPr>
          <a:noFill/>
          <a:ln/>
        </p:spPr>
        <p:txBody>
          <a:bodyPr/>
          <a:lstStyle/>
          <a:p>
            <a:endParaRPr lang="en-US" dirty="0" smtClean="0"/>
          </a:p>
        </p:txBody>
      </p:sp>
      <p:sp>
        <p:nvSpPr>
          <p:cNvPr id="139268" name="Tijdelijke aanduiding voor dianummer 3"/>
          <p:cNvSpPr>
            <a:spLocks noGrp="1"/>
          </p:cNvSpPr>
          <p:nvPr>
            <p:ph type="sldNum" sz="quarter" idx="5"/>
          </p:nvPr>
        </p:nvSpPr>
        <p:spPr>
          <a:noFill/>
        </p:spPr>
        <p:txBody>
          <a:bodyPr/>
          <a:lstStyle/>
          <a:p>
            <a:fld id="{374E5568-C080-4FE6-8147-730223E2FF75}" type="slidenum">
              <a:rPr lang="nl-NL" smtClean="0"/>
              <a:pPr/>
              <a:t>10</a:t>
            </a:fld>
            <a:endParaRPr lang="nl-NL"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jdelijke aanduiding voor dia-afbeelding 1"/>
          <p:cNvSpPr>
            <a:spLocks noGrp="1" noRot="1" noChangeAspect="1" noTextEdit="1"/>
          </p:cNvSpPr>
          <p:nvPr>
            <p:ph type="sldImg"/>
          </p:nvPr>
        </p:nvSpPr>
        <p:spPr>
          <a:ln/>
        </p:spPr>
      </p:sp>
      <p:sp>
        <p:nvSpPr>
          <p:cNvPr id="140291" name="Tijdelijke aanduiding voor notities 2"/>
          <p:cNvSpPr>
            <a:spLocks noGrp="1"/>
          </p:cNvSpPr>
          <p:nvPr>
            <p:ph type="body" idx="1"/>
          </p:nvPr>
        </p:nvSpPr>
        <p:spPr>
          <a:noFill/>
          <a:ln/>
        </p:spPr>
        <p:txBody>
          <a:bodyPr/>
          <a:lstStyle/>
          <a:p>
            <a:endParaRPr lang="en-US" dirty="0" smtClean="0"/>
          </a:p>
        </p:txBody>
      </p:sp>
      <p:sp>
        <p:nvSpPr>
          <p:cNvPr id="140292" name="Tijdelijke aanduiding voor dianummer 3"/>
          <p:cNvSpPr>
            <a:spLocks noGrp="1"/>
          </p:cNvSpPr>
          <p:nvPr>
            <p:ph type="sldNum" sz="quarter" idx="5"/>
          </p:nvPr>
        </p:nvSpPr>
        <p:spPr>
          <a:noFill/>
        </p:spPr>
        <p:txBody>
          <a:bodyPr/>
          <a:lstStyle/>
          <a:p>
            <a:fld id="{1F2FE8CB-E307-48D3-A620-BD3F58131DF1}" type="slidenum">
              <a:rPr lang="nl-NL" smtClean="0"/>
              <a:pPr/>
              <a:t>11</a:t>
            </a:fld>
            <a:endParaRPr lang="nl-NL"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ijdelijke aanduiding voor dia-afbeelding 1"/>
          <p:cNvSpPr>
            <a:spLocks noGrp="1" noRot="1" noChangeAspect="1" noTextEdit="1"/>
          </p:cNvSpPr>
          <p:nvPr>
            <p:ph type="sldImg"/>
          </p:nvPr>
        </p:nvSpPr>
        <p:spPr>
          <a:ln/>
        </p:spPr>
      </p:sp>
      <p:sp>
        <p:nvSpPr>
          <p:cNvPr id="141315" name="Tijdelijke aanduiding voor notities 2"/>
          <p:cNvSpPr>
            <a:spLocks noGrp="1"/>
          </p:cNvSpPr>
          <p:nvPr>
            <p:ph type="body" idx="1"/>
          </p:nvPr>
        </p:nvSpPr>
        <p:spPr>
          <a:noFill/>
          <a:ln/>
        </p:spPr>
        <p:txBody>
          <a:bodyPr/>
          <a:lstStyle/>
          <a:p>
            <a:endParaRPr lang="en-US" dirty="0" smtClean="0"/>
          </a:p>
        </p:txBody>
      </p:sp>
      <p:sp>
        <p:nvSpPr>
          <p:cNvPr id="141316" name="Tijdelijke aanduiding voor dianummer 3"/>
          <p:cNvSpPr>
            <a:spLocks noGrp="1"/>
          </p:cNvSpPr>
          <p:nvPr>
            <p:ph type="sldNum" sz="quarter" idx="5"/>
          </p:nvPr>
        </p:nvSpPr>
        <p:spPr>
          <a:noFill/>
        </p:spPr>
        <p:txBody>
          <a:bodyPr/>
          <a:lstStyle/>
          <a:p>
            <a:fld id="{E20ACC55-66FA-48DD-BCF9-F315DC5AB512}" type="slidenum">
              <a:rPr lang="nl-NL" smtClean="0"/>
              <a:pPr/>
              <a:t>12</a:t>
            </a:fld>
            <a:endParaRPr lang="nl-NL"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jdelijke aanduiding voor dia-afbeelding 1"/>
          <p:cNvSpPr>
            <a:spLocks noGrp="1" noRot="1" noChangeAspect="1" noTextEdit="1"/>
          </p:cNvSpPr>
          <p:nvPr>
            <p:ph type="sldImg"/>
          </p:nvPr>
        </p:nvSpPr>
        <p:spPr>
          <a:ln/>
        </p:spPr>
      </p:sp>
      <p:sp>
        <p:nvSpPr>
          <p:cNvPr id="142339" name="Tijdelijke aanduiding voor notities 2"/>
          <p:cNvSpPr>
            <a:spLocks noGrp="1"/>
          </p:cNvSpPr>
          <p:nvPr>
            <p:ph type="body" idx="1"/>
          </p:nvPr>
        </p:nvSpPr>
        <p:spPr>
          <a:noFill/>
          <a:ln/>
        </p:spPr>
        <p:txBody>
          <a:bodyPr/>
          <a:lstStyle/>
          <a:p>
            <a:endParaRPr lang="en-US" dirty="0" smtClean="0"/>
          </a:p>
        </p:txBody>
      </p:sp>
      <p:sp>
        <p:nvSpPr>
          <p:cNvPr id="142340" name="Tijdelijke aanduiding voor dianummer 3"/>
          <p:cNvSpPr>
            <a:spLocks noGrp="1"/>
          </p:cNvSpPr>
          <p:nvPr>
            <p:ph type="sldNum" sz="quarter" idx="5"/>
          </p:nvPr>
        </p:nvSpPr>
        <p:spPr>
          <a:noFill/>
        </p:spPr>
        <p:txBody>
          <a:bodyPr/>
          <a:lstStyle/>
          <a:p>
            <a:fld id="{F431055A-A6B9-4209-95B4-5E1685825663}" type="slidenum">
              <a:rPr lang="nl-NL" smtClean="0"/>
              <a:pPr/>
              <a:t>13</a:t>
            </a:fld>
            <a:endParaRPr lang="nl-NL"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jdelijke aanduiding voor dia-afbeelding 1"/>
          <p:cNvSpPr>
            <a:spLocks noGrp="1" noRot="1" noChangeAspect="1" noTextEdit="1"/>
          </p:cNvSpPr>
          <p:nvPr>
            <p:ph type="sldImg"/>
          </p:nvPr>
        </p:nvSpPr>
        <p:spPr>
          <a:ln/>
        </p:spPr>
      </p:sp>
      <p:sp>
        <p:nvSpPr>
          <p:cNvPr id="143363" name="Tijdelijke aanduiding voor notities 2"/>
          <p:cNvSpPr>
            <a:spLocks noGrp="1"/>
          </p:cNvSpPr>
          <p:nvPr>
            <p:ph type="body" idx="1"/>
          </p:nvPr>
        </p:nvSpPr>
        <p:spPr>
          <a:noFill/>
          <a:ln/>
        </p:spPr>
        <p:txBody>
          <a:bodyPr/>
          <a:lstStyle/>
          <a:p>
            <a:endParaRPr lang="en-US" dirty="0" smtClean="0"/>
          </a:p>
        </p:txBody>
      </p:sp>
      <p:sp>
        <p:nvSpPr>
          <p:cNvPr id="143364" name="Tijdelijke aanduiding voor dianummer 3"/>
          <p:cNvSpPr>
            <a:spLocks noGrp="1"/>
          </p:cNvSpPr>
          <p:nvPr>
            <p:ph type="sldNum" sz="quarter" idx="5"/>
          </p:nvPr>
        </p:nvSpPr>
        <p:spPr>
          <a:noFill/>
        </p:spPr>
        <p:txBody>
          <a:bodyPr/>
          <a:lstStyle/>
          <a:p>
            <a:fld id="{3207302C-C469-46DD-9A78-46BE69AB0A25}" type="slidenum">
              <a:rPr lang="nl-NL" smtClean="0"/>
              <a:pPr/>
              <a:t>14</a:t>
            </a:fld>
            <a:endParaRPr lang="nl-NL"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ijdelijke aanduiding voor dia-afbeelding 1"/>
          <p:cNvSpPr>
            <a:spLocks noGrp="1" noRot="1" noChangeAspect="1" noTextEdit="1"/>
          </p:cNvSpPr>
          <p:nvPr>
            <p:ph type="sldImg"/>
          </p:nvPr>
        </p:nvSpPr>
        <p:spPr>
          <a:ln/>
        </p:spPr>
      </p:sp>
      <p:sp>
        <p:nvSpPr>
          <p:cNvPr id="144387" name="Tijdelijke aanduiding voor notities 2"/>
          <p:cNvSpPr>
            <a:spLocks noGrp="1"/>
          </p:cNvSpPr>
          <p:nvPr>
            <p:ph type="body" idx="1"/>
          </p:nvPr>
        </p:nvSpPr>
        <p:spPr>
          <a:noFill/>
          <a:ln/>
        </p:spPr>
        <p:txBody>
          <a:bodyPr/>
          <a:lstStyle/>
          <a:p>
            <a:endParaRPr lang="en-US" dirty="0" smtClean="0"/>
          </a:p>
        </p:txBody>
      </p:sp>
      <p:sp>
        <p:nvSpPr>
          <p:cNvPr id="144388" name="Tijdelijke aanduiding voor dianummer 3"/>
          <p:cNvSpPr>
            <a:spLocks noGrp="1"/>
          </p:cNvSpPr>
          <p:nvPr>
            <p:ph type="sldNum" sz="quarter" idx="5"/>
          </p:nvPr>
        </p:nvSpPr>
        <p:spPr>
          <a:noFill/>
        </p:spPr>
        <p:txBody>
          <a:bodyPr/>
          <a:lstStyle/>
          <a:p>
            <a:fld id="{1456A740-8F18-460F-9408-E7A2A53A77C3}" type="slidenum">
              <a:rPr lang="nl-NL" smtClean="0"/>
              <a:pPr/>
              <a:t>15</a:t>
            </a:fld>
            <a:endParaRPr lang="nl-NL"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jdelijke aanduiding voor dia-afbeelding 1"/>
          <p:cNvSpPr>
            <a:spLocks noGrp="1" noRot="1" noChangeAspect="1" noTextEdit="1"/>
          </p:cNvSpPr>
          <p:nvPr>
            <p:ph type="sldImg"/>
          </p:nvPr>
        </p:nvSpPr>
        <p:spPr>
          <a:ln/>
        </p:spPr>
      </p:sp>
      <p:sp>
        <p:nvSpPr>
          <p:cNvPr id="145411" name="Tijdelijke aanduiding voor notities 2"/>
          <p:cNvSpPr>
            <a:spLocks noGrp="1"/>
          </p:cNvSpPr>
          <p:nvPr>
            <p:ph type="body" idx="1"/>
          </p:nvPr>
        </p:nvSpPr>
        <p:spPr>
          <a:noFill/>
          <a:ln/>
        </p:spPr>
        <p:txBody>
          <a:bodyPr/>
          <a:lstStyle/>
          <a:p>
            <a:endParaRPr lang="en-US" dirty="0" smtClean="0"/>
          </a:p>
        </p:txBody>
      </p:sp>
      <p:sp>
        <p:nvSpPr>
          <p:cNvPr id="145412" name="Tijdelijke aanduiding voor dianummer 3"/>
          <p:cNvSpPr>
            <a:spLocks noGrp="1"/>
          </p:cNvSpPr>
          <p:nvPr>
            <p:ph type="sldNum" sz="quarter" idx="5"/>
          </p:nvPr>
        </p:nvSpPr>
        <p:spPr>
          <a:noFill/>
        </p:spPr>
        <p:txBody>
          <a:bodyPr/>
          <a:lstStyle/>
          <a:p>
            <a:fld id="{1D2960F3-C774-4A35-98EA-29266C5791CE}" type="slidenum">
              <a:rPr lang="nl-NL" smtClean="0"/>
              <a:pPr/>
              <a:t>16</a:t>
            </a:fld>
            <a:endParaRPr lang="nl-NL"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ijdelijke aanduiding voor dia-afbeelding 1"/>
          <p:cNvSpPr>
            <a:spLocks noGrp="1" noRot="1" noChangeAspect="1" noTextEdit="1"/>
          </p:cNvSpPr>
          <p:nvPr>
            <p:ph type="sldImg"/>
          </p:nvPr>
        </p:nvSpPr>
        <p:spPr>
          <a:ln/>
        </p:spPr>
      </p:sp>
      <p:sp>
        <p:nvSpPr>
          <p:cNvPr id="146435" name="Tijdelijke aanduiding voor notities 2"/>
          <p:cNvSpPr>
            <a:spLocks noGrp="1"/>
          </p:cNvSpPr>
          <p:nvPr>
            <p:ph type="body" idx="1"/>
          </p:nvPr>
        </p:nvSpPr>
        <p:spPr>
          <a:noFill/>
          <a:ln/>
        </p:spPr>
        <p:txBody>
          <a:bodyPr/>
          <a:lstStyle/>
          <a:p>
            <a:endParaRPr lang="en-US" dirty="0" smtClean="0"/>
          </a:p>
        </p:txBody>
      </p:sp>
      <p:sp>
        <p:nvSpPr>
          <p:cNvPr id="146436" name="Tijdelijke aanduiding voor dianummer 3"/>
          <p:cNvSpPr>
            <a:spLocks noGrp="1"/>
          </p:cNvSpPr>
          <p:nvPr>
            <p:ph type="sldNum" sz="quarter" idx="5"/>
          </p:nvPr>
        </p:nvSpPr>
        <p:spPr>
          <a:noFill/>
        </p:spPr>
        <p:txBody>
          <a:bodyPr/>
          <a:lstStyle/>
          <a:p>
            <a:fld id="{112031ED-7176-49F3-B029-E39786F0ADAF}" type="slidenum">
              <a:rPr lang="nl-NL" smtClean="0"/>
              <a:pPr/>
              <a:t>17</a:t>
            </a:fld>
            <a:endParaRPr lang="nl-NL"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ijdelijke aanduiding voor dia-afbeelding 1"/>
          <p:cNvSpPr>
            <a:spLocks noGrp="1" noRot="1" noChangeAspect="1" noTextEdit="1"/>
          </p:cNvSpPr>
          <p:nvPr>
            <p:ph type="sldImg"/>
          </p:nvPr>
        </p:nvSpPr>
        <p:spPr>
          <a:ln/>
        </p:spPr>
      </p:sp>
      <p:sp>
        <p:nvSpPr>
          <p:cNvPr id="147459" name="Tijdelijke aanduiding voor notities 2"/>
          <p:cNvSpPr>
            <a:spLocks noGrp="1"/>
          </p:cNvSpPr>
          <p:nvPr>
            <p:ph type="body" idx="1"/>
          </p:nvPr>
        </p:nvSpPr>
        <p:spPr>
          <a:noFill/>
          <a:ln/>
        </p:spPr>
        <p:txBody>
          <a:bodyPr/>
          <a:lstStyle/>
          <a:p>
            <a:endParaRPr lang="en-US" dirty="0" smtClean="0"/>
          </a:p>
        </p:txBody>
      </p:sp>
      <p:sp>
        <p:nvSpPr>
          <p:cNvPr id="147460" name="Tijdelijke aanduiding voor dianummer 3"/>
          <p:cNvSpPr>
            <a:spLocks noGrp="1"/>
          </p:cNvSpPr>
          <p:nvPr>
            <p:ph type="sldNum" sz="quarter" idx="5"/>
          </p:nvPr>
        </p:nvSpPr>
        <p:spPr>
          <a:noFill/>
        </p:spPr>
        <p:txBody>
          <a:bodyPr/>
          <a:lstStyle/>
          <a:p>
            <a:fld id="{5BC20256-AF1B-42EC-AC07-F990BA3FCD19}" type="slidenum">
              <a:rPr lang="nl-NL" smtClean="0"/>
              <a:pPr/>
              <a:t>18</a:t>
            </a:fld>
            <a:endParaRPr lang="nl-NL"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ijdelijke aanduiding voor dia-afbeelding 1"/>
          <p:cNvSpPr>
            <a:spLocks noGrp="1" noRot="1" noChangeAspect="1" noTextEdit="1"/>
          </p:cNvSpPr>
          <p:nvPr>
            <p:ph type="sldImg"/>
          </p:nvPr>
        </p:nvSpPr>
        <p:spPr>
          <a:ln/>
        </p:spPr>
      </p:sp>
      <p:sp>
        <p:nvSpPr>
          <p:cNvPr id="148483" name="Tijdelijke aanduiding voor notities 2"/>
          <p:cNvSpPr>
            <a:spLocks noGrp="1"/>
          </p:cNvSpPr>
          <p:nvPr>
            <p:ph type="body" idx="1"/>
          </p:nvPr>
        </p:nvSpPr>
        <p:spPr>
          <a:noFill/>
          <a:ln/>
        </p:spPr>
        <p:txBody>
          <a:bodyPr/>
          <a:lstStyle/>
          <a:p>
            <a:endParaRPr lang="en-US" dirty="0" smtClean="0"/>
          </a:p>
        </p:txBody>
      </p:sp>
      <p:sp>
        <p:nvSpPr>
          <p:cNvPr id="148484" name="Tijdelijke aanduiding voor dianummer 3"/>
          <p:cNvSpPr>
            <a:spLocks noGrp="1"/>
          </p:cNvSpPr>
          <p:nvPr>
            <p:ph type="sldNum" sz="quarter" idx="5"/>
          </p:nvPr>
        </p:nvSpPr>
        <p:spPr>
          <a:noFill/>
        </p:spPr>
        <p:txBody>
          <a:bodyPr/>
          <a:lstStyle/>
          <a:p>
            <a:fld id="{2CCF77DC-A87B-47B8-9B1C-3F6D2A678160}" type="slidenum">
              <a:rPr lang="nl-NL" smtClean="0"/>
              <a:pPr/>
              <a:t>19</a:t>
            </a:fld>
            <a:endParaRPr lang="nl-NL"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jdelijke aanduiding voor dia-afbeelding 1"/>
          <p:cNvSpPr>
            <a:spLocks noGrp="1" noRot="1" noChangeAspect="1" noTextEdit="1"/>
          </p:cNvSpPr>
          <p:nvPr>
            <p:ph type="sldImg"/>
          </p:nvPr>
        </p:nvSpPr>
        <p:spPr>
          <a:ln/>
        </p:spPr>
      </p:sp>
      <p:sp>
        <p:nvSpPr>
          <p:cNvPr id="133123" name="Tijdelijke aanduiding voor notities 2"/>
          <p:cNvSpPr>
            <a:spLocks noGrp="1"/>
          </p:cNvSpPr>
          <p:nvPr>
            <p:ph type="body" idx="1"/>
          </p:nvPr>
        </p:nvSpPr>
        <p:spPr>
          <a:noFill/>
          <a:ln/>
        </p:spPr>
        <p:txBody>
          <a:bodyPr/>
          <a:lstStyle/>
          <a:p>
            <a:endParaRPr lang="en-US" dirty="0" smtClean="0"/>
          </a:p>
        </p:txBody>
      </p:sp>
      <p:sp>
        <p:nvSpPr>
          <p:cNvPr id="133124" name="Tijdelijke aanduiding voor dianummer 3"/>
          <p:cNvSpPr>
            <a:spLocks noGrp="1"/>
          </p:cNvSpPr>
          <p:nvPr>
            <p:ph type="sldNum" sz="quarter" idx="5"/>
          </p:nvPr>
        </p:nvSpPr>
        <p:spPr>
          <a:noFill/>
        </p:spPr>
        <p:txBody>
          <a:bodyPr/>
          <a:lstStyle/>
          <a:p>
            <a:fld id="{C8F6E464-6DEE-4AB7-BA21-2A188FD8F1D7}" type="slidenum">
              <a:rPr lang="nl-NL" smtClean="0"/>
              <a:pPr/>
              <a:t>2</a:t>
            </a:fld>
            <a:endParaRPr lang="nl-NL"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ijdelijke aanduiding voor dia-afbeelding 1"/>
          <p:cNvSpPr>
            <a:spLocks noGrp="1" noRot="1" noChangeAspect="1" noTextEdit="1"/>
          </p:cNvSpPr>
          <p:nvPr>
            <p:ph type="sldImg"/>
          </p:nvPr>
        </p:nvSpPr>
        <p:spPr>
          <a:ln/>
        </p:spPr>
      </p:sp>
      <p:sp>
        <p:nvSpPr>
          <p:cNvPr id="149507" name="Tijdelijke aanduiding voor notities 2"/>
          <p:cNvSpPr>
            <a:spLocks noGrp="1"/>
          </p:cNvSpPr>
          <p:nvPr>
            <p:ph type="body" idx="1"/>
          </p:nvPr>
        </p:nvSpPr>
        <p:spPr>
          <a:noFill/>
          <a:ln/>
        </p:spPr>
        <p:txBody>
          <a:bodyPr/>
          <a:lstStyle/>
          <a:p>
            <a:endParaRPr lang="en-US" dirty="0" smtClean="0"/>
          </a:p>
        </p:txBody>
      </p:sp>
      <p:sp>
        <p:nvSpPr>
          <p:cNvPr id="149508" name="Tijdelijke aanduiding voor dianummer 3"/>
          <p:cNvSpPr>
            <a:spLocks noGrp="1"/>
          </p:cNvSpPr>
          <p:nvPr>
            <p:ph type="sldNum" sz="quarter" idx="5"/>
          </p:nvPr>
        </p:nvSpPr>
        <p:spPr>
          <a:noFill/>
        </p:spPr>
        <p:txBody>
          <a:bodyPr/>
          <a:lstStyle/>
          <a:p>
            <a:fld id="{2FE49709-E36F-4B7E-9CAB-7ECA5648B67D}" type="slidenum">
              <a:rPr lang="nl-NL" smtClean="0"/>
              <a:pPr/>
              <a:t>20</a:t>
            </a:fld>
            <a:endParaRPr lang="nl-NL"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Tijdelijke aanduiding voor dia-afbeelding 1"/>
          <p:cNvSpPr>
            <a:spLocks noGrp="1" noRot="1" noChangeAspect="1" noTextEdit="1"/>
          </p:cNvSpPr>
          <p:nvPr>
            <p:ph type="sldImg"/>
          </p:nvPr>
        </p:nvSpPr>
        <p:spPr>
          <a:ln/>
        </p:spPr>
      </p:sp>
      <p:sp>
        <p:nvSpPr>
          <p:cNvPr id="150531" name="Tijdelijke aanduiding voor notities 2"/>
          <p:cNvSpPr>
            <a:spLocks noGrp="1"/>
          </p:cNvSpPr>
          <p:nvPr>
            <p:ph type="body" idx="1"/>
          </p:nvPr>
        </p:nvSpPr>
        <p:spPr>
          <a:noFill/>
          <a:ln/>
        </p:spPr>
        <p:txBody>
          <a:bodyPr/>
          <a:lstStyle/>
          <a:p>
            <a:endParaRPr lang="en-US" dirty="0" smtClean="0"/>
          </a:p>
        </p:txBody>
      </p:sp>
      <p:sp>
        <p:nvSpPr>
          <p:cNvPr id="150532" name="Tijdelijke aanduiding voor dianummer 3"/>
          <p:cNvSpPr>
            <a:spLocks noGrp="1"/>
          </p:cNvSpPr>
          <p:nvPr>
            <p:ph type="sldNum" sz="quarter" idx="5"/>
          </p:nvPr>
        </p:nvSpPr>
        <p:spPr>
          <a:noFill/>
        </p:spPr>
        <p:txBody>
          <a:bodyPr/>
          <a:lstStyle/>
          <a:p>
            <a:fld id="{2D763088-FB58-401F-A58F-863070D3EC9A}" type="slidenum">
              <a:rPr lang="nl-NL" smtClean="0"/>
              <a:pPr/>
              <a:t>21</a:t>
            </a:fld>
            <a:endParaRPr lang="nl-NL"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ijdelijke aanduiding voor dia-afbeelding 1"/>
          <p:cNvSpPr>
            <a:spLocks noGrp="1" noRot="1" noChangeAspect="1" noTextEdit="1"/>
          </p:cNvSpPr>
          <p:nvPr>
            <p:ph type="sldImg"/>
          </p:nvPr>
        </p:nvSpPr>
        <p:spPr>
          <a:ln/>
        </p:spPr>
      </p:sp>
      <p:sp>
        <p:nvSpPr>
          <p:cNvPr id="151555" name="Tijdelijke aanduiding voor notities 2"/>
          <p:cNvSpPr>
            <a:spLocks noGrp="1"/>
          </p:cNvSpPr>
          <p:nvPr>
            <p:ph type="body" idx="1"/>
          </p:nvPr>
        </p:nvSpPr>
        <p:spPr>
          <a:noFill/>
          <a:ln/>
        </p:spPr>
        <p:txBody>
          <a:bodyPr/>
          <a:lstStyle/>
          <a:p>
            <a:endParaRPr lang="en-US" dirty="0" smtClean="0"/>
          </a:p>
        </p:txBody>
      </p:sp>
      <p:sp>
        <p:nvSpPr>
          <p:cNvPr id="151556" name="Tijdelijke aanduiding voor dianummer 3"/>
          <p:cNvSpPr>
            <a:spLocks noGrp="1"/>
          </p:cNvSpPr>
          <p:nvPr>
            <p:ph type="sldNum" sz="quarter" idx="5"/>
          </p:nvPr>
        </p:nvSpPr>
        <p:spPr>
          <a:noFill/>
        </p:spPr>
        <p:txBody>
          <a:bodyPr/>
          <a:lstStyle/>
          <a:p>
            <a:fld id="{5FB22D6E-0485-4E83-A680-3F96FBE5F846}" type="slidenum">
              <a:rPr lang="nl-NL" smtClean="0"/>
              <a:pPr/>
              <a:t>22</a:t>
            </a:fld>
            <a:endParaRPr lang="nl-NL"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ijdelijke aanduiding voor dia-afbeelding 1"/>
          <p:cNvSpPr>
            <a:spLocks noGrp="1" noRot="1" noChangeAspect="1" noTextEdit="1"/>
          </p:cNvSpPr>
          <p:nvPr>
            <p:ph type="sldImg"/>
          </p:nvPr>
        </p:nvSpPr>
        <p:spPr>
          <a:ln/>
        </p:spPr>
      </p:sp>
      <p:sp>
        <p:nvSpPr>
          <p:cNvPr id="152579" name="Tijdelijke aanduiding voor notities 2"/>
          <p:cNvSpPr>
            <a:spLocks noGrp="1"/>
          </p:cNvSpPr>
          <p:nvPr>
            <p:ph type="body" idx="1"/>
          </p:nvPr>
        </p:nvSpPr>
        <p:spPr>
          <a:noFill/>
          <a:ln/>
        </p:spPr>
        <p:txBody>
          <a:bodyPr/>
          <a:lstStyle/>
          <a:p>
            <a:endParaRPr lang="en-US" dirty="0" smtClean="0"/>
          </a:p>
        </p:txBody>
      </p:sp>
      <p:sp>
        <p:nvSpPr>
          <p:cNvPr id="152580" name="Tijdelijke aanduiding voor dianummer 3"/>
          <p:cNvSpPr>
            <a:spLocks noGrp="1"/>
          </p:cNvSpPr>
          <p:nvPr>
            <p:ph type="sldNum" sz="quarter" idx="5"/>
          </p:nvPr>
        </p:nvSpPr>
        <p:spPr>
          <a:noFill/>
        </p:spPr>
        <p:txBody>
          <a:bodyPr/>
          <a:lstStyle/>
          <a:p>
            <a:fld id="{A136ADBA-2B8D-402C-AF26-287F0587CB39}" type="slidenum">
              <a:rPr lang="nl-NL" smtClean="0"/>
              <a:pPr/>
              <a:t>23</a:t>
            </a:fld>
            <a:endParaRPr lang="nl-NL"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jdelijke aanduiding voor dia-afbeelding 1"/>
          <p:cNvSpPr>
            <a:spLocks noGrp="1" noRot="1" noChangeAspect="1" noTextEdit="1"/>
          </p:cNvSpPr>
          <p:nvPr>
            <p:ph type="sldImg"/>
          </p:nvPr>
        </p:nvSpPr>
        <p:spPr>
          <a:ln/>
        </p:spPr>
      </p:sp>
      <p:sp>
        <p:nvSpPr>
          <p:cNvPr id="153603" name="Tijdelijke aanduiding voor notities 2"/>
          <p:cNvSpPr>
            <a:spLocks noGrp="1"/>
          </p:cNvSpPr>
          <p:nvPr>
            <p:ph type="body" idx="1"/>
          </p:nvPr>
        </p:nvSpPr>
        <p:spPr>
          <a:noFill/>
          <a:ln/>
        </p:spPr>
        <p:txBody>
          <a:bodyPr/>
          <a:lstStyle/>
          <a:p>
            <a:endParaRPr lang="en-US" dirty="0" smtClean="0"/>
          </a:p>
        </p:txBody>
      </p:sp>
      <p:sp>
        <p:nvSpPr>
          <p:cNvPr id="153604" name="Tijdelijke aanduiding voor dianummer 3"/>
          <p:cNvSpPr>
            <a:spLocks noGrp="1"/>
          </p:cNvSpPr>
          <p:nvPr>
            <p:ph type="sldNum" sz="quarter" idx="5"/>
          </p:nvPr>
        </p:nvSpPr>
        <p:spPr>
          <a:noFill/>
        </p:spPr>
        <p:txBody>
          <a:bodyPr/>
          <a:lstStyle/>
          <a:p>
            <a:fld id="{4DFB20FC-F55D-492A-BD4C-6C82D4AB4CBA}" type="slidenum">
              <a:rPr lang="nl-NL" smtClean="0"/>
              <a:pPr/>
              <a:t>24</a:t>
            </a:fld>
            <a:endParaRPr lang="nl-NL"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ijdelijke aanduiding voor dia-afbeelding 1"/>
          <p:cNvSpPr>
            <a:spLocks noGrp="1" noRot="1" noChangeAspect="1" noTextEdit="1"/>
          </p:cNvSpPr>
          <p:nvPr>
            <p:ph type="sldImg"/>
          </p:nvPr>
        </p:nvSpPr>
        <p:spPr>
          <a:ln/>
        </p:spPr>
      </p:sp>
      <p:sp>
        <p:nvSpPr>
          <p:cNvPr id="154627" name="Tijdelijke aanduiding voor notities 2"/>
          <p:cNvSpPr>
            <a:spLocks noGrp="1"/>
          </p:cNvSpPr>
          <p:nvPr>
            <p:ph type="body" idx="1"/>
          </p:nvPr>
        </p:nvSpPr>
        <p:spPr>
          <a:noFill/>
          <a:ln/>
        </p:spPr>
        <p:txBody>
          <a:bodyPr/>
          <a:lstStyle/>
          <a:p>
            <a:endParaRPr lang="en-US" dirty="0" smtClean="0"/>
          </a:p>
        </p:txBody>
      </p:sp>
      <p:sp>
        <p:nvSpPr>
          <p:cNvPr id="154628" name="Tijdelijke aanduiding voor dianummer 3"/>
          <p:cNvSpPr>
            <a:spLocks noGrp="1"/>
          </p:cNvSpPr>
          <p:nvPr>
            <p:ph type="sldNum" sz="quarter" idx="5"/>
          </p:nvPr>
        </p:nvSpPr>
        <p:spPr>
          <a:noFill/>
        </p:spPr>
        <p:txBody>
          <a:bodyPr/>
          <a:lstStyle/>
          <a:p>
            <a:fld id="{D65A346C-6310-4123-ACD7-0C8E5AB569D2}" type="slidenum">
              <a:rPr lang="nl-NL" smtClean="0"/>
              <a:pPr/>
              <a:t>25</a:t>
            </a:fld>
            <a:endParaRPr lang="nl-NL"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jdelijke aanduiding voor dia-afbeelding 1"/>
          <p:cNvSpPr>
            <a:spLocks noGrp="1" noRot="1" noChangeAspect="1" noTextEdit="1"/>
          </p:cNvSpPr>
          <p:nvPr>
            <p:ph type="sldImg"/>
          </p:nvPr>
        </p:nvSpPr>
        <p:spPr>
          <a:ln/>
        </p:spPr>
      </p:sp>
      <p:sp>
        <p:nvSpPr>
          <p:cNvPr id="155651" name="Tijdelijke aanduiding voor notities 2"/>
          <p:cNvSpPr>
            <a:spLocks noGrp="1"/>
          </p:cNvSpPr>
          <p:nvPr>
            <p:ph type="body" idx="1"/>
          </p:nvPr>
        </p:nvSpPr>
        <p:spPr>
          <a:noFill/>
          <a:ln/>
        </p:spPr>
        <p:txBody>
          <a:bodyPr/>
          <a:lstStyle/>
          <a:p>
            <a:endParaRPr lang="en-US" dirty="0" smtClean="0"/>
          </a:p>
        </p:txBody>
      </p:sp>
      <p:sp>
        <p:nvSpPr>
          <p:cNvPr id="155652" name="Tijdelijke aanduiding voor dianummer 3"/>
          <p:cNvSpPr>
            <a:spLocks noGrp="1"/>
          </p:cNvSpPr>
          <p:nvPr>
            <p:ph type="sldNum" sz="quarter" idx="5"/>
          </p:nvPr>
        </p:nvSpPr>
        <p:spPr>
          <a:noFill/>
        </p:spPr>
        <p:txBody>
          <a:bodyPr/>
          <a:lstStyle/>
          <a:p>
            <a:fld id="{C9D29686-526D-42B0-B3A4-009301321E1C}" type="slidenum">
              <a:rPr lang="nl-NL" smtClean="0"/>
              <a:pPr/>
              <a:t>26</a:t>
            </a:fld>
            <a:endParaRPr lang="nl-NL"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Tijdelijke aanduiding voor dia-afbeelding 1"/>
          <p:cNvSpPr>
            <a:spLocks noGrp="1" noRot="1" noChangeAspect="1" noTextEdit="1"/>
          </p:cNvSpPr>
          <p:nvPr>
            <p:ph type="sldImg"/>
          </p:nvPr>
        </p:nvSpPr>
        <p:spPr>
          <a:ln/>
        </p:spPr>
      </p:sp>
      <p:sp>
        <p:nvSpPr>
          <p:cNvPr id="156675" name="Tijdelijke aanduiding voor notities 2"/>
          <p:cNvSpPr>
            <a:spLocks noGrp="1"/>
          </p:cNvSpPr>
          <p:nvPr>
            <p:ph type="body" idx="1"/>
          </p:nvPr>
        </p:nvSpPr>
        <p:spPr>
          <a:noFill/>
          <a:ln/>
        </p:spPr>
        <p:txBody>
          <a:bodyPr/>
          <a:lstStyle/>
          <a:p>
            <a:endParaRPr lang="en-US" dirty="0" smtClean="0"/>
          </a:p>
        </p:txBody>
      </p:sp>
      <p:sp>
        <p:nvSpPr>
          <p:cNvPr id="156676" name="Tijdelijke aanduiding voor dianummer 3"/>
          <p:cNvSpPr>
            <a:spLocks noGrp="1"/>
          </p:cNvSpPr>
          <p:nvPr>
            <p:ph type="sldNum" sz="quarter" idx="5"/>
          </p:nvPr>
        </p:nvSpPr>
        <p:spPr>
          <a:noFill/>
        </p:spPr>
        <p:txBody>
          <a:bodyPr/>
          <a:lstStyle/>
          <a:p>
            <a:fld id="{93D33A0D-7FD1-45E5-B69D-A894E22AF15B}" type="slidenum">
              <a:rPr lang="nl-NL" smtClean="0"/>
              <a:pPr/>
              <a:t>27</a:t>
            </a:fld>
            <a:endParaRPr lang="nl-NL"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ijdelijke aanduiding voor dia-afbeelding 1"/>
          <p:cNvSpPr>
            <a:spLocks noGrp="1" noRot="1" noChangeAspect="1" noTextEdit="1"/>
          </p:cNvSpPr>
          <p:nvPr>
            <p:ph type="sldImg"/>
          </p:nvPr>
        </p:nvSpPr>
        <p:spPr>
          <a:ln/>
        </p:spPr>
      </p:sp>
      <p:sp>
        <p:nvSpPr>
          <p:cNvPr id="157699" name="Tijdelijke aanduiding voor notities 2"/>
          <p:cNvSpPr>
            <a:spLocks noGrp="1"/>
          </p:cNvSpPr>
          <p:nvPr>
            <p:ph type="body" idx="1"/>
          </p:nvPr>
        </p:nvSpPr>
        <p:spPr>
          <a:noFill/>
          <a:ln/>
        </p:spPr>
        <p:txBody>
          <a:bodyPr/>
          <a:lstStyle/>
          <a:p>
            <a:endParaRPr lang="en-US" dirty="0" smtClean="0"/>
          </a:p>
        </p:txBody>
      </p:sp>
      <p:sp>
        <p:nvSpPr>
          <p:cNvPr id="157700" name="Tijdelijke aanduiding voor dianummer 3"/>
          <p:cNvSpPr>
            <a:spLocks noGrp="1"/>
          </p:cNvSpPr>
          <p:nvPr>
            <p:ph type="sldNum" sz="quarter" idx="5"/>
          </p:nvPr>
        </p:nvSpPr>
        <p:spPr>
          <a:noFill/>
        </p:spPr>
        <p:txBody>
          <a:bodyPr/>
          <a:lstStyle/>
          <a:p>
            <a:fld id="{89301B35-C6C7-4C50-8008-1D870C999305}" type="slidenum">
              <a:rPr lang="nl-NL" smtClean="0"/>
              <a:pPr/>
              <a:t>28</a:t>
            </a:fld>
            <a:endParaRPr lang="nl-NL"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Tijdelijke aanduiding voor dia-afbeelding 1"/>
          <p:cNvSpPr>
            <a:spLocks noGrp="1" noRot="1" noChangeAspect="1" noTextEdit="1"/>
          </p:cNvSpPr>
          <p:nvPr>
            <p:ph type="sldImg"/>
          </p:nvPr>
        </p:nvSpPr>
        <p:spPr>
          <a:ln/>
        </p:spPr>
      </p:sp>
      <p:sp>
        <p:nvSpPr>
          <p:cNvPr id="158723" name="Tijdelijke aanduiding voor notities 2"/>
          <p:cNvSpPr>
            <a:spLocks noGrp="1"/>
          </p:cNvSpPr>
          <p:nvPr>
            <p:ph type="body" idx="1"/>
          </p:nvPr>
        </p:nvSpPr>
        <p:spPr>
          <a:noFill/>
          <a:ln/>
        </p:spPr>
        <p:txBody>
          <a:bodyPr/>
          <a:lstStyle/>
          <a:p>
            <a:endParaRPr lang="en-US" dirty="0" smtClean="0"/>
          </a:p>
        </p:txBody>
      </p:sp>
      <p:sp>
        <p:nvSpPr>
          <p:cNvPr id="158724" name="Tijdelijke aanduiding voor dianummer 3"/>
          <p:cNvSpPr>
            <a:spLocks noGrp="1"/>
          </p:cNvSpPr>
          <p:nvPr>
            <p:ph type="sldNum" sz="quarter" idx="5"/>
          </p:nvPr>
        </p:nvSpPr>
        <p:spPr>
          <a:noFill/>
        </p:spPr>
        <p:txBody>
          <a:bodyPr/>
          <a:lstStyle/>
          <a:p>
            <a:fld id="{B840EB35-27B3-4D27-94D4-023037DBF234}" type="slidenum">
              <a:rPr lang="nl-NL" smtClean="0"/>
              <a:pPr/>
              <a:t>29</a:t>
            </a:fld>
            <a:endParaRPr lang="nl-NL"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ijdelijke aanduiding voor dia-afbeelding 1"/>
          <p:cNvSpPr>
            <a:spLocks noGrp="1" noRot="1" noChangeAspect="1" noTextEdit="1"/>
          </p:cNvSpPr>
          <p:nvPr>
            <p:ph type="sldImg"/>
          </p:nvPr>
        </p:nvSpPr>
        <p:spPr>
          <a:ln/>
        </p:spPr>
      </p:sp>
      <p:sp>
        <p:nvSpPr>
          <p:cNvPr id="134147" name="Tijdelijke aanduiding voor notities 2"/>
          <p:cNvSpPr>
            <a:spLocks noGrp="1"/>
          </p:cNvSpPr>
          <p:nvPr>
            <p:ph type="body" idx="1"/>
          </p:nvPr>
        </p:nvSpPr>
        <p:spPr>
          <a:noFill/>
          <a:ln/>
        </p:spPr>
        <p:txBody>
          <a:bodyPr/>
          <a:lstStyle/>
          <a:p>
            <a:endParaRPr lang="en-US" dirty="0" smtClean="0"/>
          </a:p>
        </p:txBody>
      </p:sp>
      <p:sp>
        <p:nvSpPr>
          <p:cNvPr id="134148" name="Tijdelijke aanduiding voor dianummer 3"/>
          <p:cNvSpPr>
            <a:spLocks noGrp="1"/>
          </p:cNvSpPr>
          <p:nvPr>
            <p:ph type="sldNum" sz="quarter" idx="5"/>
          </p:nvPr>
        </p:nvSpPr>
        <p:spPr>
          <a:noFill/>
        </p:spPr>
        <p:txBody>
          <a:bodyPr/>
          <a:lstStyle/>
          <a:p>
            <a:fld id="{9F021949-6876-4D80-866F-6FE7C1D9E23E}" type="slidenum">
              <a:rPr lang="nl-NL" smtClean="0"/>
              <a:pPr/>
              <a:t>3</a:t>
            </a:fld>
            <a:endParaRPr lang="nl-NL"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Tijdelijke aanduiding voor dia-afbeelding 1"/>
          <p:cNvSpPr>
            <a:spLocks noGrp="1" noRot="1" noChangeAspect="1" noTextEdit="1"/>
          </p:cNvSpPr>
          <p:nvPr>
            <p:ph type="sldImg"/>
          </p:nvPr>
        </p:nvSpPr>
        <p:spPr>
          <a:ln/>
        </p:spPr>
      </p:sp>
      <p:sp>
        <p:nvSpPr>
          <p:cNvPr id="159747" name="Tijdelijke aanduiding voor notities 2"/>
          <p:cNvSpPr>
            <a:spLocks noGrp="1"/>
          </p:cNvSpPr>
          <p:nvPr>
            <p:ph type="body" idx="1"/>
          </p:nvPr>
        </p:nvSpPr>
        <p:spPr>
          <a:noFill/>
          <a:ln/>
        </p:spPr>
        <p:txBody>
          <a:bodyPr/>
          <a:lstStyle/>
          <a:p>
            <a:endParaRPr lang="en-US" dirty="0" smtClean="0"/>
          </a:p>
        </p:txBody>
      </p:sp>
      <p:sp>
        <p:nvSpPr>
          <p:cNvPr id="159748" name="Tijdelijke aanduiding voor dianummer 3"/>
          <p:cNvSpPr>
            <a:spLocks noGrp="1"/>
          </p:cNvSpPr>
          <p:nvPr>
            <p:ph type="sldNum" sz="quarter" idx="5"/>
          </p:nvPr>
        </p:nvSpPr>
        <p:spPr>
          <a:noFill/>
        </p:spPr>
        <p:txBody>
          <a:bodyPr/>
          <a:lstStyle/>
          <a:p>
            <a:fld id="{9F4D2079-8E1A-46A6-AB6D-27AF4EDC2F5B}" type="slidenum">
              <a:rPr lang="nl-NL" smtClean="0"/>
              <a:pPr/>
              <a:t>30</a:t>
            </a:fld>
            <a:endParaRPr lang="nl-NL"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Tijdelijke aanduiding voor dia-afbeelding 1"/>
          <p:cNvSpPr>
            <a:spLocks noGrp="1" noRot="1" noChangeAspect="1" noTextEdit="1"/>
          </p:cNvSpPr>
          <p:nvPr>
            <p:ph type="sldImg"/>
          </p:nvPr>
        </p:nvSpPr>
        <p:spPr>
          <a:ln/>
        </p:spPr>
      </p:sp>
      <p:sp>
        <p:nvSpPr>
          <p:cNvPr id="160771" name="Tijdelijke aanduiding voor notities 2"/>
          <p:cNvSpPr>
            <a:spLocks noGrp="1"/>
          </p:cNvSpPr>
          <p:nvPr>
            <p:ph type="body" idx="1"/>
          </p:nvPr>
        </p:nvSpPr>
        <p:spPr>
          <a:noFill/>
          <a:ln/>
        </p:spPr>
        <p:txBody>
          <a:bodyPr/>
          <a:lstStyle/>
          <a:p>
            <a:endParaRPr lang="en-US" dirty="0" smtClean="0"/>
          </a:p>
        </p:txBody>
      </p:sp>
      <p:sp>
        <p:nvSpPr>
          <p:cNvPr id="160772" name="Tijdelijke aanduiding voor dianummer 3"/>
          <p:cNvSpPr>
            <a:spLocks noGrp="1"/>
          </p:cNvSpPr>
          <p:nvPr>
            <p:ph type="sldNum" sz="quarter" idx="5"/>
          </p:nvPr>
        </p:nvSpPr>
        <p:spPr>
          <a:noFill/>
        </p:spPr>
        <p:txBody>
          <a:bodyPr/>
          <a:lstStyle/>
          <a:p>
            <a:fld id="{C8287FBD-839D-4D1C-91E7-F2F74CE4683A}" type="slidenum">
              <a:rPr lang="nl-NL" smtClean="0"/>
              <a:pPr/>
              <a:t>31</a:t>
            </a:fld>
            <a:endParaRPr lang="nl-NL"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ijdelijke aanduiding voor dia-afbeelding 1"/>
          <p:cNvSpPr>
            <a:spLocks noGrp="1" noRot="1" noChangeAspect="1" noTextEdit="1"/>
          </p:cNvSpPr>
          <p:nvPr>
            <p:ph type="sldImg"/>
          </p:nvPr>
        </p:nvSpPr>
        <p:spPr>
          <a:ln/>
        </p:spPr>
      </p:sp>
      <p:sp>
        <p:nvSpPr>
          <p:cNvPr id="161795" name="Tijdelijke aanduiding voor notities 2"/>
          <p:cNvSpPr>
            <a:spLocks noGrp="1"/>
          </p:cNvSpPr>
          <p:nvPr>
            <p:ph type="body" idx="1"/>
          </p:nvPr>
        </p:nvSpPr>
        <p:spPr>
          <a:noFill/>
          <a:ln/>
        </p:spPr>
        <p:txBody>
          <a:bodyPr/>
          <a:lstStyle/>
          <a:p>
            <a:endParaRPr lang="en-US" dirty="0" smtClean="0"/>
          </a:p>
        </p:txBody>
      </p:sp>
      <p:sp>
        <p:nvSpPr>
          <p:cNvPr id="161796" name="Tijdelijke aanduiding voor dianummer 3"/>
          <p:cNvSpPr>
            <a:spLocks noGrp="1"/>
          </p:cNvSpPr>
          <p:nvPr>
            <p:ph type="sldNum" sz="quarter" idx="5"/>
          </p:nvPr>
        </p:nvSpPr>
        <p:spPr>
          <a:noFill/>
        </p:spPr>
        <p:txBody>
          <a:bodyPr/>
          <a:lstStyle/>
          <a:p>
            <a:fld id="{CB5B5551-CF39-43C1-A5FA-85CD6804BF4B}" type="slidenum">
              <a:rPr lang="nl-NL" smtClean="0"/>
              <a:pPr/>
              <a:t>32</a:t>
            </a:fld>
            <a:endParaRPr lang="nl-NL"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ijdelijke aanduiding voor dia-afbeelding 1"/>
          <p:cNvSpPr>
            <a:spLocks noGrp="1" noRot="1" noChangeAspect="1" noTextEdit="1"/>
          </p:cNvSpPr>
          <p:nvPr>
            <p:ph type="sldImg"/>
          </p:nvPr>
        </p:nvSpPr>
        <p:spPr>
          <a:ln/>
        </p:spPr>
      </p:sp>
      <p:sp>
        <p:nvSpPr>
          <p:cNvPr id="162819" name="Tijdelijke aanduiding voor notities 2"/>
          <p:cNvSpPr>
            <a:spLocks noGrp="1"/>
          </p:cNvSpPr>
          <p:nvPr>
            <p:ph type="body" idx="1"/>
          </p:nvPr>
        </p:nvSpPr>
        <p:spPr>
          <a:noFill/>
          <a:ln/>
        </p:spPr>
        <p:txBody>
          <a:bodyPr/>
          <a:lstStyle/>
          <a:p>
            <a:endParaRPr lang="en-US" dirty="0" smtClean="0"/>
          </a:p>
        </p:txBody>
      </p:sp>
      <p:sp>
        <p:nvSpPr>
          <p:cNvPr id="162820" name="Tijdelijke aanduiding voor dianummer 3"/>
          <p:cNvSpPr>
            <a:spLocks noGrp="1"/>
          </p:cNvSpPr>
          <p:nvPr>
            <p:ph type="sldNum" sz="quarter" idx="5"/>
          </p:nvPr>
        </p:nvSpPr>
        <p:spPr>
          <a:noFill/>
        </p:spPr>
        <p:txBody>
          <a:bodyPr/>
          <a:lstStyle/>
          <a:p>
            <a:fld id="{17C35CF9-64F4-4D36-B7AF-963A684BA6CB}" type="slidenum">
              <a:rPr lang="nl-NL" smtClean="0"/>
              <a:pPr/>
              <a:t>33</a:t>
            </a:fld>
            <a:endParaRPr lang="nl-NL"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ijdelijke aanduiding voor dia-afbeelding 1"/>
          <p:cNvSpPr>
            <a:spLocks noGrp="1" noRot="1" noChangeAspect="1" noTextEdit="1"/>
          </p:cNvSpPr>
          <p:nvPr>
            <p:ph type="sldImg"/>
          </p:nvPr>
        </p:nvSpPr>
        <p:spPr>
          <a:ln/>
        </p:spPr>
      </p:sp>
      <p:sp>
        <p:nvSpPr>
          <p:cNvPr id="163843" name="Tijdelijke aanduiding voor notities 2"/>
          <p:cNvSpPr>
            <a:spLocks noGrp="1"/>
          </p:cNvSpPr>
          <p:nvPr>
            <p:ph type="body" idx="1"/>
          </p:nvPr>
        </p:nvSpPr>
        <p:spPr>
          <a:noFill/>
          <a:ln/>
        </p:spPr>
        <p:txBody>
          <a:bodyPr/>
          <a:lstStyle/>
          <a:p>
            <a:endParaRPr lang="en-US" dirty="0" smtClean="0"/>
          </a:p>
        </p:txBody>
      </p:sp>
      <p:sp>
        <p:nvSpPr>
          <p:cNvPr id="163844" name="Tijdelijke aanduiding voor dianummer 3"/>
          <p:cNvSpPr>
            <a:spLocks noGrp="1"/>
          </p:cNvSpPr>
          <p:nvPr>
            <p:ph type="sldNum" sz="quarter" idx="5"/>
          </p:nvPr>
        </p:nvSpPr>
        <p:spPr>
          <a:noFill/>
        </p:spPr>
        <p:txBody>
          <a:bodyPr/>
          <a:lstStyle/>
          <a:p>
            <a:fld id="{A4D21087-76AF-4811-B81E-622621DB2304}" type="slidenum">
              <a:rPr lang="nl-NL" smtClean="0"/>
              <a:pPr/>
              <a:t>34</a:t>
            </a:fld>
            <a:endParaRPr lang="nl-NL"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ijdelijke aanduiding voor dia-afbeelding 1"/>
          <p:cNvSpPr>
            <a:spLocks noGrp="1" noRot="1" noChangeAspect="1" noTextEdit="1"/>
          </p:cNvSpPr>
          <p:nvPr>
            <p:ph type="sldImg"/>
          </p:nvPr>
        </p:nvSpPr>
        <p:spPr>
          <a:ln/>
        </p:spPr>
      </p:sp>
      <p:sp>
        <p:nvSpPr>
          <p:cNvPr id="164867" name="Tijdelijke aanduiding voor notities 2"/>
          <p:cNvSpPr>
            <a:spLocks noGrp="1"/>
          </p:cNvSpPr>
          <p:nvPr>
            <p:ph type="body" idx="1"/>
          </p:nvPr>
        </p:nvSpPr>
        <p:spPr>
          <a:noFill/>
          <a:ln/>
        </p:spPr>
        <p:txBody>
          <a:bodyPr/>
          <a:lstStyle/>
          <a:p>
            <a:endParaRPr lang="en-US" dirty="0" smtClean="0"/>
          </a:p>
        </p:txBody>
      </p:sp>
      <p:sp>
        <p:nvSpPr>
          <p:cNvPr id="164868" name="Tijdelijke aanduiding voor dianummer 3"/>
          <p:cNvSpPr>
            <a:spLocks noGrp="1"/>
          </p:cNvSpPr>
          <p:nvPr>
            <p:ph type="sldNum" sz="quarter" idx="5"/>
          </p:nvPr>
        </p:nvSpPr>
        <p:spPr>
          <a:noFill/>
        </p:spPr>
        <p:txBody>
          <a:bodyPr/>
          <a:lstStyle/>
          <a:p>
            <a:fld id="{3496675E-247D-4E87-81B8-AE46C2CA8496}" type="slidenum">
              <a:rPr lang="nl-NL" smtClean="0"/>
              <a:pPr/>
              <a:t>35</a:t>
            </a:fld>
            <a:endParaRPr lang="nl-NL"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ijdelijke aanduiding voor dia-afbeelding 1"/>
          <p:cNvSpPr>
            <a:spLocks noGrp="1" noRot="1" noChangeAspect="1" noTextEdit="1"/>
          </p:cNvSpPr>
          <p:nvPr>
            <p:ph type="sldImg"/>
          </p:nvPr>
        </p:nvSpPr>
        <p:spPr>
          <a:ln/>
        </p:spPr>
      </p:sp>
      <p:sp>
        <p:nvSpPr>
          <p:cNvPr id="165891" name="Tijdelijke aanduiding voor notities 2"/>
          <p:cNvSpPr>
            <a:spLocks noGrp="1"/>
          </p:cNvSpPr>
          <p:nvPr>
            <p:ph type="body" idx="1"/>
          </p:nvPr>
        </p:nvSpPr>
        <p:spPr>
          <a:noFill/>
          <a:ln/>
        </p:spPr>
        <p:txBody>
          <a:bodyPr/>
          <a:lstStyle/>
          <a:p>
            <a:endParaRPr lang="en-US" dirty="0" smtClean="0"/>
          </a:p>
        </p:txBody>
      </p:sp>
      <p:sp>
        <p:nvSpPr>
          <p:cNvPr id="165892" name="Tijdelijke aanduiding voor dianummer 3"/>
          <p:cNvSpPr>
            <a:spLocks noGrp="1"/>
          </p:cNvSpPr>
          <p:nvPr>
            <p:ph type="sldNum" sz="quarter" idx="5"/>
          </p:nvPr>
        </p:nvSpPr>
        <p:spPr>
          <a:noFill/>
        </p:spPr>
        <p:txBody>
          <a:bodyPr/>
          <a:lstStyle/>
          <a:p>
            <a:fld id="{F3108261-C29D-4B85-8725-75B1EBCDFC12}" type="slidenum">
              <a:rPr lang="nl-NL" smtClean="0"/>
              <a:pPr/>
              <a:t>36</a:t>
            </a:fld>
            <a:endParaRPr lang="nl-NL"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ijdelijke aanduiding voor dia-afbeelding 1"/>
          <p:cNvSpPr>
            <a:spLocks noGrp="1" noRot="1" noChangeAspect="1" noTextEdit="1"/>
          </p:cNvSpPr>
          <p:nvPr>
            <p:ph type="sldImg"/>
          </p:nvPr>
        </p:nvSpPr>
        <p:spPr>
          <a:ln/>
        </p:spPr>
      </p:sp>
      <p:sp>
        <p:nvSpPr>
          <p:cNvPr id="166915" name="Tijdelijke aanduiding voor notities 2"/>
          <p:cNvSpPr>
            <a:spLocks noGrp="1"/>
          </p:cNvSpPr>
          <p:nvPr>
            <p:ph type="body" idx="1"/>
          </p:nvPr>
        </p:nvSpPr>
        <p:spPr>
          <a:noFill/>
          <a:ln/>
        </p:spPr>
        <p:txBody>
          <a:bodyPr/>
          <a:lstStyle/>
          <a:p>
            <a:endParaRPr lang="en-US" dirty="0" smtClean="0"/>
          </a:p>
        </p:txBody>
      </p:sp>
      <p:sp>
        <p:nvSpPr>
          <p:cNvPr id="166916" name="Tijdelijke aanduiding voor dianummer 3"/>
          <p:cNvSpPr>
            <a:spLocks noGrp="1"/>
          </p:cNvSpPr>
          <p:nvPr>
            <p:ph type="sldNum" sz="quarter" idx="5"/>
          </p:nvPr>
        </p:nvSpPr>
        <p:spPr>
          <a:noFill/>
        </p:spPr>
        <p:txBody>
          <a:bodyPr/>
          <a:lstStyle/>
          <a:p>
            <a:fld id="{09B42C43-6E48-4ED2-9D37-90E5433F7687}" type="slidenum">
              <a:rPr lang="nl-NL" smtClean="0"/>
              <a:pPr/>
              <a:t>37</a:t>
            </a:fld>
            <a:endParaRPr lang="nl-NL"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jdelijke aanduiding voor dia-afbeelding 1"/>
          <p:cNvSpPr>
            <a:spLocks noGrp="1" noRot="1" noChangeAspect="1" noTextEdit="1"/>
          </p:cNvSpPr>
          <p:nvPr>
            <p:ph type="sldImg"/>
          </p:nvPr>
        </p:nvSpPr>
        <p:spPr>
          <a:ln/>
        </p:spPr>
      </p:sp>
      <p:sp>
        <p:nvSpPr>
          <p:cNvPr id="133123" name="Tijdelijke aanduiding voor notities 2"/>
          <p:cNvSpPr>
            <a:spLocks noGrp="1"/>
          </p:cNvSpPr>
          <p:nvPr>
            <p:ph type="body" idx="1"/>
          </p:nvPr>
        </p:nvSpPr>
        <p:spPr>
          <a:noFill/>
          <a:ln/>
        </p:spPr>
        <p:txBody>
          <a:bodyPr/>
          <a:lstStyle/>
          <a:p>
            <a:endParaRPr lang="en-US" dirty="0" smtClean="0"/>
          </a:p>
        </p:txBody>
      </p:sp>
      <p:sp>
        <p:nvSpPr>
          <p:cNvPr id="133124" name="Tijdelijke aanduiding voor dianummer 3"/>
          <p:cNvSpPr>
            <a:spLocks noGrp="1"/>
          </p:cNvSpPr>
          <p:nvPr>
            <p:ph type="sldNum" sz="quarter" idx="5"/>
          </p:nvPr>
        </p:nvSpPr>
        <p:spPr>
          <a:noFill/>
        </p:spPr>
        <p:txBody>
          <a:bodyPr/>
          <a:lstStyle/>
          <a:p>
            <a:fld id="{C8F6E464-6DEE-4AB7-BA21-2A188FD8F1D7}" type="slidenum">
              <a:rPr lang="nl-NL" smtClean="0"/>
              <a:pPr/>
              <a:t>38</a:t>
            </a:fld>
            <a:endParaRPr lang="nl-NL"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jdelijke aanduiding voor dia-afbeelding 1"/>
          <p:cNvSpPr>
            <a:spLocks noGrp="1" noRot="1" noChangeAspect="1" noTextEdit="1"/>
          </p:cNvSpPr>
          <p:nvPr>
            <p:ph type="sldImg"/>
          </p:nvPr>
        </p:nvSpPr>
        <p:spPr>
          <a:ln/>
        </p:spPr>
      </p:sp>
      <p:sp>
        <p:nvSpPr>
          <p:cNvPr id="135171" name="Tijdelijke aanduiding voor notities 2"/>
          <p:cNvSpPr>
            <a:spLocks noGrp="1"/>
          </p:cNvSpPr>
          <p:nvPr>
            <p:ph type="body" idx="1"/>
          </p:nvPr>
        </p:nvSpPr>
        <p:spPr>
          <a:noFill/>
          <a:ln/>
        </p:spPr>
        <p:txBody>
          <a:bodyPr/>
          <a:lstStyle/>
          <a:p>
            <a:endParaRPr lang="en-US" dirty="0" smtClean="0"/>
          </a:p>
        </p:txBody>
      </p:sp>
      <p:sp>
        <p:nvSpPr>
          <p:cNvPr id="135172" name="Tijdelijke aanduiding voor dianummer 3"/>
          <p:cNvSpPr>
            <a:spLocks noGrp="1"/>
          </p:cNvSpPr>
          <p:nvPr>
            <p:ph type="sldNum" sz="quarter" idx="5"/>
          </p:nvPr>
        </p:nvSpPr>
        <p:spPr>
          <a:noFill/>
        </p:spPr>
        <p:txBody>
          <a:bodyPr/>
          <a:lstStyle/>
          <a:p>
            <a:fld id="{BE4298CF-FC79-4BBF-99DB-F7E766692BD7}" type="slidenum">
              <a:rPr lang="nl-NL" smtClean="0"/>
              <a:pPr/>
              <a:t>4</a:t>
            </a:fld>
            <a:endParaRPr lang="nl-NL"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jdelijke aanduiding voor dia-afbeelding 1"/>
          <p:cNvSpPr>
            <a:spLocks noGrp="1" noRot="1" noChangeAspect="1" noTextEdit="1"/>
          </p:cNvSpPr>
          <p:nvPr>
            <p:ph type="sldImg"/>
          </p:nvPr>
        </p:nvSpPr>
        <p:spPr>
          <a:ln/>
        </p:spPr>
      </p:sp>
      <p:sp>
        <p:nvSpPr>
          <p:cNvPr id="136195" name="Tijdelijke aanduiding voor notities 2"/>
          <p:cNvSpPr>
            <a:spLocks noGrp="1"/>
          </p:cNvSpPr>
          <p:nvPr>
            <p:ph type="body" idx="1"/>
          </p:nvPr>
        </p:nvSpPr>
        <p:spPr>
          <a:noFill/>
          <a:ln/>
        </p:spPr>
        <p:txBody>
          <a:bodyPr/>
          <a:lstStyle/>
          <a:p>
            <a:endParaRPr lang="en-US" dirty="0" smtClean="0"/>
          </a:p>
        </p:txBody>
      </p:sp>
      <p:sp>
        <p:nvSpPr>
          <p:cNvPr id="136196" name="Tijdelijke aanduiding voor dianummer 3"/>
          <p:cNvSpPr>
            <a:spLocks noGrp="1"/>
          </p:cNvSpPr>
          <p:nvPr>
            <p:ph type="sldNum" sz="quarter" idx="5"/>
          </p:nvPr>
        </p:nvSpPr>
        <p:spPr>
          <a:noFill/>
        </p:spPr>
        <p:txBody>
          <a:bodyPr/>
          <a:lstStyle/>
          <a:p>
            <a:fld id="{B81B21BE-955D-41B1-91D9-717E515D8C4A}" type="slidenum">
              <a:rPr lang="nl-NL" smtClean="0"/>
              <a:pPr/>
              <a:t>5</a:t>
            </a:fld>
            <a:endParaRPr lang="nl-NL"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jdelijke aanduiding voor dia-afbeelding 1"/>
          <p:cNvSpPr>
            <a:spLocks noGrp="1" noRot="1" noChangeAspect="1" noTextEdit="1"/>
          </p:cNvSpPr>
          <p:nvPr>
            <p:ph type="sldImg"/>
          </p:nvPr>
        </p:nvSpPr>
        <p:spPr>
          <a:ln/>
        </p:spPr>
      </p:sp>
      <p:sp>
        <p:nvSpPr>
          <p:cNvPr id="136195" name="Tijdelijke aanduiding voor notities 2"/>
          <p:cNvSpPr>
            <a:spLocks noGrp="1"/>
          </p:cNvSpPr>
          <p:nvPr>
            <p:ph type="body" idx="1"/>
          </p:nvPr>
        </p:nvSpPr>
        <p:spPr>
          <a:noFill/>
          <a:ln/>
        </p:spPr>
        <p:txBody>
          <a:bodyPr/>
          <a:lstStyle/>
          <a:p>
            <a:endParaRPr lang="en-US" dirty="0" smtClean="0"/>
          </a:p>
        </p:txBody>
      </p:sp>
      <p:sp>
        <p:nvSpPr>
          <p:cNvPr id="136196" name="Tijdelijke aanduiding voor dianummer 3"/>
          <p:cNvSpPr>
            <a:spLocks noGrp="1"/>
          </p:cNvSpPr>
          <p:nvPr>
            <p:ph type="sldNum" sz="quarter" idx="5"/>
          </p:nvPr>
        </p:nvSpPr>
        <p:spPr>
          <a:noFill/>
        </p:spPr>
        <p:txBody>
          <a:bodyPr/>
          <a:lstStyle/>
          <a:p>
            <a:fld id="{B81B21BE-955D-41B1-91D9-717E515D8C4A}" type="slidenum">
              <a:rPr lang="nl-NL" smtClean="0"/>
              <a:pPr/>
              <a:t>6</a:t>
            </a:fld>
            <a:endParaRPr lang="nl-NL"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jdelijke aanduiding voor dia-afbeelding 1"/>
          <p:cNvSpPr>
            <a:spLocks noGrp="1" noRot="1" noChangeAspect="1" noTextEdit="1"/>
          </p:cNvSpPr>
          <p:nvPr>
            <p:ph type="sldImg"/>
          </p:nvPr>
        </p:nvSpPr>
        <p:spPr>
          <a:ln/>
        </p:spPr>
      </p:sp>
      <p:sp>
        <p:nvSpPr>
          <p:cNvPr id="137219" name="Tijdelijke aanduiding voor notities 2"/>
          <p:cNvSpPr>
            <a:spLocks noGrp="1"/>
          </p:cNvSpPr>
          <p:nvPr>
            <p:ph type="body" idx="1"/>
          </p:nvPr>
        </p:nvSpPr>
        <p:spPr>
          <a:noFill/>
          <a:ln/>
        </p:spPr>
        <p:txBody>
          <a:bodyPr/>
          <a:lstStyle/>
          <a:p>
            <a:endParaRPr lang="en-US" dirty="0" smtClean="0"/>
          </a:p>
        </p:txBody>
      </p:sp>
      <p:sp>
        <p:nvSpPr>
          <p:cNvPr id="137220" name="Tijdelijke aanduiding voor dianummer 3"/>
          <p:cNvSpPr>
            <a:spLocks noGrp="1"/>
          </p:cNvSpPr>
          <p:nvPr>
            <p:ph type="sldNum" sz="quarter" idx="5"/>
          </p:nvPr>
        </p:nvSpPr>
        <p:spPr>
          <a:noFill/>
        </p:spPr>
        <p:txBody>
          <a:bodyPr/>
          <a:lstStyle/>
          <a:p>
            <a:fld id="{4A605EAD-283E-4DF3-9602-B93946626FF5}" type="slidenum">
              <a:rPr lang="nl-NL" smtClean="0"/>
              <a:pPr/>
              <a:t>7</a:t>
            </a:fld>
            <a:endParaRPr lang="nl-NL"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jdelijke aanduiding voor dia-afbeelding 1"/>
          <p:cNvSpPr>
            <a:spLocks noGrp="1" noRot="1" noChangeAspect="1" noTextEdit="1"/>
          </p:cNvSpPr>
          <p:nvPr>
            <p:ph type="sldImg"/>
          </p:nvPr>
        </p:nvSpPr>
        <p:spPr>
          <a:ln/>
        </p:spPr>
      </p:sp>
      <p:sp>
        <p:nvSpPr>
          <p:cNvPr id="137219" name="Tijdelijke aanduiding voor notities 2"/>
          <p:cNvSpPr>
            <a:spLocks noGrp="1"/>
          </p:cNvSpPr>
          <p:nvPr>
            <p:ph type="body" idx="1"/>
          </p:nvPr>
        </p:nvSpPr>
        <p:spPr>
          <a:noFill/>
          <a:ln/>
        </p:spPr>
        <p:txBody>
          <a:bodyPr/>
          <a:lstStyle/>
          <a:p>
            <a:endParaRPr lang="en-US" dirty="0" smtClean="0"/>
          </a:p>
        </p:txBody>
      </p:sp>
      <p:sp>
        <p:nvSpPr>
          <p:cNvPr id="137220" name="Tijdelijke aanduiding voor dianummer 3"/>
          <p:cNvSpPr>
            <a:spLocks noGrp="1"/>
          </p:cNvSpPr>
          <p:nvPr>
            <p:ph type="sldNum" sz="quarter" idx="5"/>
          </p:nvPr>
        </p:nvSpPr>
        <p:spPr>
          <a:noFill/>
        </p:spPr>
        <p:txBody>
          <a:bodyPr/>
          <a:lstStyle/>
          <a:p>
            <a:fld id="{4A605EAD-283E-4DF3-9602-B93946626FF5}" type="slidenum">
              <a:rPr lang="nl-NL" smtClean="0"/>
              <a:pPr/>
              <a:t>8</a:t>
            </a:fld>
            <a:endParaRPr lang="nl-NL"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jdelijke aanduiding voor dia-afbeelding 1"/>
          <p:cNvSpPr>
            <a:spLocks noGrp="1" noRot="1" noChangeAspect="1" noTextEdit="1"/>
          </p:cNvSpPr>
          <p:nvPr>
            <p:ph type="sldImg"/>
          </p:nvPr>
        </p:nvSpPr>
        <p:spPr>
          <a:ln/>
        </p:spPr>
      </p:sp>
      <p:sp>
        <p:nvSpPr>
          <p:cNvPr id="138243" name="Tijdelijke aanduiding voor notities 2"/>
          <p:cNvSpPr>
            <a:spLocks noGrp="1"/>
          </p:cNvSpPr>
          <p:nvPr>
            <p:ph type="body" idx="1"/>
          </p:nvPr>
        </p:nvSpPr>
        <p:spPr>
          <a:noFill/>
          <a:ln/>
        </p:spPr>
        <p:txBody>
          <a:bodyPr/>
          <a:lstStyle/>
          <a:p>
            <a:endParaRPr lang="en-US" dirty="0" smtClean="0"/>
          </a:p>
        </p:txBody>
      </p:sp>
      <p:sp>
        <p:nvSpPr>
          <p:cNvPr id="138244" name="Tijdelijke aanduiding voor dianummer 3"/>
          <p:cNvSpPr>
            <a:spLocks noGrp="1"/>
          </p:cNvSpPr>
          <p:nvPr>
            <p:ph type="sldNum" sz="quarter" idx="5"/>
          </p:nvPr>
        </p:nvSpPr>
        <p:spPr>
          <a:noFill/>
        </p:spPr>
        <p:txBody>
          <a:bodyPr/>
          <a:lstStyle/>
          <a:p>
            <a:fld id="{9877EB74-CBBD-4E79-A45E-39B92489F931}" type="slidenum">
              <a:rPr lang="nl-NL" smtClean="0"/>
              <a:pPr/>
              <a:t>9</a:t>
            </a:fld>
            <a:endParaRPr lang="nl-NL"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2B4620E-F189-4F90-BA2B-D593239B502B}" type="datetimeFigureOut">
              <a:rPr lang="fr-FR" smtClean="0"/>
              <a:pPr/>
              <a:t>20/08/2012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07871DE-F7DC-4887-8F6A-AA35E6E87E30}" type="slidenum">
              <a:rPr lang="fr-FR" smtClean="0"/>
              <a:pPr/>
              <a:t>‹#›</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2B4620E-F189-4F90-BA2B-D593239B502B}" type="datetimeFigureOut">
              <a:rPr lang="fr-FR" smtClean="0"/>
              <a:pPr/>
              <a:t>20/08/2012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07871DE-F7DC-4887-8F6A-AA35E6E87E30}" type="slidenum">
              <a:rPr lang="fr-FR" smtClean="0"/>
              <a:pPr/>
              <a:t>‹#›</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2B4620E-F189-4F90-BA2B-D593239B502B}" type="datetimeFigureOut">
              <a:rPr lang="fr-FR" smtClean="0"/>
              <a:pPr/>
              <a:t>20/08/2012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07871DE-F7DC-4887-8F6A-AA35E6E87E30}" type="slidenum">
              <a:rPr lang="fr-FR" smtClean="0"/>
              <a:pPr/>
              <a:t>‹#›</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2B4620E-F189-4F90-BA2B-D593239B502B}" type="datetimeFigureOut">
              <a:rPr lang="fr-FR" smtClean="0"/>
              <a:pPr/>
              <a:t>20/08/2012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07871DE-F7DC-4887-8F6A-AA35E6E87E30}" type="slidenum">
              <a:rPr lang="fr-FR" smtClean="0"/>
              <a:pPr/>
              <a:t>‹#›</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2B4620E-F189-4F90-BA2B-D593239B502B}" type="datetimeFigureOut">
              <a:rPr lang="fr-FR" smtClean="0"/>
              <a:pPr/>
              <a:t>20/08/2012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07871DE-F7DC-4887-8F6A-AA35E6E87E30}" type="slidenum">
              <a:rPr lang="fr-FR" smtClean="0"/>
              <a:pPr/>
              <a:t>‹#›</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2B4620E-F189-4F90-BA2B-D593239B502B}" type="datetimeFigureOut">
              <a:rPr lang="fr-FR" smtClean="0"/>
              <a:pPr/>
              <a:t>20/08/2012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07871DE-F7DC-4887-8F6A-AA35E6E87E30}" type="slidenum">
              <a:rPr lang="fr-FR" smtClean="0"/>
              <a:pPr/>
              <a:t>‹#›</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2B4620E-F189-4F90-BA2B-D593239B502B}" type="datetimeFigureOut">
              <a:rPr lang="fr-FR" smtClean="0"/>
              <a:pPr/>
              <a:t>20/08/2012</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E07871DE-F7DC-4887-8F6A-AA35E6E87E30}" type="slidenum">
              <a:rPr lang="fr-FR" smtClean="0"/>
              <a:pPr/>
              <a:t>‹#›</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2B4620E-F189-4F90-BA2B-D593239B502B}" type="datetimeFigureOut">
              <a:rPr lang="fr-FR" smtClean="0"/>
              <a:pPr/>
              <a:t>20/08/2012</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E07871DE-F7DC-4887-8F6A-AA35E6E87E30}" type="slidenum">
              <a:rPr lang="fr-FR" smtClean="0"/>
              <a:pPr/>
              <a:t>‹#›</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2B4620E-F189-4F90-BA2B-D593239B502B}" type="datetimeFigureOut">
              <a:rPr lang="fr-FR" smtClean="0"/>
              <a:pPr/>
              <a:t>20/08/2012</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E07871DE-F7DC-4887-8F6A-AA35E6E87E30}" type="slidenum">
              <a:rPr lang="fr-FR" smtClean="0"/>
              <a:pPr/>
              <a:t>‹#›</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2B4620E-F189-4F90-BA2B-D593239B502B}" type="datetimeFigureOut">
              <a:rPr lang="fr-FR" smtClean="0"/>
              <a:pPr/>
              <a:t>20/08/2012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07871DE-F7DC-4887-8F6A-AA35E6E87E30}" type="slidenum">
              <a:rPr lang="fr-FR" smtClean="0"/>
              <a:pPr/>
              <a:t>‹#›</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2B4620E-F189-4F90-BA2B-D593239B502B}" type="datetimeFigureOut">
              <a:rPr lang="fr-FR" smtClean="0"/>
              <a:pPr/>
              <a:t>20/08/2012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07871DE-F7DC-4887-8F6A-AA35E6E87E30}" type="slidenum">
              <a:rPr lang="fr-FR" smtClean="0"/>
              <a:pPr/>
              <a:t>‹#›</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B4620E-F189-4F90-BA2B-D593239B502B}" type="datetimeFigureOut">
              <a:rPr lang="fr-FR" smtClean="0"/>
              <a:pPr/>
              <a:t>20/08/2012</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7871DE-F7DC-4887-8F6A-AA35E6E87E30}" type="slidenum">
              <a:rPr lang="fr-FR" smtClean="0"/>
              <a:pPr/>
              <a:t>‹#›</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857224" y="822325"/>
            <a:ext cx="6381750" cy="1657350"/>
          </a:xfrm>
        </p:spPr>
        <p:txBody>
          <a:bodyPr>
            <a:normAutofit fontScale="90000"/>
          </a:bodyPr>
          <a:lstStyle/>
          <a:p>
            <a:r>
              <a:rPr lang="fr-FR" sz="2400" b="1" i="1" dirty="0" smtClean="0"/>
              <a:t>« Renforcement des capacités pour la gestion saine de la biotechnologie en Afrique subsaharienne (SABIMA) »</a:t>
            </a:r>
            <a:r>
              <a:rPr lang="fr-FR" sz="2400" i="1" dirty="0" smtClean="0"/>
              <a:t/>
            </a:r>
            <a:br>
              <a:rPr lang="fr-FR" sz="2400" i="1" dirty="0" smtClean="0"/>
            </a:br>
            <a:r>
              <a:rPr lang="fr-FR" sz="2400" i="1" dirty="0" smtClean="0"/>
              <a:t/>
            </a:r>
            <a:br>
              <a:rPr lang="fr-FR" sz="2400" i="1" dirty="0" smtClean="0"/>
            </a:br>
            <a:r>
              <a:rPr lang="fr-FR" sz="2400" i="1" dirty="0" smtClean="0"/>
              <a:t>Cours sur la gestion</a:t>
            </a:r>
            <a:r>
              <a:rPr lang="fr-FR" sz="2400" b="1" i="1" dirty="0" smtClean="0"/>
              <a:t> </a:t>
            </a:r>
            <a:r>
              <a:rPr lang="fr-FR" sz="2400" i="1" dirty="0" smtClean="0"/>
              <a:t>responsable</a:t>
            </a:r>
            <a:endParaRPr lang="fr-BE" sz="2400" dirty="0" smtClean="0"/>
          </a:p>
        </p:txBody>
      </p:sp>
      <p:pic>
        <p:nvPicPr>
          <p:cNvPr id="15364" name="Picture 1" descr="FARA logo small"/>
          <p:cNvPicPr>
            <a:picLocks noChangeAspect="1" noChangeArrowheads="1"/>
          </p:cNvPicPr>
          <p:nvPr/>
        </p:nvPicPr>
        <p:blipFill>
          <a:blip r:embed="rId3" cstate="print"/>
          <a:srcRect/>
          <a:stretch>
            <a:fillRect/>
          </a:stretch>
        </p:blipFill>
        <p:spPr bwMode="auto">
          <a:xfrm>
            <a:off x="7261225" y="887413"/>
            <a:ext cx="1700213" cy="1460500"/>
          </a:xfrm>
          <a:prstGeom prst="rect">
            <a:avLst/>
          </a:prstGeom>
          <a:solidFill>
            <a:schemeClr val="bg1"/>
          </a:solidFill>
          <a:ln w="9525">
            <a:noFill/>
            <a:miter lim="800000"/>
            <a:headEnd/>
            <a:tailEnd/>
          </a:ln>
        </p:spPr>
      </p:pic>
      <p:sp>
        <p:nvSpPr>
          <p:cNvPr id="4" name="Tijdelijke aanduiding voor inhoud 2"/>
          <p:cNvSpPr txBox="1">
            <a:spLocks/>
          </p:cNvSpPr>
          <p:nvPr/>
        </p:nvSpPr>
        <p:spPr>
          <a:xfrm>
            <a:off x="457200" y="3068960"/>
            <a:ext cx="8229600" cy="3057203"/>
          </a:xfrm>
          <a:prstGeom prst="rect">
            <a:avLst/>
          </a:prstGeom>
        </p:spPr>
        <p:txBody>
          <a:bodyPr vert="horz" lIns="91440" tIns="45720" rIns="91440" bIns="45720" rtlCol="0">
            <a:normAutofit fontScale="92500" lnSpcReduction="10000"/>
          </a:bodyPr>
          <a:lstStyle/>
          <a:p>
            <a:pPr marL="514350" lvl="0" indent="-514350">
              <a:spcBef>
                <a:spcPct val="20000"/>
              </a:spcBef>
              <a:buFont typeface="Arial" pitchFamily="34" charset="0"/>
              <a:buAutoNum type="arabicPeriod"/>
              <a:defRPr/>
            </a:pPr>
            <a:r>
              <a:rPr lang="fr-FR" sz="2800" dirty="0" smtClean="0"/>
              <a:t>Introduction</a:t>
            </a:r>
          </a:p>
          <a:p>
            <a:pPr marL="514350" lvl="0" indent="-514350">
              <a:spcBef>
                <a:spcPct val="20000"/>
              </a:spcBef>
              <a:buFont typeface="Arial" pitchFamily="34" charset="0"/>
              <a:buAutoNum type="arabicPeriod"/>
              <a:defRPr/>
            </a:pPr>
            <a:r>
              <a:rPr lang="fr-FR" sz="2800" b="1" dirty="0" smtClean="0"/>
              <a:t>Gestion responsable en matière de biotechnologie</a:t>
            </a:r>
          </a:p>
          <a:p>
            <a:pPr marL="514350" lvl="0" indent="-514350">
              <a:spcBef>
                <a:spcPct val="20000"/>
              </a:spcBef>
              <a:buFont typeface="Arial" pitchFamily="34" charset="0"/>
              <a:buAutoNum type="arabicPeriod"/>
              <a:defRPr/>
            </a:pPr>
            <a:r>
              <a:rPr lang="fr-FR" sz="2800" dirty="0" smtClean="0"/>
              <a:t>Introduction de la gestion responsable dans une organisation</a:t>
            </a:r>
          </a:p>
          <a:p>
            <a:pPr marL="514350" lvl="0" indent="-514350">
              <a:spcBef>
                <a:spcPct val="20000"/>
              </a:spcBef>
              <a:buFont typeface="Arial" pitchFamily="34" charset="0"/>
              <a:buAutoNum type="arabicPeriod"/>
              <a:defRPr/>
            </a:pPr>
            <a:r>
              <a:rPr lang="fr-FR" sz="2800" dirty="0" smtClean="0"/>
              <a:t>Réponse aux incidents</a:t>
            </a:r>
          </a:p>
          <a:p>
            <a:pPr marL="514350" lvl="0" indent="-514350">
              <a:spcBef>
                <a:spcPct val="20000"/>
              </a:spcBef>
              <a:buFont typeface="Arial" pitchFamily="34" charset="0"/>
              <a:buAutoNum type="arabicPeriod"/>
              <a:defRPr/>
            </a:pPr>
            <a:r>
              <a:rPr lang="fr-FR" sz="2800" dirty="0" smtClean="0"/>
              <a:t>Formation et communication</a:t>
            </a:r>
          </a:p>
          <a:p>
            <a:pPr marL="514350" lvl="0" indent="-514350">
              <a:spcBef>
                <a:spcPct val="20000"/>
              </a:spcBef>
              <a:buFont typeface="Arial" pitchFamily="34" charset="0"/>
              <a:buAutoNum type="arabicPeriod"/>
              <a:defRPr/>
            </a:pPr>
            <a:r>
              <a:rPr lang="fr-FR" sz="2800" dirty="0" smtClean="0"/>
              <a:t>Vérification et audits</a:t>
            </a:r>
            <a:endParaRPr lang="fr-FR" sz="28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p:cNvSpPr>
            <a:spLocks noGrp="1"/>
          </p:cNvSpPr>
          <p:nvPr>
            <p:ph type="title"/>
          </p:nvPr>
        </p:nvSpPr>
        <p:spPr/>
        <p:txBody>
          <a:bodyPr/>
          <a:lstStyle/>
          <a:p>
            <a:r>
              <a:rPr lang="en-US" dirty="0" smtClean="0"/>
              <a:t>2.2 </a:t>
            </a:r>
            <a:r>
              <a:rPr lang="fr-FR" dirty="0" smtClean="0"/>
              <a:t>Phases du cycle de vie</a:t>
            </a:r>
            <a:endParaRPr lang="en-US" dirty="0" smtClean="0"/>
          </a:p>
        </p:txBody>
      </p:sp>
      <p:grpSp>
        <p:nvGrpSpPr>
          <p:cNvPr id="2" name="Group 37"/>
          <p:cNvGrpSpPr>
            <a:grpSpLocks/>
          </p:cNvGrpSpPr>
          <p:nvPr/>
        </p:nvGrpSpPr>
        <p:grpSpPr bwMode="auto">
          <a:xfrm>
            <a:off x="978142" y="1285860"/>
            <a:ext cx="7322190" cy="5072098"/>
            <a:chOff x="1690687" y="2241550"/>
            <a:chExt cx="5053013" cy="3854450"/>
          </a:xfrm>
        </p:grpSpPr>
        <p:sp>
          <p:nvSpPr>
            <p:cNvPr id="38919" name="Text Box 20"/>
            <p:cNvSpPr txBox="1">
              <a:spLocks noChangeArrowheads="1"/>
            </p:cNvSpPr>
            <p:nvPr/>
          </p:nvSpPr>
          <p:spPr bwMode="auto">
            <a:xfrm>
              <a:off x="1705840" y="4087343"/>
              <a:ext cx="591589" cy="434304"/>
            </a:xfrm>
            <a:prstGeom prst="rect">
              <a:avLst/>
            </a:prstGeom>
            <a:noFill/>
            <a:ln w="9525">
              <a:noFill/>
              <a:miter lim="800000"/>
              <a:headEnd/>
              <a:tailEnd/>
            </a:ln>
          </p:spPr>
          <p:txBody>
            <a:bodyPr lIns="68580" tIns="34290" rIns="68580" bIns="34290"/>
            <a:lstStyle/>
            <a:p>
              <a:pPr>
                <a:spcAft>
                  <a:spcPts val="1000"/>
                </a:spcAft>
              </a:pPr>
              <a:r>
                <a:rPr lang="fr-FR" sz="900" b="1" dirty="0" smtClean="0">
                  <a:solidFill>
                    <a:srgbClr val="000000"/>
                  </a:solidFill>
                  <a:latin typeface="Lucida Sans Unicode" pitchFamily="34" charset="0"/>
                </a:rPr>
                <a:t>Découverte des gènes</a:t>
              </a:r>
              <a:endParaRPr lang="fr-FR" dirty="0"/>
            </a:p>
          </p:txBody>
        </p:sp>
        <p:sp>
          <p:nvSpPr>
            <p:cNvPr id="38920" name="Text Box 21"/>
            <p:cNvSpPr txBox="1">
              <a:spLocks noChangeArrowheads="1"/>
            </p:cNvSpPr>
            <p:nvPr/>
          </p:nvSpPr>
          <p:spPr bwMode="auto">
            <a:xfrm>
              <a:off x="2297428" y="3659846"/>
              <a:ext cx="690188" cy="481784"/>
            </a:xfrm>
            <a:prstGeom prst="rect">
              <a:avLst/>
            </a:prstGeom>
            <a:noFill/>
            <a:ln w="9525">
              <a:noFill/>
              <a:miter lim="800000"/>
              <a:headEnd/>
              <a:tailEnd/>
            </a:ln>
          </p:spPr>
          <p:txBody>
            <a:bodyPr lIns="68580" tIns="34290" rIns="68580" bIns="34290"/>
            <a:lstStyle/>
            <a:p>
              <a:pPr algn="ctr"/>
              <a:r>
                <a:rPr lang="fr-FR" sz="900" b="1" dirty="0" smtClean="0">
                  <a:solidFill>
                    <a:srgbClr val="000000"/>
                  </a:solidFill>
                  <a:latin typeface="Lucida Sans Unicode" pitchFamily="34" charset="0"/>
                </a:rPr>
                <a:t>Développement</a:t>
              </a:r>
            </a:p>
            <a:p>
              <a:pPr algn="ctr"/>
              <a:r>
                <a:rPr lang="fr-FR" sz="900" b="1" dirty="0" smtClean="0">
                  <a:solidFill>
                    <a:srgbClr val="000000"/>
                  </a:solidFill>
                  <a:latin typeface="Lucida Sans Unicode" pitchFamily="34" charset="0"/>
                </a:rPr>
                <a:t>de la plante</a:t>
              </a:r>
              <a:endParaRPr lang="en-US" dirty="0"/>
            </a:p>
          </p:txBody>
        </p:sp>
        <p:sp>
          <p:nvSpPr>
            <p:cNvPr id="38921" name="Text Box 22"/>
            <p:cNvSpPr txBox="1">
              <a:spLocks noChangeArrowheads="1"/>
            </p:cNvSpPr>
            <p:nvPr/>
          </p:nvSpPr>
          <p:spPr bwMode="auto">
            <a:xfrm>
              <a:off x="3776401" y="3274878"/>
              <a:ext cx="850005" cy="378161"/>
            </a:xfrm>
            <a:prstGeom prst="rect">
              <a:avLst/>
            </a:prstGeom>
            <a:noFill/>
            <a:ln w="9525">
              <a:noFill/>
              <a:miter lim="800000"/>
              <a:headEnd/>
              <a:tailEnd/>
            </a:ln>
          </p:spPr>
          <p:txBody>
            <a:bodyPr lIns="68580" tIns="34290" rIns="68580" bIns="34290"/>
            <a:lstStyle/>
            <a:p>
              <a:pPr algn="ctr">
                <a:spcAft>
                  <a:spcPts val="1000"/>
                </a:spcAft>
              </a:pPr>
              <a:r>
                <a:rPr lang="fr-FR" sz="900" b="1" dirty="0" smtClean="0">
                  <a:solidFill>
                    <a:srgbClr val="000000"/>
                  </a:solidFill>
                  <a:latin typeface="Lucida Sans Unicode" pitchFamily="34" charset="0"/>
                </a:rPr>
                <a:t>Commercialisation et distribution des semences</a:t>
              </a:r>
            </a:p>
            <a:p>
              <a:pPr algn="ctr">
                <a:spcAft>
                  <a:spcPts val="1000"/>
                </a:spcAft>
              </a:pPr>
              <a:endParaRPr lang="fr-FR" dirty="0"/>
            </a:p>
          </p:txBody>
        </p:sp>
        <p:sp>
          <p:nvSpPr>
            <p:cNvPr id="38922" name="Text Box 23"/>
            <p:cNvSpPr txBox="1">
              <a:spLocks noChangeArrowheads="1"/>
            </p:cNvSpPr>
            <p:nvPr/>
          </p:nvSpPr>
          <p:spPr bwMode="auto">
            <a:xfrm>
              <a:off x="4663784" y="3396803"/>
              <a:ext cx="663315" cy="419100"/>
            </a:xfrm>
            <a:prstGeom prst="rect">
              <a:avLst/>
            </a:prstGeom>
            <a:noFill/>
            <a:ln w="9525">
              <a:noFill/>
              <a:miter lim="800000"/>
              <a:headEnd/>
              <a:tailEnd/>
            </a:ln>
          </p:spPr>
          <p:txBody>
            <a:bodyPr lIns="68580" tIns="34290" rIns="68580" bIns="34290"/>
            <a:lstStyle/>
            <a:p>
              <a:pPr algn="ctr">
                <a:spcAft>
                  <a:spcPts val="1000"/>
                </a:spcAft>
              </a:pPr>
              <a:r>
                <a:rPr lang="fr-FR" sz="900" b="1" dirty="0" smtClean="0">
                  <a:solidFill>
                    <a:srgbClr val="000000"/>
                  </a:solidFill>
                  <a:latin typeface="Lucida Sans Unicode" pitchFamily="34" charset="0"/>
                </a:rPr>
                <a:t>Production des cultures</a:t>
              </a:r>
              <a:endParaRPr lang="fr-FR" dirty="0"/>
            </a:p>
          </p:txBody>
        </p:sp>
        <p:sp>
          <p:nvSpPr>
            <p:cNvPr id="38923" name="Text Box 24"/>
            <p:cNvSpPr txBox="1">
              <a:spLocks noChangeArrowheads="1"/>
            </p:cNvSpPr>
            <p:nvPr/>
          </p:nvSpPr>
          <p:spPr bwMode="auto">
            <a:xfrm>
              <a:off x="5501868" y="3659847"/>
              <a:ext cx="591589" cy="420687"/>
            </a:xfrm>
            <a:prstGeom prst="rect">
              <a:avLst/>
            </a:prstGeom>
            <a:noFill/>
            <a:ln w="9525">
              <a:noFill/>
              <a:miter lim="800000"/>
              <a:headEnd/>
              <a:tailEnd/>
            </a:ln>
          </p:spPr>
          <p:txBody>
            <a:bodyPr lIns="68580" tIns="34290" rIns="68580" bIns="34290"/>
            <a:lstStyle/>
            <a:p>
              <a:pPr algn="ctr">
                <a:spcAft>
                  <a:spcPts val="1000"/>
                </a:spcAft>
              </a:pPr>
              <a:r>
                <a:rPr lang="fr-FR" sz="900" b="1" dirty="0" smtClean="0">
                  <a:solidFill>
                    <a:srgbClr val="000000"/>
                  </a:solidFill>
                  <a:latin typeface="Lucida Sans Unicode" pitchFamily="34" charset="0"/>
                </a:rPr>
                <a:t>Utilisation des cultures</a:t>
              </a:r>
              <a:endParaRPr lang="fr-FR" sz="900" b="1" dirty="0">
                <a:solidFill>
                  <a:srgbClr val="000000"/>
                </a:solidFill>
                <a:latin typeface="Lucida Sans Unicode" pitchFamily="34" charset="0"/>
              </a:endParaRPr>
            </a:p>
          </p:txBody>
        </p:sp>
        <p:sp>
          <p:nvSpPr>
            <p:cNvPr id="38924" name="Text Box 25"/>
            <p:cNvSpPr txBox="1">
              <a:spLocks noChangeArrowheads="1"/>
            </p:cNvSpPr>
            <p:nvPr/>
          </p:nvSpPr>
          <p:spPr bwMode="auto">
            <a:xfrm>
              <a:off x="6080299" y="4033055"/>
              <a:ext cx="555448" cy="419100"/>
            </a:xfrm>
            <a:prstGeom prst="rect">
              <a:avLst/>
            </a:prstGeom>
            <a:noFill/>
            <a:ln w="9525">
              <a:noFill/>
              <a:miter lim="800000"/>
              <a:headEnd/>
              <a:tailEnd/>
            </a:ln>
          </p:spPr>
          <p:txBody>
            <a:bodyPr lIns="68580" tIns="34290" rIns="68580" bIns="34290"/>
            <a:lstStyle/>
            <a:p>
              <a:pPr algn="ctr">
                <a:spcAft>
                  <a:spcPts val="1000"/>
                </a:spcAft>
              </a:pPr>
              <a:r>
                <a:rPr lang="fr-FR" sz="900" b="1" dirty="0" smtClean="0">
                  <a:solidFill>
                    <a:srgbClr val="000000"/>
                  </a:solidFill>
                  <a:latin typeface="Lucida Sans Unicode" pitchFamily="34" charset="0"/>
                </a:rPr>
                <a:t>Abandon du produit</a:t>
              </a:r>
              <a:endParaRPr lang="fr-FR" dirty="0"/>
            </a:p>
          </p:txBody>
        </p:sp>
        <p:sp>
          <p:nvSpPr>
            <p:cNvPr id="38925" name="Text Box 26"/>
            <p:cNvSpPr txBox="1">
              <a:spLocks noChangeArrowheads="1"/>
            </p:cNvSpPr>
            <p:nvPr/>
          </p:nvSpPr>
          <p:spPr bwMode="auto">
            <a:xfrm>
              <a:off x="3086214" y="3381599"/>
              <a:ext cx="640888" cy="434304"/>
            </a:xfrm>
            <a:prstGeom prst="rect">
              <a:avLst/>
            </a:prstGeom>
            <a:noFill/>
            <a:ln w="9525">
              <a:noFill/>
              <a:miter lim="800000"/>
              <a:headEnd/>
              <a:tailEnd/>
            </a:ln>
          </p:spPr>
          <p:txBody>
            <a:bodyPr lIns="68580" tIns="34290" rIns="68580" bIns="34290"/>
            <a:lstStyle/>
            <a:p>
              <a:pPr algn="ctr">
                <a:spcAft>
                  <a:spcPts val="1000"/>
                </a:spcAft>
              </a:pPr>
              <a:r>
                <a:rPr lang="fr-FR" sz="900" b="1" dirty="0" err="1" smtClean="0">
                  <a:solidFill>
                    <a:srgbClr val="FFFFFF"/>
                  </a:solidFill>
                  <a:latin typeface="Lucida Sans Unicode" pitchFamily="34" charset="0"/>
                </a:rPr>
                <a:t>E</a:t>
              </a:r>
              <a:r>
                <a:rPr lang="fr-FR" sz="900" b="1" dirty="0" err="1" smtClean="0">
                  <a:solidFill>
                    <a:srgbClr val="000000"/>
                  </a:solidFill>
                  <a:latin typeface="Lucida Sans Unicode" pitchFamily="34" charset="0"/>
                </a:rPr>
                <a:t>Production</a:t>
              </a:r>
              <a:r>
                <a:rPr lang="fr-FR" sz="900" b="1" dirty="0" smtClean="0">
                  <a:solidFill>
                    <a:srgbClr val="000000"/>
                  </a:solidFill>
                  <a:latin typeface="Lucida Sans Unicode" pitchFamily="34" charset="0"/>
                </a:rPr>
                <a:t> des semences</a:t>
              </a:r>
              <a:endParaRPr lang="fr-FR" dirty="0"/>
            </a:p>
          </p:txBody>
        </p:sp>
        <p:grpSp>
          <p:nvGrpSpPr>
            <p:cNvPr id="3" name="Group 27"/>
            <p:cNvGrpSpPr>
              <a:grpSpLocks/>
            </p:cNvGrpSpPr>
            <p:nvPr/>
          </p:nvGrpSpPr>
          <p:grpSpPr bwMode="auto">
            <a:xfrm>
              <a:off x="1690687" y="2241550"/>
              <a:ext cx="5053013" cy="3854450"/>
              <a:chOff x="355" y="1028"/>
              <a:chExt cx="4943" cy="3719"/>
            </a:xfrm>
          </p:grpSpPr>
          <p:sp>
            <p:nvSpPr>
              <p:cNvPr id="38927" name="Arc 28"/>
              <p:cNvSpPr>
                <a:spLocks/>
              </p:cNvSpPr>
              <p:nvPr/>
            </p:nvSpPr>
            <p:spPr bwMode="auto">
              <a:xfrm rot="13500000" flipV="1">
                <a:off x="971" y="1028"/>
                <a:ext cx="3719" cy="371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18" y="0"/>
                    </a:moveTo>
                    <a:cubicBezTo>
                      <a:pt x="12001" y="65"/>
                      <a:pt x="21600" y="9717"/>
                      <a:pt x="21600" y="21600"/>
                    </a:cubicBezTo>
                  </a:path>
                  <a:path w="21600" h="21600" stroke="0" extrusionOk="0">
                    <a:moveTo>
                      <a:pt x="118" y="0"/>
                    </a:moveTo>
                    <a:cubicBezTo>
                      <a:pt x="12001" y="65"/>
                      <a:pt x="21600" y="9717"/>
                      <a:pt x="21600" y="21600"/>
                    </a:cubicBezTo>
                    <a:lnTo>
                      <a:pt x="0" y="21600"/>
                    </a:lnTo>
                    <a:close/>
                  </a:path>
                </a:pathLst>
              </a:custGeom>
              <a:noFill/>
              <a:ln w="28575">
                <a:solidFill>
                  <a:srgbClr val="0083A2"/>
                </a:solidFill>
                <a:round/>
                <a:headEnd/>
                <a:tailEnd/>
              </a:ln>
            </p:spPr>
            <p:txBody>
              <a:bodyPr anchor="ctr"/>
              <a:lstStyle/>
              <a:p>
                <a:endParaRPr lang="en-US" dirty="0"/>
              </a:p>
            </p:txBody>
          </p:sp>
          <p:pic>
            <p:nvPicPr>
              <p:cNvPr id="38928" name="Picture 29" descr="Crop-Channeling"/>
              <p:cNvPicPr>
                <a:picLocks noChangeAspect="1" noChangeArrowheads="1"/>
              </p:cNvPicPr>
              <p:nvPr/>
            </p:nvPicPr>
            <p:blipFill>
              <a:blip r:embed="rId3" cstate="print"/>
              <a:srcRect/>
              <a:stretch>
                <a:fillRect/>
              </a:stretch>
            </p:blipFill>
            <p:spPr bwMode="auto">
              <a:xfrm>
                <a:off x="4218" y="1954"/>
                <a:ext cx="442" cy="442"/>
              </a:xfrm>
              <a:prstGeom prst="rect">
                <a:avLst/>
              </a:prstGeom>
              <a:noFill/>
              <a:ln w="9525">
                <a:noFill/>
                <a:miter lim="800000"/>
                <a:headEnd/>
                <a:tailEnd/>
              </a:ln>
            </p:spPr>
          </p:pic>
          <p:pic>
            <p:nvPicPr>
              <p:cNvPr id="38929" name="Picture 30" descr="Crop-Production1"/>
              <p:cNvPicPr>
                <a:picLocks noChangeAspect="1" noChangeArrowheads="1"/>
              </p:cNvPicPr>
              <p:nvPr/>
            </p:nvPicPr>
            <p:blipFill>
              <a:blip r:embed="rId4" cstate="print"/>
              <a:srcRect/>
              <a:stretch>
                <a:fillRect/>
              </a:stretch>
            </p:blipFill>
            <p:spPr bwMode="auto">
              <a:xfrm>
                <a:off x="3401" y="1672"/>
                <a:ext cx="477" cy="442"/>
              </a:xfrm>
              <a:prstGeom prst="rect">
                <a:avLst/>
              </a:prstGeom>
              <a:noFill/>
              <a:ln w="9525">
                <a:noFill/>
                <a:miter lim="800000"/>
                <a:headEnd/>
                <a:tailEnd/>
              </a:ln>
            </p:spPr>
          </p:pic>
          <p:pic>
            <p:nvPicPr>
              <p:cNvPr id="38930" name="Picture 31" descr="Gene-Discovery"/>
              <p:cNvPicPr>
                <a:picLocks noChangeAspect="1" noChangeArrowheads="1"/>
              </p:cNvPicPr>
              <p:nvPr/>
            </p:nvPicPr>
            <p:blipFill>
              <a:blip r:embed="rId5" cstate="print"/>
              <a:srcRect/>
              <a:stretch>
                <a:fillRect/>
              </a:stretch>
            </p:blipFill>
            <p:spPr bwMode="auto">
              <a:xfrm>
                <a:off x="355" y="2334"/>
                <a:ext cx="442" cy="442"/>
              </a:xfrm>
              <a:prstGeom prst="rect">
                <a:avLst/>
              </a:prstGeom>
              <a:noFill/>
              <a:ln w="9525">
                <a:noFill/>
                <a:miter lim="800000"/>
                <a:headEnd/>
                <a:tailEnd/>
              </a:ln>
            </p:spPr>
          </p:pic>
          <p:pic>
            <p:nvPicPr>
              <p:cNvPr id="38931" name="Picture 32" descr="Phase-Out-of-Discontinued-P"/>
              <p:cNvPicPr>
                <a:picLocks noChangeAspect="1" noChangeArrowheads="1"/>
              </p:cNvPicPr>
              <p:nvPr/>
            </p:nvPicPr>
            <p:blipFill>
              <a:blip r:embed="rId6" cstate="print"/>
              <a:srcRect/>
              <a:stretch>
                <a:fillRect/>
              </a:stretch>
            </p:blipFill>
            <p:spPr bwMode="auto">
              <a:xfrm>
                <a:off x="4856" y="2333"/>
                <a:ext cx="442" cy="442"/>
              </a:xfrm>
              <a:prstGeom prst="rect">
                <a:avLst/>
              </a:prstGeom>
              <a:noFill/>
              <a:ln w="9525">
                <a:noFill/>
                <a:miter lim="800000"/>
                <a:headEnd/>
                <a:tailEnd/>
              </a:ln>
            </p:spPr>
          </p:pic>
          <p:pic>
            <p:nvPicPr>
              <p:cNvPr id="38932" name="Picture 33" descr="Plant-Variety-Development"/>
              <p:cNvPicPr>
                <a:picLocks noChangeAspect="1" noChangeArrowheads="1"/>
              </p:cNvPicPr>
              <p:nvPr/>
            </p:nvPicPr>
            <p:blipFill>
              <a:blip r:embed="rId7" cstate="print"/>
              <a:srcRect/>
              <a:stretch>
                <a:fillRect/>
              </a:stretch>
            </p:blipFill>
            <p:spPr bwMode="auto">
              <a:xfrm>
                <a:off x="1009" y="1915"/>
                <a:ext cx="442" cy="442"/>
              </a:xfrm>
              <a:prstGeom prst="rect">
                <a:avLst/>
              </a:prstGeom>
              <a:noFill/>
              <a:ln w="9525">
                <a:noFill/>
                <a:miter lim="800000"/>
                <a:headEnd/>
                <a:tailEnd/>
              </a:ln>
            </p:spPr>
          </p:pic>
          <p:pic>
            <p:nvPicPr>
              <p:cNvPr id="38933" name="Picture 34" descr="Seed-Production"/>
              <p:cNvPicPr>
                <a:picLocks noChangeAspect="1" noChangeArrowheads="1"/>
              </p:cNvPicPr>
              <p:nvPr/>
            </p:nvPicPr>
            <p:blipFill>
              <a:blip r:embed="rId8" cstate="print"/>
              <a:srcRect/>
              <a:stretch>
                <a:fillRect/>
              </a:stretch>
            </p:blipFill>
            <p:spPr bwMode="auto">
              <a:xfrm>
                <a:off x="1797" y="1657"/>
                <a:ext cx="442" cy="437"/>
              </a:xfrm>
              <a:prstGeom prst="rect">
                <a:avLst/>
              </a:prstGeom>
              <a:noFill/>
              <a:ln w="9525">
                <a:noFill/>
                <a:miter lim="800000"/>
                <a:headEnd/>
                <a:tailEnd/>
              </a:ln>
            </p:spPr>
          </p:pic>
          <p:pic>
            <p:nvPicPr>
              <p:cNvPr id="38934" name="Picture 35" descr="Seed-Marketing-&amp;-Distributi"/>
              <p:cNvPicPr>
                <a:picLocks noChangeAspect="1" noChangeArrowheads="1"/>
              </p:cNvPicPr>
              <p:nvPr/>
            </p:nvPicPr>
            <p:blipFill>
              <a:blip r:embed="rId9" cstate="print"/>
              <a:srcRect/>
              <a:stretch>
                <a:fillRect/>
              </a:stretch>
            </p:blipFill>
            <p:spPr bwMode="auto">
              <a:xfrm>
                <a:off x="2611" y="1575"/>
                <a:ext cx="442" cy="442"/>
              </a:xfrm>
              <a:prstGeom prst="rect">
                <a:avLst/>
              </a:prstGeom>
              <a:noFill/>
              <a:ln w="9525">
                <a:noFill/>
                <a:miter lim="800000"/>
                <a:headEnd/>
                <a:tailEnd/>
              </a:ln>
            </p:spPr>
          </p:pic>
        </p:grpSp>
      </p:grpSp>
      <p:sp>
        <p:nvSpPr>
          <p:cNvPr id="38918" name="Rechthoek 22"/>
          <p:cNvSpPr>
            <a:spLocks noChangeArrowheads="1"/>
          </p:cNvSpPr>
          <p:nvPr/>
        </p:nvSpPr>
        <p:spPr bwMode="auto">
          <a:xfrm>
            <a:off x="741363" y="4778375"/>
            <a:ext cx="8024812" cy="738664"/>
          </a:xfrm>
          <a:prstGeom prst="rect">
            <a:avLst/>
          </a:prstGeom>
          <a:noFill/>
          <a:ln w="9525">
            <a:noFill/>
            <a:miter lim="800000"/>
            <a:headEnd/>
            <a:tailEnd/>
          </a:ln>
        </p:spPr>
        <p:txBody>
          <a:bodyPr>
            <a:spAutoFit/>
          </a:bodyPr>
          <a:lstStyle/>
          <a:p>
            <a:pPr algn="ctr"/>
            <a:r>
              <a:rPr lang="fr-FR" sz="1400" b="1" dirty="0" smtClean="0">
                <a:solidFill>
                  <a:srgbClr val="002060"/>
                </a:solidFill>
              </a:rPr>
              <a:t>Modélisé d’après le </a:t>
            </a:r>
          </a:p>
          <a:p>
            <a:pPr algn="ctr"/>
            <a:r>
              <a:rPr lang="fr-FR" sz="1400" b="1" i="1" dirty="0" smtClean="0">
                <a:solidFill>
                  <a:srgbClr val="002060"/>
                </a:solidFill>
              </a:rPr>
              <a:t>Guide de la gestion responsable des produits végétaux biotechnologiques</a:t>
            </a:r>
          </a:p>
          <a:p>
            <a:pPr algn="ctr"/>
            <a:r>
              <a:rPr lang="fr-FR" sz="1400" b="1" i="1" dirty="0" smtClean="0">
                <a:solidFill>
                  <a:srgbClr val="002060"/>
                </a:solidFill>
              </a:rPr>
              <a:t>(mars </a:t>
            </a:r>
            <a:r>
              <a:rPr lang="fr-FR" sz="1400" b="1" dirty="0" smtClean="0">
                <a:solidFill>
                  <a:srgbClr val="002060"/>
                </a:solidFill>
              </a:rPr>
              <a:t>2009, Excellence Through Stewardship)</a:t>
            </a:r>
            <a:endParaRPr lang="fr-FR" sz="1400" dirty="0">
              <a:solidFill>
                <a:srgbClr val="002060"/>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el 1"/>
          <p:cNvSpPr>
            <a:spLocks noGrp="1"/>
          </p:cNvSpPr>
          <p:nvPr>
            <p:ph type="title"/>
          </p:nvPr>
        </p:nvSpPr>
        <p:spPr/>
        <p:txBody>
          <a:bodyPr/>
          <a:lstStyle/>
          <a:p>
            <a:r>
              <a:rPr lang="en-US" dirty="0" smtClean="0"/>
              <a:t>2.2 </a:t>
            </a:r>
            <a:r>
              <a:rPr lang="fr-FR" dirty="0" smtClean="0"/>
              <a:t>Phases du cycle de vie</a:t>
            </a:r>
            <a:endParaRPr lang="en-US" dirty="0" smtClean="0"/>
          </a:p>
        </p:txBody>
      </p:sp>
      <p:sp>
        <p:nvSpPr>
          <p:cNvPr id="39939" name="Tijdelijke aanduiding voor inhoud 2"/>
          <p:cNvSpPr>
            <a:spLocks noGrp="1"/>
          </p:cNvSpPr>
          <p:nvPr>
            <p:ph idx="1"/>
          </p:nvPr>
        </p:nvSpPr>
        <p:spPr>
          <a:xfrm>
            <a:off x="490538" y="1557338"/>
            <a:ext cx="8113910" cy="4438650"/>
          </a:xfrm>
        </p:spPr>
        <p:txBody>
          <a:bodyPr>
            <a:normAutofit lnSpcReduction="10000"/>
          </a:bodyPr>
          <a:lstStyle/>
          <a:p>
            <a:r>
              <a:rPr lang="fr-FR" b="1" dirty="0" smtClean="0"/>
              <a:t>Phase de découverte des gènes</a:t>
            </a:r>
            <a:endParaRPr lang="fr-FR" dirty="0" smtClean="0"/>
          </a:p>
          <a:p>
            <a:pPr lvl="1"/>
            <a:r>
              <a:rPr lang="fr-FR" sz="1800" dirty="0" smtClean="0"/>
              <a:t>Des activités visant à identifier et évaluer les gènes spécifiques et les autres éléments susceptibles d’être utilisés pour produire ou mettre au point un nouveau produit végétal à l’aide de la biotechnologie.</a:t>
            </a:r>
          </a:p>
          <a:p>
            <a:pPr lvl="1"/>
            <a:endParaRPr lang="fr-FR" sz="1800" dirty="0" smtClean="0"/>
          </a:p>
          <a:p>
            <a:pPr lvl="1"/>
            <a:r>
              <a:rPr lang="fr-FR" sz="1800" dirty="0" smtClean="0"/>
              <a:t>Recherche fondamentale dans des installations confinées, notamment des laboratoires, des chambres de culture et des serres ; parfois, des essais au champ à petite échelle peuvent être nécessaires.</a:t>
            </a:r>
          </a:p>
          <a:p>
            <a:pPr lvl="1"/>
            <a:endParaRPr lang="fr-FR" sz="1800" dirty="0" smtClean="0"/>
          </a:p>
          <a:p>
            <a:pPr lvl="1"/>
            <a:r>
              <a:rPr lang="fr-FR" sz="1800" dirty="0" smtClean="0"/>
              <a:t>But : validation de principe</a:t>
            </a:r>
          </a:p>
          <a:p>
            <a:pPr lvl="1"/>
            <a:endParaRPr lang="fr-FR" sz="1800" dirty="0" smtClean="0"/>
          </a:p>
          <a:p>
            <a:pPr lvl="1"/>
            <a:r>
              <a:rPr lang="fr-FR" sz="1800" dirty="0" smtClean="0"/>
              <a:t>Le matériel mis au point pendant cette phase peut se prêter à une exploitation plus poussée ; cependant, dans la plupart des cas, ce matériel de recherche de base peut présenter des caractéristiques non souhaitées pour sa mise en valeur et sa commercialisation.</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el 1"/>
          <p:cNvSpPr>
            <a:spLocks noGrp="1"/>
          </p:cNvSpPr>
          <p:nvPr>
            <p:ph type="title"/>
          </p:nvPr>
        </p:nvSpPr>
        <p:spPr/>
        <p:txBody>
          <a:bodyPr/>
          <a:lstStyle/>
          <a:p>
            <a:r>
              <a:rPr lang="en-US" dirty="0" smtClean="0"/>
              <a:t>2.2 </a:t>
            </a:r>
            <a:r>
              <a:rPr lang="fr-FR" dirty="0" smtClean="0"/>
              <a:t>Phases du cycle de vie</a:t>
            </a:r>
            <a:endParaRPr lang="en-US" dirty="0" smtClean="0"/>
          </a:p>
        </p:txBody>
      </p:sp>
      <p:sp>
        <p:nvSpPr>
          <p:cNvPr id="3" name="Tijdelijke aanduiding voor inhoud 2"/>
          <p:cNvSpPr>
            <a:spLocks noGrp="1"/>
          </p:cNvSpPr>
          <p:nvPr>
            <p:ph idx="1"/>
          </p:nvPr>
        </p:nvSpPr>
        <p:spPr>
          <a:xfrm>
            <a:off x="490538" y="1557338"/>
            <a:ext cx="8212137" cy="3943364"/>
          </a:xfrm>
        </p:spPr>
        <p:txBody>
          <a:bodyPr rtlCol="0">
            <a:normAutofit/>
          </a:bodyPr>
          <a:lstStyle/>
          <a:p>
            <a:pPr marL="342900" lvl="1" indent="-342900">
              <a:buFont typeface="Arial" pitchFamily="34" charset="0"/>
              <a:buChar char="•"/>
              <a:defRPr/>
            </a:pPr>
            <a:r>
              <a:rPr lang="fr-FR" sz="3200" b="1" dirty="0" smtClean="0"/>
              <a:t>Phase de mise au point du produit végétal</a:t>
            </a:r>
          </a:p>
          <a:p>
            <a:pPr lvl="1">
              <a:defRPr/>
            </a:pPr>
            <a:r>
              <a:rPr lang="fr-FR" sz="1800" dirty="0" smtClean="0"/>
              <a:t>Des activités qui interviennent avant qu’un produit végétal biotechnologique ne puisse être commercialisé.</a:t>
            </a:r>
          </a:p>
          <a:p>
            <a:pPr lvl="1" fontAlgn="auto">
              <a:spcAft>
                <a:spcPts val="0"/>
              </a:spcAft>
              <a:buNone/>
              <a:defRPr/>
            </a:pPr>
            <a:endParaRPr lang="fr-FR" sz="1800" dirty="0" smtClean="0"/>
          </a:p>
          <a:p>
            <a:pPr lvl="1">
              <a:defRPr/>
            </a:pPr>
            <a:r>
              <a:rPr lang="fr-FR" sz="1800" dirty="0" smtClean="0"/>
              <a:t>Transformation de la plante en vue de générer des produits et d’assurer la régénération, la sélection de l</a:t>
            </a:r>
            <a:r>
              <a:rPr lang="fr-FR" sz="1800" dirty="0"/>
              <a:t>’ évènement de </a:t>
            </a:r>
            <a:r>
              <a:rPr lang="fr-FR" sz="1800" dirty="0" smtClean="0"/>
              <a:t>transformation dans des installations confinées et dans le cadre d’essais confinés au champ, et l’évaluation dans</a:t>
            </a:r>
            <a:r>
              <a:rPr lang="fr-FR" sz="1800" dirty="0" smtClean="0">
                <a:solidFill>
                  <a:srgbClr val="FF0066"/>
                </a:solidFill>
              </a:rPr>
              <a:t> </a:t>
            </a:r>
            <a:r>
              <a:rPr lang="fr-FR" sz="1800" dirty="0" smtClean="0"/>
              <a:t>des études agronomiques et réglementaires.</a:t>
            </a:r>
          </a:p>
          <a:p>
            <a:pPr lvl="1" fontAlgn="auto">
              <a:spcAft>
                <a:spcPts val="0"/>
              </a:spcAft>
              <a:buFont typeface="Arial" pitchFamily="34" charset="0"/>
              <a:buChar char="–"/>
              <a:defRPr/>
            </a:pPr>
            <a:endParaRPr lang="fr-FR" sz="1800" dirty="0" smtClean="0"/>
          </a:p>
          <a:p>
            <a:pPr lvl="1">
              <a:defRPr/>
            </a:pPr>
            <a:r>
              <a:rPr lang="fr-FR" sz="1800" dirty="0" smtClean="0"/>
              <a:t>But : produit biotechnologique déréglementée</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el 1"/>
          <p:cNvSpPr>
            <a:spLocks noGrp="1"/>
          </p:cNvSpPr>
          <p:nvPr>
            <p:ph type="title"/>
          </p:nvPr>
        </p:nvSpPr>
        <p:spPr/>
        <p:txBody>
          <a:bodyPr/>
          <a:lstStyle/>
          <a:p>
            <a:r>
              <a:rPr lang="en-US" dirty="0" smtClean="0"/>
              <a:t>2.2 </a:t>
            </a:r>
            <a:r>
              <a:rPr lang="fr-FR" dirty="0" smtClean="0"/>
              <a:t>Phases du cycle de vie</a:t>
            </a:r>
            <a:endParaRPr lang="en-US" dirty="0" smtClean="0"/>
          </a:p>
        </p:txBody>
      </p:sp>
      <p:sp>
        <p:nvSpPr>
          <p:cNvPr id="3" name="Tijdelijke aanduiding voor inhoud 2"/>
          <p:cNvSpPr>
            <a:spLocks noGrp="1"/>
          </p:cNvSpPr>
          <p:nvPr>
            <p:ph idx="1"/>
          </p:nvPr>
        </p:nvSpPr>
        <p:spPr>
          <a:xfrm>
            <a:off x="490538" y="1557338"/>
            <a:ext cx="8353425" cy="4438650"/>
          </a:xfrm>
        </p:spPr>
        <p:txBody>
          <a:bodyPr rtlCol="0">
            <a:normAutofit lnSpcReduction="10000"/>
          </a:bodyPr>
          <a:lstStyle/>
          <a:p>
            <a:pPr marL="342900" lvl="1" indent="-342900">
              <a:buFont typeface="Arial" pitchFamily="34" charset="0"/>
              <a:buChar char="•"/>
              <a:defRPr/>
            </a:pPr>
            <a:r>
              <a:rPr lang="fr-FR" sz="3200" b="1" dirty="0" smtClean="0"/>
              <a:t>Phase de multiplication des plantes/semences</a:t>
            </a:r>
          </a:p>
          <a:p>
            <a:pPr lvl="1">
              <a:defRPr/>
            </a:pPr>
            <a:r>
              <a:rPr lang="fr-FR" sz="1800" dirty="0" smtClean="0"/>
              <a:t>Le processus continu au cours duquel les produits végétaux sont cultivés conformément aux normes et exigences en vigueur afin d’assurer leur identité génétique, de maintenir leur pureté variétale et de respecter certaines normes de qualité avant leur distribution aux cultivateurs.</a:t>
            </a:r>
          </a:p>
          <a:p>
            <a:pPr lvl="1" fontAlgn="auto">
              <a:spcAft>
                <a:spcPts val="0"/>
              </a:spcAft>
              <a:buFont typeface="Arial" pitchFamily="34" charset="0"/>
              <a:buChar char="–"/>
              <a:defRPr/>
            </a:pPr>
            <a:endParaRPr lang="fr-FR" sz="1800" dirty="0" smtClean="0"/>
          </a:p>
          <a:p>
            <a:pPr lvl="1">
              <a:defRPr/>
            </a:pPr>
            <a:r>
              <a:rPr lang="fr-FR" sz="1800" dirty="0" smtClean="0"/>
              <a:t>Dans de nombreux pays, la multiplication des semences fait partie d’un système de contrôle de la qualité de la production de semences consacré par la loi.</a:t>
            </a:r>
          </a:p>
          <a:p>
            <a:pPr lvl="1">
              <a:buClr>
                <a:srgbClr val="7C7CA8"/>
              </a:buClr>
              <a:defRPr/>
            </a:pPr>
            <a:endParaRPr lang="fr-FR" sz="1800" dirty="0" smtClean="0"/>
          </a:p>
          <a:p>
            <a:pPr lvl="1">
              <a:buClr>
                <a:srgbClr val="7C7CA8"/>
              </a:buClr>
              <a:defRPr/>
            </a:pPr>
            <a:r>
              <a:rPr lang="fr-FR" sz="1800" dirty="0" smtClean="0"/>
              <a:t>En général, la multiplication des semences comporte quatre étapes : semences de prébase, semences de base, semences enregistrées et semences certifiées.</a:t>
            </a:r>
          </a:p>
          <a:p>
            <a:pPr lvl="1">
              <a:buClr>
                <a:srgbClr val="7C7CA8"/>
              </a:buClr>
              <a:defRPr/>
            </a:pPr>
            <a:endParaRPr lang="fr-FR" sz="1800" dirty="0" smtClean="0"/>
          </a:p>
          <a:p>
            <a:pPr lvl="1">
              <a:buClr>
                <a:srgbClr val="7C7CA8"/>
              </a:buClr>
              <a:defRPr/>
            </a:pPr>
            <a:r>
              <a:rPr lang="fr-FR" sz="1800" dirty="0" smtClean="0"/>
              <a:t>Les semences peuvent ou ne peuvent pas être cultivées dans des conditions de confinement, selon les dispositions de la réglementation en vigueur.</a:t>
            </a:r>
          </a:p>
          <a:p>
            <a:pPr lvl="1" fontAlgn="auto">
              <a:spcAft>
                <a:spcPts val="0"/>
              </a:spcAft>
              <a:buFont typeface="Arial" pitchFamily="34" charset="0"/>
              <a:buChar char="–"/>
              <a:defRPr/>
            </a:pPr>
            <a:endParaRPr lang="fr-FR" sz="1600" dirty="0" smtClean="0"/>
          </a:p>
        </p:txBody>
      </p:sp>
      <p:sp>
        <p:nvSpPr>
          <p:cNvPr id="10" name="Tijdelijke aanduiding voor inhoud 2"/>
          <p:cNvSpPr txBox="1">
            <a:spLocks/>
          </p:cNvSpPr>
          <p:nvPr/>
        </p:nvSpPr>
        <p:spPr bwMode="auto">
          <a:xfrm>
            <a:off x="490538" y="1557338"/>
            <a:ext cx="4333875" cy="4438650"/>
          </a:xfrm>
          <a:prstGeom prst="rect">
            <a:avLst/>
          </a:prstGeom>
          <a:noFill/>
          <a:ln w="9525">
            <a:noFill/>
            <a:miter lim="800000"/>
            <a:headEnd/>
            <a:tailEnd/>
          </a:ln>
        </p:spPr>
        <p:txBody>
          <a:bodyPr lIns="0" tIns="0" rIns="0" bIns="0"/>
          <a:lstStyle/>
          <a:p>
            <a:pPr marL="901700" lvl="1" indent="-361950" eaLnBrk="0" hangingPunct="0">
              <a:spcBef>
                <a:spcPct val="20000"/>
              </a:spcBef>
              <a:buClr>
                <a:srgbClr val="7C7CA8"/>
              </a:buClr>
              <a:buFont typeface="Wingdings" pitchFamily="2" charset="2"/>
              <a:buChar char="v"/>
              <a:defRPr/>
            </a:pPr>
            <a:endParaRPr lang="en-GB" sz="1600" kern="0" dirty="0">
              <a:solidFill>
                <a:srgbClr val="000066"/>
              </a:solidFill>
              <a:latin typeface="+mn-lt"/>
            </a:endParaRPr>
          </a:p>
          <a:p>
            <a:pPr marL="901700" lvl="1" indent="-361950" eaLnBrk="0" hangingPunct="0">
              <a:spcBef>
                <a:spcPct val="20000"/>
              </a:spcBef>
              <a:buClr>
                <a:srgbClr val="7C7CA8"/>
              </a:buClr>
              <a:buFont typeface="Wingdings" pitchFamily="2" charset="2"/>
              <a:buChar char="v"/>
              <a:defRPr/>
            </a:pPr>
            <a:endParaRPr lang="en-GB" sz="1600" kern="0" dirty="0">
              <a:solidFill>
                <a:srgbClr val="000066"/>
              </a:solidFill>
              <a:latin typeface="+mn-lt"/>
            </a:endParaRPr>
          </a:p>
          <a:p>
            <a:pPr marL="901700" lvl="1" indent="-361950" eaLnBrk="0" hangingPunct="0">
              <a:spcBef>
                <a:spcPct val="20000"/>
              </a:spcBef>
              <a:buClr>
                <a:srgbClr val="7C7CA8"/>
              </a:buClr>
              <a:buFont typeface="Wingdings" pitchFamily="2" charset="2"/>
              <a:buChar char="v"/>
              <a:defRPr/>
            </a:pPr>
            <a:endParaRPr lang="en-GB" sz="1600" kern="0" dirty="0">
              <a:solidFill>
                <a:srgbClr val="000066"/>
              </a:solidFill>
              <a:latin typeface="+mn-lt"/>
            </a:endParaRPr>
          </a:p>
          <a:p>
            <a:pPr marL="901700" lvl="1" indent="-361950" eaLnBrk="0" hangingPunct="0">
              <a:spcBef>
                <a:spcPct val="20000"/>
              </a:spcBef>
              <a:buClr>
                <a:srgbClr val="7C7CA8"/>
              </a:buClr>
              <a:buFont typeface="Wingdings" pitchFamily="2" charset="2"/>
              <a:buChar char="v"/>
              <a:defRPr/>
            </a:pPr>
            <a:endParaRPr lang="en-GB" sz="1600" kern="0" dirty="0">
              <a:solidFill>
                <a:srgbClr val="000066"/>
              </a:solidFill>
              <a:latin typeface="+mn-lt"/>
            </a:endParaRPr>
          </a:p>
          <a:p>
            <a:pPr marL="901700" lvl="1" indent="-361950" eaLnBrk="0" hangingPunct="0">
              <a:spcBef>
                <a:spcPct val="20000"/>
              </a:spcBef>
              <a:buClr>
                <a:srgbClr val="7C7CA8"/>
              </a:buClr>
              <a:buFont typeface="Wingdings" pitchFamily="2" charset="2"/>
              <a:buChar char="v"/>
              <a:defRPr/>
            </a:pPr>
            <a:endParaRPr lang="en-GB" sz="1600" kern="0" dirty="0">
              <a:solidFill>
                <a:srgbClr val="000066"/>
              </a:solidFill>
              <a:latin typeface="+mn-lt"/>
            </a:endParaRPr>
          </a:p>
          <a:p>
            <a:pPr marL="901700" lvl="1" indent="-361950" eaLnBrk="0" hangingPunct="0">
              <a:spcBef>
                <a:spcPct val="20000"/>
              </a:spcBef>
              <a:buClr>
                <a:srgbClr val="7C7CA8"/>
              </a:buClr>
              <a:buFont typeface="Wingdings" pitchFamily="2" charset="2"/>
              <a:buChar char="v"/>
              <a:defRPr/>
            </a:pPr>
            <a:endParaRPr lang="en-GB" sz="1600" kern="0" dirty="0">
              <a:solidFill>
                <a:srgbClr val="000066"/>
              </a:solidFill>
              <a:latin typeface="+mn-lt"/>
            </a:endParaRPr>
          </a:p>
          <a:p>
            <a:pPr marL="901700" lvl="1" indent="-361950" eaLnBrk="0" hangingPunct="0">
              <a:spcBef>
                <a:spcPct val="20000"/>
              </a:spcBef>
              <a:buClr>
                <a:srgbClr val="7C7CA8"/>
              </a:buClr>
              <a:buFont typeface="Wingdings" pitchFamily="2" charset="2"/>
              <a:buChar char="v"/>
              <a:defRPr/>
            </a:pPr>
            <a:endParaRPr lang="en-GB" sz="1600" kern="0" dirty="0">
              <a:solidFill>
                <a:srgbClr val="000066"/>
              </a:solidFill>
              <a:latin typeface="+mn-lt"/>
            </a:endParaRPr>
          </a:p>
          <a:p>
            <a:pPr marL="901700" lvl="1" indent="-361950" eaLnBrk="0" hangingPunct="0">
              <a:spcBef>
                <a:spcPct val="20000"/>
              </a:spcBef>
              <a:buClr>
                <a:srgbClr val="7C7CA8"/>
              </a:buClr>
              <a:buFont typeface="Wingdings" pitchFamily="2" charset="2"/>
              <a:buChar char="v"/>
              <a:defRPr/>
            </a:pPr>
            <a:endParaRPr lang="en-US" sz="1600" kern="0" dirty="0">
              <a:solidFill>
                <a:srgbClr val="000066"/>
              </a:solidFill>
              <a:latin typeface="+mn-lt"/>
            </a:endParaRPr>
          </a:p>
          <a:p>
            <a:pPr marL="901700" lvl="1" indent="-361950" eaLnBrk="0" hangingPunct="0">
              <a:spcBef>
                <a:spcPct val="20000"/>
              </a:spcBef>
              <a:buClr>
                <a:srgbClr val="7C7CA8"/>
              </a:buClr>
              <a:buFont typeface="Wingdings" pitchFamily="2" charset="2"/>
              <a:buChar char="v"/>
              <a:defRPr/>
            </a:pPr>
            <a:endParaRPr lang="en-US" sz="1600" kern="0" dirty="0">
              <a:solidFill>
                <a:srgbClr val="000066"/>
              </a:solidFill>
              <a:latin typeface="+mn-lt"/>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el 1"/>
          <p:cNvSpPr>
            <a:spLocks noGrp="1"/>
          </p:cNvSpPr>
          <p:nvPr>
            <p:ph type="title"/>
          </p:nvPr>
        </p:nvSpPr>
        <p:spPr/>
        <p:txBody>
          <a:bodyPr/>
          <a:lstStyle/>
          <a:p>
            <a:r>
              <a:rPr lang="en-US" dirty="0" smtClean="0"/>
              <a:t>2.2 </a:t>
            </a:r>
            <a:r>
              <a:rPr lang="fr-FR" dirty="0" smtClean="0"/>
              <a:t>Phases du cycle de vie</a:t>
            </a:r>
            <a:endParaRPr lang="en-US" dirty="0" smtClean="0"/>
          </a:p>
        </p:txBody>
      </p:sp>
      <p:sp>
        <p:nvSpPr>
          <p:cNvPr id="43011" name="Tijdelijke aanduiding voor inhoud 2"/>
          <p:cNvSpPr>
            <a:spLocks noGrp="1"/>
          </p:cNvSpPr>
          <p:nvPr>
            <p:ph idx="1"/>
          </p:nvPr>
        </p:nvSpPr>
        <p:spPr>
          <a:xfrm>
            <a:off x="490538" y="1557338"/>
            <a:ext cx="8041902" cy="4438650"/>
          </a:xfrm>
        </p:spPr>
        <p:txBody>
          <a:bodyPr/>
          <a:lstStyle/>
          <a:p>
            <a:r>
              <a:rPr lang="fr-FR" b="1" dirty="0" smtClean="0"/>
              <a:t>Phase de distribution commerciale des plantes/semences</a:t>
            </a:r>
            <a:endParaRPr lang="fr-FR" dirty="0" smtClean="0"/>
          </a:p>
          <a:p>
            <a:pPr lvl="1"/>
            <a:r>
              <a:rPr lang="fr-FR" sz="1800" dirty="0" smtClean="0"/>
              <a:t>Activités liées à l’introduction et à la distribution des semences/plantes aux fins de commercialisation</a:t>
            </a:r>
          </a:p>
          <a:p>
            <a:pPr lvl="1"/>
            <a:endParaRPr lang="en-US" sz="1800" dirty="0" smtClean="0"/>
          </a:p>
          <a:p>
            <a:pPr lvl="1"/>
            <a:r>
              <a:rPr lang="fr-FR" sz="1800" dirty="0" smtClean="0"/>
              <a:t>Toutes les autorisations réglementaires préalables à la mise sur le marché des semences/plantes devront être obtenues .</a:t>
            </a:r>
          </a:p>
          <a:p>
            <a:pPr lvl="1"/>
            <a:endParaRPr lang="fr-FR" sz="1800" dirty="0" smtClean="0"/>
          </a:p>
          <a:p>
            <a:pPr lvl="1"/>
            <a:r>
              <a:rPr lang="fr-FR" sz="1800" dirty="0" smtClean="0"/>
              <a:t>Souvent non contrôlée par une seule entité</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el 1"/>
          <p:cNvSpPr>
            <a:spLocks noGrp="1"/>
          </p:cNvSpPr>
          <p:nvPr>
            <p:ph type="title"/>
          </p:nvPr>
        </p:nvSpPr>
        <p:spPr/>
        <p:txBody>
          <a:bodyPr/>
          <a:lstStyle/>
          <a:p>
            <a:r>
              <a:rPr lang="en-US" dirty="0" smtClean="0"/>
              <a:t>2.2 </a:t>
            </a:r>
            <a:r>
              <a:rPr lang="fr-FR" dirty="0" smtClean="0"/>
              <a:t>Phases du cycle de vie</a:t>
            </a:r>
            <a:endParaRPr lang="en-US" dirty="0" smtClean="0"/>
          </a:p>
        </p:txBody>
      </p:sp>
      <p:sp>
        <p:nvSpPr>
          <p:cNvPr id="44035" name="Tijdelijke aanduiding voor inhoud 2"/>
          <p:cNvSpPr>
            <a:spLocks noGrp="1"/>
          </p:cNvSpPr>
          <p:nvPr>
            <p:ph idx="1"/>
          </p:nvPr>
        </p:nvSpPr>
        <p:spPr>
          <a:xfrm>
            <a:off x="490538" y="1704994"/>
            <a:ext cx="8101012" cy="3581394"/>
          </a:xfrm>
        </p:spPr>
        <p:txBody>
          <a:bodyPr/>
          <a:lstStyle/>
          <a:p>
            <a:r>
              <a:rPr lang="fr-FR" b="1" dirty="0" smtClean="0"/>
              <a:t>Phase de</a:t>
            </a:r>
            <a:r>
              <a:rPr lang="fr-FR" dirty="0" smtClean="0"/>
              <a:t> </a:t>
            </a:r>
            <a:r>
              <a:rPr lang="fr-FR" b="1" dirty="0" smtClean="0"/>
              <a:t>production de la culture</a:t>
            </a:r>
            <a:endParaRPr lang="fr-FR" dirty="0" smtClean="0"/>
          </a:p>
          <a:p>
            <a:pPr lvl="1"/>
            <a:r>
              <a:rPr lang="fr-FR" sz="1800" dirty="0" smtClean="0"/>
              <a:t>Activités faisant partie de la culture aux </a:t>
            </a:r>
            <a:r>
              <a:rPr lang="fr-FR" sz="1800" dirty="0"/>
              <a:t>fins de récolte de </a:t>
            </a:r>
            <a:r>
              <a:rPr lang="fr-FR" sz="1800" dirty="0" smtClean="0"/>
              <a:t>produit biotechnologique autorisé et  disponible sur le marché .</a:t>
            </a:r>
          </a:p>
          <a:p>
            <a:endParaRPr lang="fr-FR" b="1" dirty="0" smtClean="0"/>
          </a:p>
          <a:p>
            <a:r>
              <a:rPr lang="fr-FR" b="1" dirty="0" smtClean="0"/>
              <a:t>Phase d’utilisation de la culture</a:t>
            </a:r>
            <a:endParaRPr lang="fr-FR" dirty="0" smtClean="0"/>
          </a:p>
          <a:p>
            <a:pPr lvl="1"/>
            <a:r>
              <a:rPr lang="fr-FR" sz="1800" dirty="0"/>
              <a:t>L</a:t>
            </a:r>
            <a:r>
              <a:rPr lang="fr-FR" sz="1800" dirty="0" smtClean="0"/>
              <a:t>’utilisation</a:t>
            </a:r>
            <a:r>
              <a:rPr lang="fr-FR" sz="1800" b="1" dirty="0" smtClean="0"/>
              <a:t> </a:t>
            </a:r>
            <a:r>
              <a:rPr lang="fr-FR" sz="1800" dirty="0" smtClean="0"/>
              <a:t>des produits végétaux biotechnologiques aux fins de consommation humaine ou animale, sous forme de fibre ou à d’autres fins (par exemple les biocarburants, les applications industrielles, etc.).</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el 1"/>
          <p:cNvSpPr>
            <a:spLocks noGrp="1"/>
          </p:cNvSpPr>
          <p:nvPr>
            <p:ph type="title"/>
          </p:nvPr>
        </p:nvSpPr>
        <p:spPr/>
        <p:txBody>
          <a:bodyPr/>
          <a:lstStyle/>
          <a:p>
            <a:r>
              <a:rPr lang="en-US" dirty="0" smtClean="0"/>
              <a:t>2.2 </a:t>
            </a:r>
            <a:r>
              <a:rPr lang="fr-FR" dirty="0" smtClean="0"/>
              <a:t>Phases du cycle de vie</a:t>
            </a:r>
            <a:endParaRPr lang="en-US" dirty="0" smtClean="0"/>
          </a:p>
        </p:txBody>
      </p:sp>
      <p:sp>
        <p:nvSpPr>
          <p:cNvPr id="45059" name="Tijdelijke aanduiding voor inhoud 2"/>
          <p:cNvSpPr>
            <a:spLocks noGrp="1"/>
          </p:cNvSpPr>
          <p:nvPr>
            <p:ph idx="1"/>
          </p:nvPr>
        </p:nvSpPr>
        <p:spPr>
          <a:xfrm>
            <a:off x="500034" y="1285860"/>
            <a:ext cx="8101012" cy="4929222"/>
          </a:xfrm>
        </p:spPr>
        <p:txBody>
          <a:bodyPr/>
          <a:lstStyle/>
          <a:p>
            <a:r>
              <a:rPr lang="fr-FR" b="1" dirty="0" smtClean="0"/>
              <a:t>Phase d’abandon du produit</a:t>
            </a:r>
            <a:endParaRPr lang="fr-FR" dirty="0" smtClean="0"/>
          </a:p>
          <a:p>
            <a:pPr lvl="1"/>
            <a:r>
              <a:rPr lang="fr-FR" sz="1800" dirty="0" smtClean="0"/>
              <a:t>Activités concernant des produits dont la commercialisation était autorisée, mais qui sont arrivés, depuis, au terme de leur cycle de vie commercial ;</a:t>
            </a:r>
          </a:p>
          <a:p>
            <a:pPr lvl="1"/>
            <a:r>
              <a:rPr lang="fr-FR" sz="1800" dirty="0" smtClean="0"/>
              <a:t>Séparées et distinctes des retraits et rappels de produits ;</a:t>
            </a:r>
          </a:p>
          <a:p>
            <a:pPr lvl="1"/>
            <a:r>
              <a:rPr lang="fr-FR" sz="1800" dirty="0" smtClean="0"/>
              <a:t>Il s’agit d’une décision commerciale qui prend en compte de nombreux facteurs, notamment les exigences réglementaires en vigueur, les forces du marché et le remplacement du produit.</a:t>
            </a:r>
          </a:p>
          <a:p>
            <a:pPr lvl="1"/>
            <a:r>
              <a:rPr lang="fr-FR" sz="1800" dirty="0" smtClean="0"/>
              <a:t>L’abandon constitue une partie normale du cycle de vie du produit.</a:t>
            </a:r>
          </a:p>
          <a:p>
            <a:pPr lvl="1"/>
            <a:endParaRPr lang="fr-FR" sz="1600" dirty="0" smtClean="0"/>
          </a:p>
        </p:txBody>
      </p:sp>
      <p:pic>
        <p:nvPicPr>
          <p:cNvPr id="45062" name="Picture 2"/>
          <p:cNvPicPr>
            <a:picLocks noChangeAspect="1" noChangeArrowheads="1"/>
          </p:cNvPicPr>
          <p:nvPr/>
        </p:nvPicPr>
        <p:blipFill>
          <a:blip r:embed="rId3" cstate="print"/>
          <a:srcRect l="2019" t="2225" r="2438" b="2225"/>
          <a:stretch>
            <a:fillRect/>
          </a:stretch>
        </p:blipFill>
        <p:spPr bwMode="auto">
          <a:xfrm>
            <a:off x="552450" y="3990975"/>
            <a:ext cx="5203825" cy="2189163"/>
          </a:xfrm>
          <a:prstGeom prst="rect">
            <a:avLst/>
          </a:prstGeom>
          <a:noFill/>
          <a:ln w="9525" algn="ctr">
            <a:noFill/>
            <a:miter lim="800000"/>
            <a:headEnd/>
            <a:tailEnd/>
          </a:ln>
        </p:spPr>
      </p:pic>
      <p:sp>
        <p:nvSpPr>
          <p:cNvPr id="6" name="Rectangle 5"/>
          <p:cNvSpPr/>
          <p:nvPr/>
        </p:nvSpPr>
        <p:spPr>
          <a:xfrm>
            <a:off x="428596" y="4753285"/>
            <a:ext cx="857256" cy="461665"/>
          </a:xfrm>
          <a:prstGeom prst="rect">
            <a:avLst/>
          </a:prstGeom>
          <a:solidFill>
            <a:schemeClr val="bg1"/>
          </a:solidFill>
        </p:spPr>
        <p:txBody>
          <a:bodyPr wrap="square">
            <a:spAutoFit/>
          </a:bodyPr>
          <a:lstStyle/>
          <a:p>
            <a:r>
              <a:rPr lang="fr-FR" sz="1200" b="1" dirty="0" smtClean="0">
                <a:solidFill>
                  <a:prstClr val="black"/>
                </a:solidFill>
              </a:rPr>
              <a:t>Présence du produit</a:t>
            </a:r>
            <a:endParaRPr lang="fr-FR" b="1" dirty="0"/>
          </a:p>
        </p:txBody>
      </p:sp>
      <p:sp>
        <p:nvSpPr>
          <p:cNvPr id="8" name="Rectangle 7"/>
          <p:cNvSpPr/>
          <p:nvPr/>
        </p:nvSpPr>
        <p:spPr>
          <a:xfrm>
            <a:off x="1500166" y="4929198"/>
            <a:ext cx="1071570" cy="428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357290" y="4929198"/>
            <a:ext cx="1357322" cy="577081"/>
          </a:xfrm>
          <a:prstGeom prst="rect">
            <a:avLst/>
          </a:prstGeom>
          <a:noFill/>
        </p:spPr>
        <p:txBody>
          <a:bodyPr wrap="square">
            <a:spAutoFit/>
          </a:bodyPr>
          <a:lstStyle/>
          <a:p>
            <a:pPr algn="ctr"/>
            <a:r>
              <a:rPr lang="fr-FR" sz="1050" b="1" dirty="0" smtClean="0"/>
              <a:t>Lancement du processus d’abandon du produit</a:t>
            </a:r>
            <a:endParaRPr lang="fr-FR" sz="1050" b="1" dirty="0"/>
          </a:p>
        </p:txBody>
      </p:sp>
      <p:sp>
        <p:nvSpPr>
          <p:cNvPr id="9" name="Rectangle 8"/>
          <p:cNvSpPr/>
          <p:nvPr/>
        </p:nvSpPr>
        <p:spPr>
          <a:xfrm>
            <a:off x="2285984" y="4286256"/>
            <a:ext cx="1071570" cy="3571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928794" y="4286257"/>
            <a:ext cx="1714512" cy="415498"/>
          </a:xfrm>
          <a:prstGeom prst="rect">
            <a:avLst/>
          </a:prstGeom>
        </p:spPr>
        <p:txBody>
          <a:bodyPr wrap="square">
            <a:spAutoFit/>
          </a:bodyPr>
          <a:lstStyle/>
          <a:p>
            <a:pPr algn="ctr"/>
            <a:r>
              <a:rPr lang="fr-FR" sz="1050" b="1" dirty="0" smtClean="0"/>
              <a:t>Dernière vente de semences</a:t>
            </a:r>
            <a:endParaRPr lang="fr-FR" sz="1050" b="1" dirty="0"/>
          </a:p>
        </p:txBody>
      </p:sp>
      <p:sp>
        <p:nvSpPr>
          <p:cNvPr id="12" name="Rectangle 11"/>
          <p:cNvSpPr/>
          <p:nvPr/>
        </p:nvSpPr>
        <p:spPr>
          <a:xfrm>
            <a:off x="3357554" y="4929198"/>
            <a:ext cx="642942" cy="2857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3286116" y="4857760"/>
            <a:ext cx="785818" cy="415498"/>
          </a:xfrm>
          <a:prstGeom prst="rect">
            <a:avLst/>
          </a:prstGeom>
        </p:spPr>
        <p:txBody>
          <a:bodyPr wrap="square">
            <a:spAutoFit/>
          </a:bodyPr>
          <a:lstStyle/>
          <a:p>
            <a:r>
              <a:rPr lang="fr-FR" sz="1050" b="1" dirty="0" smtClean="0"/>
              <a:t>Utilisation des grains</a:t>
            </a:r>
            <a:endParaRPr lang="fr-FR" sz="1050" b="1" dirty="0"/>
          </a:p>
        </p:txBody>
      </p:sp>
      <p:sp>
        <p:nvSpPr>
          <p:cNvPr id="14" name="Rectangle 13"/>
          <p:cNvSpPr/>
          <p:nvPr/>
        </p:nvSpPr>
        <p:spPr>
          <a:xfrm>
            <a:off x="4000496" y="4357694"/>
            <a:ext cx="1000132" cy="2857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p:nvSpPr>
        <p:spPr>
          <a:xfrm>
            <a:off x="3794849" y="4429132"/>
            <a:ext cx="1205779" cy="253916"/>
          </a:xfrm>
          <a:prstGeom prst="rect">
            <a:avLst/>
          </a:prstGeom>
        </p:spPr>
        <p:txBody>
          <a:bodyPr wrap="none">
            <a:spAutoFit/>
          </a:bodyPr>
          <a:lstStyle/>
          <a:p>
            <a:r>
              <a:rPr lang="fr-FR" sz="1050" b="1" dirty="0" smtClean="0"/>
              <a:t>Présence à la base</a:t>
            </a:r>
          </a:p>
        </p:txBody>
      </p:sp>
      <p:sp>
        <p:nvSpPr>
          <p:cNvPr id="16" name="Rectangle 15"/>
          <p:cNvSpPr/>
          <p:nvPr/>
        </p:nvSpPr>
        <p:spPr>
          <a:xfrm>
            <a:off x="3357554" y="5857892"/>
            <a:ext cx="500066" cy="1428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4572000" y="5877272"/>
            <a:ext cx="1000132" cy="276999"/>
          </a:xfrm>
          <a:prstGeom prst="rect">
            <a:avLst/>
          </a:prstGeom>
        </p:spPr>
        <p:txBody>
          <a:bodyPr wrap="square">
            <a:spAutoFit/>
          </a:bodyPr>
          <a:lstStyle/>
          <a:p>
            <a:pPr algn="ctr"/>
            <a:r>
              <a:rPr lang="en-US" sz="1200" b="1" dirty="0" smtClean="0"/>
              <a:t>Temps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el 1"/>
          <p:cNvSpPr>
            <a:spLocks noGrp="1"/>
          </p:cNvSpPr>
          <p:nvPr>
            <p:ph type="title"/>
          </p:nvPr>
        </p:nvSpPr>
        <p:spPr/>
        <p:txBody>
          <a:bodyPr/>
          <a:lstStyle/>
          <a:p>
            <a:r>
              <a:rPr lang="en-US" dirty="0" smtClean="0"/>
              <a:t>2.2 </a:t>
            </a:r>
            <a:r>
              <a:rPr lang="fr-FR" dirty="0" smtClean="0"/>
              <a:t>Phases du cycle de vie</a:t>
            </a:r>
            <a:endParaRPr lang="en-US" dirty="0" smtClean="0"/>
          </a:p>
        </p:txBody>
      </p:sp>
      <p:sp>
        <p:nvSpPr>
          <p:cNvPr id="46086" name="Rechthoek 22"/>
          <p:cNvSpPr>
            <a:spLocks noChangeArrowheads="1"/>
          </p:cNvSpPr>
          <p:nvPr/>
        </p:nvSpPr>
        <p:spPr bwMode="auto">
          <a:xfrm>
            <a:off x="741363" y="4778375"/>
            <a:ext cx="8024812" cy="738664"/>
          </a:xfrm>
          <a:prstGeom prst="rect">
            <a:avLst/>
          </a:prstGeom>
          <a:noFill/>
          <a:ln w="9525">
            <a:noFill/>
            <a:miter lim="800000"/>
            <a:headEnd/>
            <a:tailEnd/>
          </a:ln>
        </p:spPr>
        <p:txBody>
          <a:bodyPr>
            <a:spAutoFit/>
          </a:bodyPr>
          <a:lstStyle/>
          <a:p>
            <a:pPr algn="ctr"/>
            <a:r>
              <a:rPr lang="fr-FR" sz="1400" b="1" dirty="0" smtClean="0">
                <a:solidFill>
                  <a:srgbClr val="002060"/>
                </a:solidFill>
              </a:rPr>
              <a:t>Modélisé après le </a:t>
            </a:r>
          </a:p>
          <a:p>
            <a:pPr algn="ctr"/>
            <a:r>
              <a:rPr lang="fr-FR" sz="1400" b="1" i="1" dirty="0" smtClean="0">
                <a:solidFill>
                  <a:srgbClr val="002060"/>
                </a:solidFill>
              </a:rPr>
              <a:t>Guide de la gestion responsable des produits végétaux générés par la biotechnologie</a:t>
            </a:r>
          </a:p>
          <a:p>
            <a:pPr algn="ctr"/>
            <a:r>
              <a:rPr lang="fr-FR" sz="1400" b="1" i="1" dirty="0" smtClean="0">
                <a:solidFill>
                  <a:srgbClr val="002060"/>
                </a:solidFill>
              </a:rPr>
              <a:t>(mars </a:t>
            </a:r>
            <a:r>
              <a:rPr lang="fr-FR" sz="1400" b="1" dirty="0" smtClean="0">
                <a:solidFill>
                  <a:srgbClr val="002060"/>
                </a:solidFill>
              </a:rPr>
              <a:t>2009, Excellence Through gestion responsable)</a:t>
            </a:r>
            <a:endParaRPr lang="fr-FR" sz="1400" dirty="0">
              <a:solidFill>
                <a:srgbClr val="002060"/>
              </a:solidFill>
            </a:endParaRPr>
          </a:p>
        </p:txBody>
      </p:sp>
      <p:grpSp>
        <p:nvGrpSpPr>
          <p:cNvPr id="21" name="Group 37"/>
          <p:cNvGrpSpPr>
            <a:grpSpLocks/>
          </p:cNvGrpSpPr>
          <p:nvPr/>
        </p:nvGrpSpPr>
        <p:grpSpPr bwMode="auto">
          <a:xfrm>
            <a:off x="857224" y="1285860"/>
            <a:ext cx="7443108" cy="5072098"/>
            <a:chOff x="1607242" y="2241550"/>
            <a:chExt cx="5136458" cy="3854450"/>
          </a:xfrm>
        </p:grpSpPr>
        <p:sp>
          <p:nvSpPr>
            <p:cNvPr id="29" name="Text Box 20"/>
            <p:cNvSpPr txBox="1">
              <a:spLocks noChangeArrowheads="1"/>
            </p:cNvSpPr>
            <p:nvPr/>
          </p:nvSpPr>
          <p:spPr bwMode="auto">
            <a:xfrm>
              <a:off x="1607242" y="4033056"/>
              <a:ext cx="710162" cy="325727"/>
            </a:xfrm>
            <a:prstGeom prst="rect">
              <a:avLst/>
            </a:prstGeom>
            <a:noFill/>
            <a:ln w="9525">
              <a:noFill/>
              <a:miter lim="800000"/>
              <a:headEnd/>
              <a:tailEnd/>
            </a:ln>
          </p:spPr>
          <p:txBody>
            <a:bodyPr lIns="68580" tIns="34290" rIns="68580" bIns="34290"/>
            <a:lstStyle/>
            <a:p>
              <a:pPr algn="ctr">
                <a:spcAft>
                  <a:spcPts val="1000"/>
                </a:spcAft>
              </a:pPr>
              <a:r>
                <a:rPr lang="fr-FR" sz="900" b="1" dirty="0" smtClean="0">
                  <a:solidFill>
                    <a:srgbClr val="000000"/>
                  </a:solidFill>
                  <a:latin typeface="Lucida Sans Unicode" pitchFamily="34" charset="0"/>
                </a:rPr>
                <a:t>Découverte des gènes</a:t>
              </a:r>
              <a:endParaRPr lang="fr-FR" dirty="0"/>
            </a:p>
          </p:txBody>
        </p:sp>
        <p:sp>
          <p:nvSpPr>
            <p:cNvPr id="38" name="Text Box 21"/>
            <p:cNvSpPr txBox="1">
              <a:spLocks noChangeArrowheads="1"/>
            </p:cNvSpPr>
            <p:nvPr/>
          </p:nvSpPr>
          <p:spPr bwMode="auto">
            <a:xfrm>
              <a:off x="2297457" y="3627482"/>
              <a:ext cx="690159" cy="242709"/>
            </a:xfrm>
            <a:prstGeom prst="rect">
              <a:avLst/>
            </a:prstGeom>
            <a:noFill/>
            <a:ln w="9525">
              <a:noFill/>
              <a:miter lim="800000"/>
              <a:headEnd/>
              <a:tailEnd/>
            </a:ln>
          </p:spPr>
          <p:txBody>
            <a:bodyPr lIns="68580" tIns="34290" rIns="68580" bIns="34290"/>
            <a:lstStyle/>
            <a:p>
              <a:pPr algn="ctr"/>
              <a:r>
                <a:rPr lang="fr-FR" sz="900" b="1" dirty="0">
                  <a:solidFill>
                    <a:srgbClr val="000000"/>
                  </a:solidFill>
                  <a:latin typeface="Lucida Sans Unicode" pitchFamily="34" charset="0"/>
                </a:rPr>
                <a:t>Développement</a:t>
              </a:r>
            </a:p>
            <a:p>
              <a:pPr algn="ctr"/>
              <a:r>
                <a:rPr lang="fr-FR" sz="900" b="1" dirty="0">
                  <a:solidFill>
                    <a:srgbClr val="000000"/>
                  </a:solidFill>
                  <a:latin typeface="Lucida Sans Unicode" pitchFamily="34" charset="0"/>
                </a:rPr>
                <a:t>de la plante</a:t>
              </a:r>
              <a:endParaRPr lang="en-US" sz="900" dirty="0"/>
            </a:p>
          </p:txBody>
        </p:sp>
        <p:sp>
          <p:nvSpPr>
            <p:cNvPr id="39" name="Text Box 22"/>
            <p:cNvSpPr txBox="1">
              <a:spLocks noChangeArrowheads="1"/>
            </p:cNvSpPr>
            <p:nvPr/>
          </p:nvSpPr>
          <p:spPr bwMode="auto">
            <a:xfrm>
              <a:off x="3825700" y="3273023"/>
              <a:ext cx="830437" cy="325728"/>
            </a:xfrm>
            <a:prstGeom prst="rect">
              <a:avLst/>
            </a:prstGeom>
            <a:noFill/>
            <a:ln w="9525">
              <a:noFill/>
              <a:miter lim="800000"/>
              <a:headEnd/>
              <a:tailEnd/>
            </a:ln>
          </p:spPr>
          <p:txBody>
            <a:bodyPr lIns="68580" tIns="34290" rIns="68580" bIns="34290"/>
            <a:lstStyle/>
            <a:p>
              <a:pPr algn="ctr">
                <a:spcAft>
                  <a:spcPts val="1000"/>
                </a:spcAft>
              </a:pPr>
              <a:r>
                <a:rPr lang="fr-FR" sz="900" b="1" dirty="0" smtClean="0">
                  <a:solidFill>
                    <a:srgbClr val="000000"/>
                  </a:solidFill>
                  <a:latin typeface="Lucida Sans Unicode" pitchFamily="34" charset="0"/>
                </a:rPr>
                <a:t>Commercialisation et distribution des semences</a:t>
              </a:r>
            </a:p>
            <a:p>
              <a:pPr algn="ctr">
                <a:spcAft>
                  <a:spcPts val="1000"/>
                </a:spcAft>
              </a:pPr>
              <a:endParaRPr lang="fr-FR" dirty="0"/>
            </a:p>
          </p:txBody>
        </p:sp>
        <p:sp>
          <p:nvSpPr>
            <p:cNvPr id="40" name="Text Box 23"/>
            <p:cNvSpPr txBox="1">
              <a:spLocks noChangeArrowheads="1"/>
            </p:cNvSpPr>
            <p:nvPr/>
          </p:nvSpPr>
          <p:spPr bwMode="auto">
            <a:xfrm>
              <a:off x="4713083" y="3381599"/>
              <a:ext cx="631855" cy="545877"/>
            </a:xfrm>
            <a:prstGeom prst="rect">
              <a:avLst/>
            </a:prstGeom>
            <a:noFill/>
            <a:ln w="9525">
              <a:noFill/>
              <a:miter lim="800000"/>
              <a:headEnd/>
              <a:tailEnd/>
            </a:ln>
          </p:spPr>
          <p:txBody>
            <a:bodyPr lIns="68580" tIns="34290" rIns="68580" bIns="34290"/>
            <a:lstStyle/>
            <a:p>
              <a:pPr algn="ctr">
                <a:spcAft>
                  <a:spcPts val="1000"/>
                </a:spcAft>
              </a:pPr>
              <a:r>
                <a:rPr lang="fr-FR" sz="900" b="1" dirty="0" smtClean="0">
                  <a:solidFill>
                    <a:srgbClr val="000000"/>
                  </a:solidFill>
                  <a:latin typeface="Lucida Sans Unicode" pitchFamily="34" charset="0"/>
                </a:rPr>
                <a:t>Production des cultures</a:t>
              </a:r>
              <a:endParaRPr lang="fr-FR" dirty="0"/>
            </a:p>
          </p:txBody>
        </p:sp>
        <p:sp>
          <p:nvSpPr>
            <p:cNvPr id="41" name="Text Box 24"/>
            <p:cNvSpPr txBox="1">
              <a:spLocks noChangeArrowheads="1"/>
            </p:cNvSpPr>
            <p:nvPr/>
          </p:nvSpPr>
          <p:spPr bwMode="auto">
            <a:xfrm>
              <a:off x="5501868" y="3659847"/>
              <a:ext cx="591589" cy="373208"/>
            </a:xfrm>
            <a:prstGeom prst="rect">
              <a:avLst/>
            </a:prstGeom>
            <a:noFill/>
            <a:ln w="9525">
              <a:noFill/>
              <a:miter lim="800000"/>
              <a:headEnd/>
              <a:tailEnd/>
            </a:ln>
          </p:spPr>
          <p:txBody>
            <a:bodyPr lIns="68580" tIns="34290" rIns="68580" bIns="34290"/>
            <a:lstStyle/>
            <a:p>
              <a:pPr algn="ctr">
                <a:spcAft>
                  <a:spcPts val="1000"/>
                </a:spcAft>
              </a:pPr>
              <a:r>
                <a:rPr lang="fr-FR" sz="900" b="1" dirty="0" smtClean="0">
                  <a:solidFill>
                    <a:srgbClr val="000000"/>
                  </a:solidFill>
                  <a:latin typeface="Lucida Sans Unicode" pitchFamily="34" charset="0"/>
                </a:rPr>
                <a:t>Utilisation des cultures</a:t>
              </a:r>
              <a:endParaRPr lang="fr-FR" sz="900" b="1" dirty="0">
                <a:solidFill>
                  <a:srgbClr val="000000"/>
                </a:solidFill>
                <a:latin typeface="Lucida Sans Unicode" pitchFamily="34" charset="0"/>
              </a:endParaRPr>
            </a:p>
          </p:txBody>
        </p:sp>
        <p:sp>
          <p:nvSpPr>
            <p:cNvPr id="42" name="Text Box 25"/>
            <p:cNvSpPr txBox="1">
              <a:spLocks noChangeArrowheads="1"/>
            </p:cNvSpPr>
            <p:nvPr/>
          </p:nvSpPr>
          <p:spPr bwMode="auto">
            <a:xfrm>
              <a:off x="6142756" y="4087344"/>
              <a:ext cx="542290" cy="325727"/>
            </a:xfrm>
            <a:prstGeom prst="rect">
              <a:avLst/>
            </a:prstGeom>
            <a:noFill/>
            <a:ln w="9525">
              <a:noFill/>
              <a:miter lim="800000"/>
              <a:headEnd/>
              <a:tailEnd/>
            </a:ln>
          </p:spPr>
          <p:txBody>
            <a:bodyPr lIns="68580" tIns="34290" rIns="68580" bIns="34290"/>
            <a:lstStyle/>
            <a:p>
              <a:pPr algn="ctr">
                <a:spcAft>
                  <a:spcPts val="1000"/>
                </a:spcAft>
              </a:pPr>
              <a:r>
                <a:rPr lang="fr-FR" sz="900" b="1" dirty="0" smtClean="0">
                  <a:solidFill>
                    <a:srgbClr val="000000"/>
                  </a:solidFill>
                  <a:latin typeface="Lucida Sans Unicode" pitchFamily="34" charset="0"/>
                </a:rPr>
                <a:t>Abandon du produit</a:t>
              </a:r>
              <a:endParaRPr lang="fr-FR" dirty="0"/>
            </a:p>
          </p:txBody>
        </p:sp>
        <p:sp>
          <p:nvSpPr>
            <p:cNvPr id="43" name="Text Box 26"/>
            <p:cNvSpPr txBox="1">
              <a:spLocks noChangeArrowheads="1"/>
            </p:cNvSpPr>
            <p:nvPr/>
          </p:nvSpPr>
          <p:spPr bwMode="auto">
            <a:xfrm>
              <a:off x="3086214" y="3381599"/>
              <a:ext cx="640888" cy="271440"/>
            </a:xfrm>
            <a:prstGeom prst="rect">
              <a:avLst/>
            </a:prstGeom>
            <a:noFill/>
            <a:ln w="9525">
              <a:noFill/>
              <a:miter lim="800000"/>
              <a:headEnd/>
              <a:tailEnd/>
            </a:ln>
          </p:spPr>
          <p:txBody>
            <a:bodyPr lIns="68580" tIns="34290" rIns="68580" bIns="34290"/>
            <a:lstStyle/>
            <a:p>
              <a:pPr algn="ctr">
                <a:spcAft>
                  <a:spcPts val="1000"/>
                </a:spcAft>
              </a:pPr>
              <a:r>
                <a:rPr lang="fr-FR" sz="900" b="1" dirty="0" smtClean="0">
                  <a:solidFill>
                    <a:srgbClr val="000000"/>
                  </a:solidFill>
                  <a:latin typeface="Lucida Sans Unicode" pitchFamily="34" charset="0"/>
                </a:rPr>
                <a:t>Production des semences</a:t>
              </a:r>
              <a:endParaRPr lang="fr-FR" dirty="0"/>
            </a:p>
          </p:txBody>
        </p:sp>
        <p:grpSp>
          <p:nvGrpSpPr>
            <p:cNvPr id="44" name="Group 27"/>
            <p:cNvGrpSpPr>
              <a:grpSpLocks/>
            </p:cNvGrpSpPr>
            <p:nvPr/>
          </p:nvGrpSpPr>
          <p:grpSpPr bwMode="auto">
            <a:xfrm>
              <a:off x="1690687" y="2241550"/>
              <a:ext cx="5053013" cy="3854450"/>
              <a:chOff x="355" y="1028"/>
              <a:chExt cx="4943" cy="3719"/>
            </a:xfrm>
          </p:grpSpPr>
          <p:sp>
            <p:nvSpPr>
              <p:cNvPr id="45" name="Arc 28"/>
              <p:cNvSpPr>
                <a:spLocks/>
              </p:cNvSpPr>
              <p:nvPr/>
            </p:nvSpPr>
            <p:spPr bwMode="auto">
              <a:xfrm rot="13500000" flipV="1">
                <a:off x="971" y="1028"/>
                <a:ext cx="3719" cy="371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18" y="0"/>
                    </a:moveTo>
                    <a:cubicBezTo>
                      <a:pt x="12001" y="65"/>
                      <a:pt x="21600" y="9717"/>
                      <a:pt x="21600" y="21600"/>
                    </a:cubicBezTo>
                  </a:path>
                  <a:path w="21600" h="21600" stroke="0" extrusionOk="0">
                    <a:moveTo>
                      <a:pt x="118" y="0"/>
                    </a:moveTo>
                    <a:cubicBezTo>
                      <a:pt x="12001" y="65"/>
                      <a:pt x="21600" y="9717"/>
                      <a:pt x="21600" y="21600"/>
                    </a:cubicBezTo>
                    <a:lnTo>
                      <a:pt x="0" y="21600"/>
                    </a:lnTo>
                    <a:close/>
                  </a:path>
                </a:pathLst>
              </a:custGeom>
              <a:noFill/>
              <a:ln w="28575">
                <a:solidFill>
                  <a:srgbClr val="0083A2"/>
                </a:solidFill>
                <a:round/>
                <a:headEnd/>
                <a:tailEnd/>
              </a:ln>
            </p:spPr>
            <p:txBody>
              <a:bodyPr anchor="ctr"/>
              <a:lstStyle/>
              <a:p>
                <a:endParaRPr lang="en-US" dirty="0"/>
              </a:p>
            </p:txBody>
          </p:sp>
          <p:pic>
            <p:nvPicPr>
              <p:cNvPr id="46" name="Picture 29" descr="Crop-Channeling"/>
              <p:cNvPicPr>
                <a:picLocks noChangeAspect="1" noChangeArrowheads="1"/>
              </p:cNvPicPr>
              <p:nvPr/>
            </p:nvPicPr>
            <p:blipFill>
              <a:blip r:embed="rId3" cstate="print"/>
              <a:srcRect/>
              <a:stretch>
                <a:fillRect/>
              </a:stretch>
            </p:blipFill>
            <p:spPr bwMode="auto">
              <a:xfrm>
                <a:off x="4218" y="1954"/>
                <a:ext cx="442" cy="442"/>
              </a:xfrm>
              <a:prstGeom prst="rect">
                <a:avLst/>
              </a:prstGeom>
              <a:noFill/>
              <a:ln w="9525">
                <a:noFill/>
                <a:miter lim="800000"/>
                <a:headEnd/>
                <a:tailEnd/>
              </a:ln>
            </p:spPr>
          </p:pic>
          <p:pic>
            <p:nvPicPr>
              <p:cNvPr id="47" name="Picture 30" descr="Crop-Production1"/>
              <p:cNvPicPr>
                <a:picLocks noChangeAspect="1" noChangeArrowheads="1"/>
              </p:cNvPicPr>
              <p:nvPr/>
            </p:nvPicPr>
            <p:blipFill>
              <a:blip r:embed="rId4" cstate="print"/>
              <a:srcRect/>
              <a:stretch>
                <a:fillRect/>
              </a:stretch>
            </p:blipFill>
            <p:spPr bwMode="auto">
              <a:xfrm>
                <a:off x="3401" y="1672"/>
                <a:ext cx="477" cy="442"/>
              </a:xfrm>
              <a:prstGeom prst="rect">
                <a:avLst/>
              </a:prstGeom>
              <a:noFill/>
              <a:ln w="9525">
                <a:noFill/>
                <a:miter lim="800000"/>
                <a:headEnd/>
                <a:tailEnd/>
              </a:ln>
            </p:spPr>
          </p:pic>
          <p:pic>
            <p:nvPicPr>
              <p:cNvPr id="48" name="Picture 31" descr="Gene-Discovery"/>
              <p:cNvPicPr>
                <a:picLocks noChangeAspect="1" noChangeArrowheads="1"/>
              </p:cNvPicPr>
              <p:nvPr/>
            </p:nvPicPr>
            <p:blipFill>
              <a:blip r:embed="rId5" cstate="print"/>
              <a:srcRect/>
              <a:stretch>
                <a:fillRect/>
              </a:stretch>
            </p:blipFill>
            <p:spPr bwMode="auto">
              <a:xfrm>
                <a:off x="355" y="2334"/>
                <a:ext cx="442" cy="442"/>
              </a:xfrm>
              <a:prstGeom prst="rect">
                <a:avLst/>
              </a:prstGeom>
              <a:noFill/>
              <a:ln w="9525">
                <a:noFill/>
                <a:miter lim="800000"/>
                <a:headEnd/>
                <a:tailEnd/>
              </a:ln>
            </p:spPr>
          </p:pic>
          <p:pic>
            <p:nvPicPr>
              <p:cNvPr id="49" name="Picture 32" descr="Phase-Out-of-Discontinued-P"/>
              <p:cNvPicPr>
                <a:picLocks noChangeAspect="1" noChangeArrowheads="1"/>
              </p:cNvPicPr>
              <p:nvPr/>
            </p:nvPicPr>
            <p:blipFill>
              <a:blip r:embed="rId6" cstate="print"/>
              <a:srcRect/>
              <a:stretch>
                <a:fillRect/>
              </a:stretch>
            </p:blipFill>
            <p:spPr bwMode="auto">
              <a:xfrm>
                <a:off x="4856" y="2333"/>
                <a:ext cx="442" cy="442"/>
              </a:xfrm>
              <a:prstGeom prst="rect">
                <a:avLst/>
              </a:prstGeom>
              <a:noFill/>
              <a:ln w="9525">
                <a:noFill/>
                <a:miter lim="800000"/>
                <a:headEnd/>
                <a:tailEnd/>
              </a:ln>
            </p:spPr>
          </p:pic>
          <p:pic>
            <p:nvPicPr>
              <p:cNvPr id="50" name="Picture 33" descr="Plant-Variety-Development"/>
              <p:cNvPicPr>
                <a:picLocks noChangeAspect="1" noChangeArrowheads="1"/>
              </p:cNvPicPr>
              <p:nvPr/>
            </p:nvPicPr>
            <p:blipFill>
              <a:blip r:embed="rId7" cstate="print"/>
              <a:srcRect/>
              <a:stretch>
                <a:fillRect/>
              </a:stretch>
            </p:blipFill>
            <p:spPr bwMode="auto">
              <a:xfrm>
                <a:off x="1009" y="1915"/>
                <a:ext cx="442" cy="442"/>
              </a:xfrm>
              <a:prstGeom prst="rect">
                <a:avLst/>
              </a:prstGeom>
              <a:noFill/>
              <a:ln w="9525">
                <a:noFill/>
                <a:miter lim="800000"/>
                <a:headEnd/>
                <a:tailEnd/>
              </a:ln>
            </p:spPr>
          </p:pic>
          <p:pic>
            <p:nvPicPr>
              <p:cNvPr id="51" name="Picture 34" descr="Seed-Production"/>
              <p:cNvPicPr>
                <a:picLocks noChangeAspect="1" noChangeArrowheads="1"/>
              </p:cNvPicPr>
              <p:nvPr/>
            </p:nvPicPr>
            <p:blipFill>
              <a:blip r:embed="rId8" cstate="print"/>
              <a:srcRect/>
              <a:stretch>
                <a:fillRect/>
              </a:stretch>
            </p:blipFill>
            <p:spPr bwMode="auto">
              <a:xfrm>
                <a:off x="1797" y="1657"/>
                <a:ext cx="442" cy="437"/>
              </a:xfrm>
              <a:prstGeom prst="rect">
                <a:avLst/>
              </a:prstGeom>
              <a:noFill/>
              <a:ln w="9525">
                <a:noFill/>
                <a:miter lim="800000"/>
                <a:headEnd/>
                <a:tailEnd/>
              </a:ln>
            </p:spPr>
          </p:pic>
          <p:pic>
            <p:nvPicPr>
              <p:cNvPr id="52" name="Picture 35" descr="Seed-Marketing-&amp;-Distributi"/>
              <p:cNvPicPr>
                <a:picLocks noChangeAspect="1" noChangeArrowheads="1"/>
              </p:cNvPicPr>
              <p:nvPr/>
            </p:nvPicPr>
            <p:blipFill>
              <a:blip r:embed="rId9" cstate="print"/>
              <a:srcRect/>
              <a:stretch>
                <a:fillRect/>
              </a:stretch>
            </p:blipFill>
            <p:spPr bwMode="auto">
              <a:xfrm>
                <a:off x="2611" y="1575"/>
                <a:ext cx="442" cy="442"/>
              </a:xfrm>
              <a:prstGeom prst="rect">
                <a:avLst/>
              </a:prstGeom>
              <a:noFill/>
              <a:ln w="9525">
                <a:noFill/>
                <a:miter lim="800000"/>
                <a:headEnd/>
                <a:tailEnd/>
              </a:ln>
            </p:spPr>
          </p:pic>
        </p:grpSp>
      </p:gr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el 1"/>
          <p:cNvSpPr>
            <a:spLocks noGrp="1"/>
          </p:cNvSpPr>
          <p:nvPr>
            <p:ph type="title"/>
          </p:nvPr>
        </p:nvSpPr>
        <p:spPr/>
        <p:txBody>
          <a:bodyPr/>
          <a:lstStyle/>
          <a:p>
            <a:r>
              <a:rPr lang="en-US" dirty="0" smtClean="0"/>
              <a:t>2.3 </a:t>
            </a:r>
            <a:r>
              <a:rPr lang="fr-FR" dirty="0" smtClean="0"/>
              <a:t>Thèmes liés au cycle de vie</a:t>
            </a:r>
            <a:endParaRPr lang="en-US" dirty="0" smtClean="0"/>
          </a:p>
        </p:txBody>
      </p:sp>
      <p:graphicFrame>
        <p:nvGraphicFramePr>
          <p:cNvPr id="6" name="Diagram 5"/>
          <p:cNvGraphicFramePr/>
          <p:nvPr>
            <p:extLst>
              <p:ext uri="{D42A27DB-BD31-4B8C-83A1-F6EECF244321}">
                <p14:modId xmlns:p14="http://schemas.microsoft.com/office/powerpoint/2010/main" xmlns="" val="3232710564"/>
              </p:ext>
            </p:extLst>
          </p:nvPr>
        </p:nvGraphicFramePr>
        <p:xfrm>
          <a:off x="714348" y="1514900"/>
          <a:ext cx="7572428" cy="44144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el 1"/>
          <p:cNvSpPr>
            <a:spLocks noGrp="1"/>
          </p:cNvSpPr>
          <p:nvPr>
            <p:ph type="title"/>
          </p:nvPr>
        </p:nvSpPr>
        <p:spPr/>
        <p:txBody>
          <a:bodyPr/>
          <a:lstStyle/>
          <a:p>
            <a:r>
              <a:rPr lang="en-US" dirty="0" smtClean="0"/>
              <a:t>2.3 </a:t>
            </a:r>
            <a:r>
              <a:rPr lang="fr-FR" dirty="0" smtClean="0"/>
              <a:t>Thèmes liés au cycle de vie</a:t>
            </a:r>
            <a:endParaRPr lang="en-US" dirty="0" smtClean="0"/>
          </a:p>
        </p:txBody>
      </p:sp>
      <p:sp>
        <p:nvSpPr>
          <p:cNvPr id="36867" name="Tijdelijke aanduiding voor inhoud 2"/>
          <p:cNvSpPr>
            <a:spLocks noGrp="1"/>
          </p:cNvSpPr>
          <p:nvPr>
            <p:ph idx="1"/>
          </p:nvPr>
        </p:nvSpPr>
        <p:spPr/>
        <p:txBody>
          <a:bodyPr rtlCol="0">
            <a:normAutofit fontScale="92500" lnSpcReduction="20000"/>
          </a:bodyPr>
          <a:lstStyle/>
          <a:p>
            <a:pPr fontAlgn="auto">
              <a:spcAft>
                <a:spcPts val="0"/>
              </a:spcAft>
              <a:defRPr/>
            </a:pPr>
            <a:r>
              <a:rPr lang="fr-FR" sz="3800" b="1" dirty="0" smtClean="0"/>
              <a:t>Sécurité</a:t>
            </a:r>
          </a:p>
          <a:p>
            <a:pPr lvl="1">
              <a:defRPr/>
            </a:pPr>
            <a:r>
              <a:rPr lang="fr-FR" sz="2100" dirty="0" smtClean="0"/>
              <a:t>Pendant tout le cycle de vie, le souci de sécurité revêt la plus haute importance.</a:t>
            </a:r>
          </a:p>
          <a:p>
            <a:pPr lvl="1">
              <a:defRPr/>
            </a:pPr>
            <a:r>
              <a:rPr lang="fr-FR" sz="2100" dirty="0" smtClean="0"/>
              <a:t>Le principe de précaution exige une évaluation minutieuse et, le cas échéant, la gestion des risques potentiels.</a:t>
            </a:r>
          </a:p>
          <a:p>
            <a:pPr lvl="1" fontAlgn="auto">
              <a:spcAft>
                <a:spcPts val="0"/>
              </a:spcAft>
              <a:buFont typeface="Arial" pitchFamily="34" charset="0"/>
              <a:buChar char="–"/>
              <a:defRPr/>
            </a:pPr>
            <a:r>
              <a:rPr lang="fr-FR" sz="2100" dirty="0" smtClean="0"/>
              <a:t>Du point de vue de la gestion responsable, une organisation doit veiller à ce que :</a:t>
            </a:r>
          </a:p>
          <a:p>
            <a:pPr lvl="2">
              <a:defRPr/>
            </a:pPr>
            <a:r>
              <a:rPr lang="fr-FR" sz="2100" dirty="0" smtClean="0"/>
              <a:t>pendant tout le cycle de vie des produits biotechnologiques, des informations soient accumulées afin d’identifier tout problème de sécurité ;</a:t>
            </a:r>
          </a:p>
          <a:p>
            <a:pPr lvl="2">
              <a:defRPr/>
            </a:pPr>
            <a:r>
              <a:rPr lang="fr-FR" sz="2100" dirty="0" smtClean="0"/>
              <a:t>seuls les produits pour lesquels la sécurité est prouvée par des moyens à la pointe </a:t>
            </a:r>
            <a:r>
              <a:rPr lang="fr-FR" sz="2100" dirty="0"/>
              <a:t>de la </a:t>
            </a:r>
            <a:r>
              <a:rPr lang="fr-FR" sz="2100" dirty="0" smtClean="0"/>
              <a:t>technologie soient maintenus</a:t>
            </a:r>
            <a:r>
              <a:rPr lang="fr-FR" sz="2100" dirty="0" smtClean="0">
                <a:solidFill>
                  <a:srgbClr val="FF0000"/>
                </a:solidFill>
              </a:rPr>
              <a:t> </a:t>
            </a:r>
            <a:r>
              <a:rPr lang="fr-FR" sz="2100" dirty="0" smtClean="0"/>
              <a:t>pour les étapes ultérieures pendant la mise au point et, en définitive, la mise sur le marché ;</a:t>
            </a:r>
          </a:p>
          <a:p>
            <a:pPr lvl="2">
              <a:defRPr/>
            </a:pPr>
            <a:r>
              <a:rPr lang="fr-FR" sz="2100" dirty="0" smtClean="0"/>
              <a:t>des systèmes soient mis en place pour faire face aux nouvelles réalités constatées.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p:nvPr>
        </p:nvSpPr>
        <p:spPr/>
        <p:txBody>
          <a:bodyPr/>
          <a:lstStyle/>
          <a:p>
            <a:endParaRPr lang="en-US" dirty="0" smtClean="0"/>
          </a:p>
        </p:txBody>
      </p:sp>
      <p:sp>
        <p:nvSpPr>
          <p:cNvPr id="21507" name="Tijdelijke aanduiding voor inhoud 2"/>
          <p:cNvSpPr>
            <a:spLocks noGrp="1"/>
          </p:cNvSpPr>
          <p:nvPr>
            <p:ph idx="1"/>
          </p:nvPr>
        </p:nvSpPr>
        <p:spPr/>
        <p:txBody>
          <a:bodyPr rtlCol="0">
            <a:normAutofit/>
          </a:bodyPr>
          <a:lstStyle/>
          <a:p>
            <a:pPr marL="457200" lvl="0" indent="-457200">
              <a:buNone/>
              <a:defRPr/>
            </a:pPr>
            <a:r>
              <a:rPr lang="en-GB" b="1" dirty="0" smtClean="0">
                <a:solidFill>
                  <a:srgbClr val="002060"/>
                </a:solidFill>
              </a:rPr>
              <a:t>2. </a:t>
            </a:r>
            <a:r>
              <a:rPr lang="fr-FR" b="1" dirty="0" smtClean="0">
                <a:solidFill>
                  <a:srgbClr val="002060"/>
                </a:solidFill>
              </a:rPr>
              <a:t>Gestion responsable en matière de biotechnologie</a:t>
            </a:r>
            <a:endParaRPr lang="en-GB" b="1" dirty="0" smtClean="0">
              <a:solidFill>
                <a:srgbClr val="002060"/>
              </a:solidFill>
            </a:endParaRPr>
          </a:p>
          <a:p>
            <a:pPr lvl="1">
              <a:defRPr/>
            </a:pPr>
            <a:r>
              <a:rPr lang="fr-FR" dirty="0" smtClean="0"/>
              <a:t>Programmes de gestion responsable</a:t>
            </a:r>
          </a:p>
          <a:p>
            <a:pPr lvl="1">
              <a:defRPr/>
            </a:pPr>
            <a:r>
              <a:rPr lang="fr-FR" dirty="0" smtClean="0"/>
              <a:t>Phases du cycle de vie d’un produit végétal biotechnologique</a:t>
            </a:r>
          </a:p>
          <a:p>
            <a:pPr lvl="1">
              <a:defRPr/>
            </a:pPr>
            <a:r>
              <a:rPr lang="fr-FR" dirty="0" smtClean="0"/>
              <a:t>Thèmes liés au cycle de vie et gestion responsable</a:t>
            </a:r>
          </a:p>
          <a:p>
            <a:pPr lvl="1">
              <a:defRPr/>
            </a:pPr>
            <a:r>
              <a:rPr lang="fr-FR" dirty="0" smtClean="0"/>
              <a:t>Politique, processus et procédures</a:t>
            </a:r>
          </a:p>
          <a:p>
            <a:pPr lvl="1">
              <a:defRPr/>
            </a:pPr>
            <a:r>
              <a:rPr lang="fr-FR" dirty="0" smtClean="0"/>
              <a:t>Structure et organisation</a:t>
            </a:r>
          </a:p>
          <a:p>
            <a:pPr lvl="1" fontAlgn="auto">
              <a:spcAft>
                <a:spcPts val="0"/>
              </a:spcAft>
              <a:buNone/>
              <a:defRPr/>
            </a:pPr>
            <a:endParaRPr lang="en-GB"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el 1"/>
          <p:cNvSpPr>
            <a:spLocks noGrp="1"/>
          </p:cNvSpPr>
          <p:nvPr>
            <p:ph type="title"/>
          </p:nvPr>
        </p:nvSpPr>
        <p:spPr/>
        <p:txBody>
          <a:bodyPr/>
          <a:lstStyle/>
          <a:p>
            <a:r>
              <a:rPr lang="en-US" dirty="0" smtClean="0"/>
              <a:t>2.3 </a:t>
            </a:r>
            <a:r>
              <a:rPr lang="fr-FR" dirty="0" smtClean="0"/>
              <a:t>Thèmes liés au cycle de vie</a:t>
            </a:r>
            <a:endParaRPr lang="en-US" dirty="0" smtClean="0"/>
          </a:p>
        </p:txBody>
      </p:sp>
      <p:sp>
        <p:nvSpPr>
          <p:cNvPr id="37891" name="Tijdelijke aanduiding voor inhoud 2"/>
          <p:cNvSpPr>
            <a:spLocks noGrp="1"/>
          </p:cNvSpPr>
          <p:nvPr>
            <p:ph idx="1"/>
          </p:nvPr>
        </p:nvSpPr>
        <p:spPr/>
        <p:txBody>
          <a:bodyPr rtlCol="0">
            <a:normAutofit fontScale="92500" lnSpcReduction="10000"/>
          </a:bodyPr>
          <a:lstStyle/>
          <a:p>
            <a:pPr>
              <a:defRPr/>
            </a:pPr>
            <a:r>
              <a:rPr lang="fr-FR" sz="3800" b="1" dirty="0" smtClean="0"/>
              <a:t>Qualité et durabilité</a:t>
            </a:r>
          </a:p>
          <a:p>
            <a:pPr lvl="1">
              <a:defRPr/>
            </a:pPr>
            <a:r>
              <a:rPr lang="fr-FR" b="1" dirty="0" smtClean="0"/>
              <a:t>Spécifications liées au produit</a:t>
            </a:r>
          </a:p>
          <a:p>
            <a:pPr lvl="2">
              <a:defRPr/>
            </a:pPr>
            <a:r>
              <a:rPr lang="fr-FR" dirty="0" smtClean="0"/>
              <a:t>Critères de performance et paramètres de qualité</a:t>
            </a:r>
          </a:p>
          <a:p>
            <a:pPr lvl="2">
              <a:defRPr/>
            </a:pPr>
            <a:r>
              <a:rPr lang="fr-FR" dirty="0" smtClean="0"/>
              <a:t>Assurance de la qualité</a:t>
            </a:r>
          </a:p>
          <a:p>
            <a:pPr lvl="2">
              <a:defRPr/>
            </a:pPr>
            <a:r>
              <a:rPr lang="fr-FR" dirty="0" smtClean="0"/>
              <a:t>Contrôle de la qualité</a:t>
            </a:r>
          </a:p>
          <a:p>
            <a:pPr lvl="1" fontAlgn="auto">
              <a:spcAft>
                <a:spcPts val="0"/>
              </a:spcAft>
              <a:buFont typeface="Arial" pitchFamily="34" charset="0"/>
              <a:buChar char="–"/>
              <a:defRPr/>
            </a:pPr>
            <a:endParaRPr lang="fr-FR" dirty="0" smtClean="0"/>
          </a:p>
          <a:p>
            <a:pPr lvl="1">
              <a:defRPr/>
            </a:pPr>
            <a:r>
              <a:rPr lang="fr-FR" b="1" dirty="0" smtClean="0"/>
              <a:t>Utilisation durable</a:t>
            </a:r>
          </a:p>
          <a:p>
            <a:pPr lvl="2">
              <a:defRPr/>
            </a:pPr>
            <a:r>
              <a:rPr lang="fr-FR" dirty="0" smtClean="0"/>
              <a:t>Elaboration et mise en œuvre des stratégies de gestion</a:t>
            </a:r>
          </a:p>
          <a:p>
            <a:pPr lvl="3">
              <a:defRPr/>
            </a:pPr>
            <a:r>
              <a:rPr lang="fr-FR" dirty="0" smtClean="0"/>
              <a:t>par exemple, la gestion de la résistance aux insectes, la gestion de la résistance aux adventices</a:t>
            </a:r>
          </a:p>
          <a:p>
            <a:pPr lvl="3">
              <a:defRPr/>
            </a:pPr>
            <a:r>
              <a:rPr lang="fr-FR" dirty="0" smtClean="0"/>
              <a:t>les guides de l’utilisateur de la technologie</a:t>
            </a:r>
          </a:p>
          <a:p>
            <a:pPr lvl="1" fontAlgn="auto">
              <a:spcAft>
                <a:spcPts val="0"/>
              </a:spcAft>
              <a:buFont typeface="Wingdings" pitchFamily="2" charset="2"/>
              <a:buNone/>
              <a:defRPr/>
            </a:pPr>
            <a:endParaRPr lang="fr-FR"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el 1"/>
          <p:cNvSpPr>
            <a:spLocks noGrp="1"/>
          </p:cNvSpPr>
          <p:nvPr>
            <p:ph type="title"/>
          </p:nvPr>
        </p:nvSpPr>
        <p:spPr/>
        <p:txBody>
          <a:bodyPr/>
          <a:lstStyle/>
          <a:p>
            <a:r>
              <a:rPr lang="en-US" dirty="0" smtClean="0"/>
              <a:t>2.3 </a:t>
            </a:r>
            <a:r>
              <a:rPr lang="fr-FR" dirty="0" smtClean="0"/>
              <a:t>Thèmes liés au cycle de vie</a:t>
            </a:r>
            <a:endParaRPr lang="en-US" dirty="0" smtClean="0"/>
          </a:p>
        </p:txBody>
      </p:sp>
      <p:graphicFrame>
        <p:nvGraphicFramePr>
          <p:cNvPr id="13" name="Tijdelijke aanduiding voor inhoud 12"/>
          <p:cNvGraphicFramePr>
            <a:graphicFrameLocks noGrp="1"/>
          </p:cNvGraphicFramePr>
          <p:nvPr>
            <p:ph idx="1"/>
            <p:extLst>
              <p:ext uri="{D42A27DB-BD31-4B8C-83A1-F6EECF244321}">
                <p14:modId xmlns:p14="http://schemas.microsoft.com/office/powerpoint/2010/main" xmlns="" val="2929783116"/>
              </p:ext>
            </p:extLst>
          </p:nvPr>
        </p:nvGraphicFramePr>
        <p:xfrm>
          <a:off x="490538" y="3720662"/>
          <a:ext cx="8529637" cy="22753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0182" name="Rectangle 10"/>
          <p:cNvSpPr>
            <a:spLocks noChangeArrowheads="1"/>
          </p:cNvSpPr>
          <p:nvPr/>
        </p:nvSpPr>
        <p:spPr bwMode="auto">
          <a:xfrm>
            <a:off x="3836988" y="1903413"/>
            <a:ext cx="1412875" cy="1468437"/>
          </a:xfrm>
          <a:prstGeom prst="rect">
            <a:avLst/>
          </a:prstGeom>
          <a:solidFill>
            <a:srgbClr val="5F604A"/>
          </a:solidFill>
          <a:ln w="9525" algn="ctr">
            <a:noFill/>
            <a:miter lim="800000"/>
            <a:headEnd/>
            <a:tailEnd/>
          </a:ln>
        </p:spPr>
        <p:txBody>
          <a:bodyPr wrap="none" lIns="0" tIns="0" rIns="0" bIns="0" anchor="ctr">
            <a:spAutoFit/>
          </a:bodyPr>
          <a:lstStyle/>
          <a:p>
            <a:endParaRPr lang="en-US" dirty="0"/>
          </a:p>
        </p:txBody>
      </p:sp>
      <p:sp>
        <p:nvSpPr>
          <p:cNvPr id="50183" name="AutoShape 11"/>
          <p:cNvSpPr>
            <a:spLocks noChangeArrowheads="1"/>
          </p:cNvSpPr>
          <p:nvPr/>
        </p:nvSpPr>
        <p:spPr bwMode="auto">
          <a:xfrm>
            <a:off x="3321050" y="2452688"/>
            <a:ext cx="817563" cy="346075"/>
          </a:xfrm>
          <a:prstGeom prst="rightArrow">
            <a:avLst>
              <a:gd name="adj1" fmla="val 50000"/>
              <a:gd name="adj2" fmla="val 59060"/>
            </a:avLst>
          </a:prstGeom>
          <a:solidFill>
            <a:srgbClr val="FFCC66"/>
          </a:solidFill>
          <a:ln w="9525" algn="ctr">
            <a:noFill/>
            <a:miter lim="800000"/>
            <a:headEnd/>
            <a:tailEnd/>
          </a:ln>
        </p:spPr>
        <p:txBody>
          <a:bodyPr wrap="none" lIns="0" tIns="0" rIns="0" bIns="0" anchor="ctr">
            <a:spAutoFit/>
          </a:bodyPr>
          <a:lstStyle/>
          <a:p>
            <a:endParaRPr lang="en-US" dirty="0"/>
          </a:p>
        </p:txBody>
      </p:sp>
      <p:sp>
        <p:nvSpPr>
          <p:cNvPr id="50184" name="AutoShape 12"/>
          <p:cNvSpPr>
            <a:spLocks noChangeArrowheads="1"/>
          </p:cNvSpPr>
          <p:nvPr/>
        </p:nvSpPr>
        <p:spPr bwMode="auto">
          <a:xfrm>
            <a:off x="5159375" y="2452688"/>
            <a:ext cx="817563" cy="346075"/>
          </a:xfrm>
          <a:prstGeom prst="rightArrow">
            <a:avLst>
              <a:gd name="adj1" fmla="val 50000"/>
              <a:gd name="adj2" fmla="val 59060"/>
            </a:avLst>
          </a:prstGeom>
          <a:solidFill>
            <a:srgbClr val="FFCC66"/>
          </a:solidFill>
          <a:ln w="9525" algn="ctr">
            <a:noFill/>
            <a:miter lim="800000"/>
            <a:headEnd/>
            <a:tailEnd/>
          </a:ln>
        </p:spPr>
        <p:txBody>
          <a:bodyPr wrap="none" lIns="0" tIns="0" rIns="0" bIns="0" anchor="ctr">
            <a:spAutoFit/>
          </a:bodyPr>
          <a:lstStyle/>
          <a:p>
            <a:endParaRPr lang="en-US" dirty="0"/>
          </a:p>
        </p:txBody>
      </p:sp>
      <p:sp>
        <p:nvSpPr>
          <p:cNvPr id="50185" name="AutoShape 14"/>
          <p:cNvSpPr>
            <a:spLocks noChangeArrowheads="1"/>
          </p:cNvSpPr>
          <p:nvPr/>
        </p:nvSpPr>
        <p:spPr bwMode="auto">
          <a:xfrm>
            <a:off x="4089400" y="2049463"/>
            <a:ext cx="887413" cy="115093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890" y="10547"/>
                </a:moveTo>
                <a:cubicBezTo>
                  <a:pt x="17754" y="6729"/>
                  <a:pt x="14620" y="3705"/>
                  <a:pt x="10800" y="3705"/>
                </a:cubicBezTo>
                <a:cubicBezTo>
                  <a:pt x="6881" y="3705"/>
                  <a:pt x="3705" y="6881"/>
                  <a:pt x="3705" y="10800"/>
                </a:cubicBezTo>
                <a:cubicBezTo>
                  <a:pt x="3705" y="14718"/>
                  <a:pt x="6881" y="17895"/>
                  <a:pt x="10800" y="17895"/>
                </a:cubicBezTo>
                <a:cubicBezTo>
                  <a:pt x="13193" y="17895"/>
                  <a:pt x="15425" y="16688"/>
                  <a:pt x="16736" y="14685"/>
                </a:cubicBezTo>
                <a:lnTo>
                  <a:pt x="19836" y="16714"/>
                </a:lnTo>
                <a:cubicBezTo>
                  <a:pt x="17841" y="19762"/>
                  <a:pt x="14443" y="21599"/>
                  <a:pt x="10800" y="21600"/>
                </a:cubicBezTo>
                <a:cubicBezTo>
                  <a:pt x="4835" y="21600"/>
                  <a:pt x="0" y="16764"/>
                  <a:pt x="0" y="10800"/>
                </a:cubicBezTo>
                <a:cubicBezTo>
                  <a:pt x="0" y="4835"/>
                  <a:pt x="4835" y="0"/>
                  <a:pt x="10800" y="0"/>
                </a:cubicBezTo>
                <a:cubicBezTo>
                  <a:pt x="16614" y="-1"/>
                  <a:pt x="21385" y="4603"/>
                  <a:pt x="21593" y="10414"/>
                </a:cubicBezTo>
                <a:lnTo>
                  <a:pt x="24291" y="10318"/>
                </a:lnTo>
                <a:lnTo>
                  <a:pt x="19905" y="15030"/>
                </a:lnTo>
                <a:lnTo>
                  <a:pt x="15192" y="10643"/>
                </a:lnTo>
                <a:lnTo>
                  <a:pt x="17890" y="10547"/>
                </a:lnTo>
                <a:close/>
              </a:path>
            </a:pathLst>
          </a:custGeom>
          <a:solidFill>
            <a:srgbClr val="ABB202"/>
          </a:solidFill>
          <a:ln w="9525" algn="ctr">
            <a:noFill/>
            <a:miter lim="800000"/>
            <a:headEnd/>
            <a:tailEnd/>
          </a:ln>
        </p:spPr>
        <p:txBody>
          <a:bodyPr lIns="0" tIns="0" rIns="0" bIns="0" anchor="ctr">
            <a:spAutoFit/>
          </a:bodyPr>
          <a:lstStyle/>
          <a:p>
            <a:endParaRPr lang="en-US" dirty="0"/>
          </a:p>
        </p:txBody>
      </p:sp>
      <p:sp>
        <p:nvSpPr>
          <p:cNvPr id="50186" name="Text Box 16"/>
          <p:cNvSpPr txBox="1">
            <a:spLocks noChangeArrowheads="1"/>
          </p:cNvSpPr>
          <p:nvPr/>
        </p:nvSpPr>
        <p:spPr bwMode="auto">
          <a:xfrm>
            <a:off x="3390900" y="2276872"/>
            <a:ext cx="433388" cy="609600"/>
          </a:xfrm>
          <a:prstGeom prst="rect">
            <a:avLst/>
          </a:prstGeom>
          <a:noFill/>
          <a:ln w="9525" algn="ctr">
            <a:noFill/>
            <a:miter lim="800000"/>
            <a:headEnd/>
            <a:tailEnd/>
          </a:ln>
        </p:spPr>
        <p:txBody>
          <a:bodyPr lIns="0" tIns="0" rIns="0" bIns="0">
            <a:spAutoFit/>
          </a:bodyPr>
          <a:lstStyle/>
          <a:p>
            <a:r>
              <a:rPr lang="nl-BE" sz="4000" b="1" dirty="0">
                <a:solidFill>
                  <a:srgbClr val="CC3300"/>
                </a:solidFill>
              </a:rPr>
              <a:t>X</a:t>
            </a:r>
            <a:endParaRPr lang="en-US" sz="4000" b="1" dirty="0">
              <a:solidFill>
                <a:srgbClr val="CC3300"/>
              </a:solidFill>
            </a:endParaRPr>
          </a:p>
        </p:txBody>
      </p:sp>
      <p:sp>
        <p:nvSpPr>
          <p:cNvPr id="50187" name="Text Box 17"/>
          <p:cNvSpPr txBox="1">
            <a:spLocks noChangeArrowheads="1"/>
          </p:cNvSpPr>
          <p:nvPr/>
        </p:nvSpPr>
        <p:spPr bwMode="auto">
          <a:xfrm>
            <a:off x="5311775" y="2276872"/>
            <a:ext cx="433388" cy="609600"/>
          </a:xfrm>
          <a:prstGeom prst="rect">
            <a:avLst/>
          </a:prstGeom>
          <a:noFill/>
          <a:ln w="9525" algn="ctr">
            <a:noFill/>
            <a:miter lim="800000"/>
            <a:headEnd/>
            <a:tailEnd/>
          </a:ln>
        </p:spPr>
        <p:txBody>
          <a:bodyPr lIns="0" tIns="0" rIns="0" bIns="0">
            <a:spAutoFit/>
          </a:bodyPr>
          <a:lstStyle/>
          <a:p>
            <a:r>
              <a:rPr lang="nl-BE" sz="4000" b="1" dirty="0">
                <a:solidFill>
                  <a:srgbClr val="CC3300"/>
                </a:solidFill>
              </a:rPr>
              <a:t>X</a:t>
            </a:r>
            <a:endParaRPr lang="en-US" sz="4000" b="1" dirty="0">
              <a:solidFill>
                <a:srgbClr val="CC3300"/>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el 1"/>
          <p:cNvSpPr>
            <a:spLocks noGrp="1"/>
          </p:cNvSpPr>
          <p:nvPr>
            <p:ph type="title"/>
          </p:nvPr>
        </p:nvSpPr>
        <p:spPr/>
        <p:txBody>
          <a:bodyPr/>
          <a:lstStyle/>
          <a:p>
            <a:r>
              <a:rPr lang="fr-FR" dirty="0" smtClean="0"/>
              <a:t>2.3 Thèmes liés au cycle de vie</a:t>
            </a:r>
          </a:p>
        </p:txBody>
      </p:sp>
      <p:sp>
        <p:nvSpPr>
          <p:cNvPr id="51203" name="Tijdelijke aanduiding voor inhoud 2"/>
          <p:cNvSpPr>
            <a:spLocks noGrp="1"/>
          </p:cNvSpPr>
          <p:nvPr>
            <p:ph idx="1"/>
          </p:nvPr>
        </p:nvSpPr>
        <p:spPr/>
        <p:txBody>
          <a:bodyPr>
            <a:normAutofit/>
          </a:bodyPr>
          <a:lstStyle/>
          <a:p>
            <a:pPr>
              <a:lnSpc>
                <a:spcPct val="90000"/>
              </a:lnSpc>
              <a:defRPr/>
            </a:pPr>
            <a:r>
              <a:rPr lang="fr-FR" sz="3500" b="1" dirty="0" smtClean="0"/>
              <a:t>Intégrité du produit végétal</a:t>
            </a:r>
          </a:p>
          <a:p>
            <a:pPr lvl="1"/>
            <a:r>
              <a:rPr lang="fr-FR" b="1" dirty="0" smtClean="0">
                <a:solidFill>
                  <a:srgbClr val="FF0000"/>
                </a:solidFill>
              </a:rPr>
              <a:t>L’identité spécifique d’une plante et la pureté des populations de la plante qui sont établies et maintenues en utilisant les mesures appropriées</a:t>
            </a:r>
            <a:r>
              <a:rPr lang="fr-FR" dirty="0" smtClean="0">
                <a:solidFill>
                  <a:srgbClr val="FF0000"/>
                </a:solidFill>
              </a:rPr>
              <a:t>.</a:t>
            </a:r>
          </a:p>
          <a:p>
            <a:pPr lvl="1"/>
            <a:r>
              <a:rPr lang="fr-FR" dirty="0" smtClean="0"/>
              <a:t>L’identité et la pureté du matériel doivent être contrôlées à différents niveaux, notamment les éléments génétiques, les gènes hybrides, les organismes vecteurs, </a:t>
            </a:r>
            <a:r>
              <a:rPr lang="fr-FR" dirty="0" smtClean="0">
                <a:solidFill>
                  <a:srgbClr val="000000"/>
                </a:solidFill>
              </a:rPr>
              <a:t>le matériel récepteur et les événements de transformation.</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el 1"/>
          <p:cNvSpPr>
            <a:spLocks noGrp="1"/>
          </p:cNvSpPr>
          <p:nvPr>
            <p:ph type="title"/>
          </p:nvPr>
        </p:nvSpPr>
        <p:spPr/>
        <p:txBody>
          <a:bodyPr/>
          <a:lstStyle/>
          <a:p>
            <a:r>
              <a:rPr lang="en-US" dirty="0" smtClean="0"/>
              <a:t>2.3 </a:t>
            </a:r>
            <a:r>
              <a:rPr lang="fr-FR" dirty="0" smtClean="0"/>
              <a:t>Thèmes liés au cycle de vie</a:t>
            </a:r>
            <a:endParaRPr lang="en-US" dirty="0" smtClean="0"/>
          </a:p>
        </p:txBody>
      </p:sp>
      <p:sp>
        <p:nvSpPr>
          <p:cNvPr id="41987" name="Tijdelijke aanduiding voor inhoud 2"/>
          <p:cNvSpPr>
            <a:spLocks noGrp="1"/>
          </p:cNvSpPr>
          <p:nvPr>
            <p:ph idx="1"/>
          </p:nvPr>
        </p:nvSpPr>
        <p:spPr>
          <a:xfrm>
            <a:off x="457200" y="1500174"/>
            <a:ext cx="8229600" cy="4929222"/>
          </a:xfrm>
        </p:spPr>
        <p:txBody>
          <a:bodyPr rtlCol="0">
            <a:normAutofit fontScale="85000" lnSpcReduction="20000"/>
          </a:bodyPr>
          <a:lstStyle/>
          <a:p>
            <a:pPr fontAlgn="auto">
              <a:lnSpc>
                <a:spcPct val="110000"/>
              </a:lnSpc>
              <a:spcAft>
                <a:spcPts val="0"/>
              </a:spcAft>
              <a:defRPr/>
            </a:pPr>
            <a:r>
              <a:rPr lang="fr-FR" sz="3800" b="1" dirty="0" smtClean="0"/>
              <a:t>Intégrité du produit végétal</a:t>
            </a:r>
          </a:p>
          <a:p>
            <a:pPr lvl="1" fontAlgn="auto">
              <a:spcAft>
                <a:spcPts val="0"/>
              </a:spcAft>
              <a:buFont typeface="Arial" pitchFamily="34" charset="0"/>
              <a:buChar char="–"/>
              <a:defRPr/>
            </a:pPr>
            <a:r>
              <a:rPr lang="fr-FR" dirty="0" smtClean="0"/>
              <a:t>Il y a lieu de faire attention aux facteurs suivants :</a:t>
            </a:r>
          </a:p>
          <a:p>
            <a:pPr lvl="2">
              <a:defRPr/>
            </a:pPr>
            <a:r>
              <a:rPr lang="fr-FR" dirty="0" smtClean="0"/>
              <a:t>l’identification et l’étiquetage erronés ;</a:t>
            </a:r>
          </a:p>
          <a:p>
            <a:pPr lvl="2">
              <a:defRPr/>
            </a:pPr>
            <a:r>
              <a:rPr lang="fr-FR" dirty="0" smtClean="0"/>
              <a:t>des installations ou des mesures inappropriées pour le confinement ;</a:t>
            </a:r>
          </a:p>
          <a:p>
            <a:pPr lvl="2">
              <a:defRPr/>
            </a:pPr>
            <a:r>
              <a:rPr lang="fr-FR" dirty="0" smtClean="0"/>
              <a:t>l’insuffisance des mesures d’isolation ou d’autres mesures de contrôle qui n’évitent pas ou qui limitent la pollinisation croisée des plantes ;</a:t>
            </a:r>
          </a:p>
          <a:p>
            <a:pPr lvl="2">
              <a:defRPr/>
            </a:pPr>
            <a:r>
              <a:rPr lang="fr-FR" dirty="0" smtClean="0"/>
              <a:t>le mélange physique accidentel de</a:t>
            </a:r>
            <a:r>
              <a:rPr lang="fr-FR" dirty="0"/>
              <a:t> </a:t>
            </a:r>
            <a:r>
              <a:rPr lang="fr-FR" dirty="0" smtClean="0"/>
              <a:t>matériel végétal ;</a:t>
            </a:r>
          </a:p>
          <a:p>
            <a:pPr lvl="2">
              <a:defRPr/>
            </a:pPr>
            <a:r>
              <a:rPr lang="fr-FR" dirty="0" smtClean="0"/>
              <a:t>le nettoyage insuffisant </a:t>
            </a:r>
            <a:r>
              <a:rPr lang="fr-FR" dirty="0"/>
              <a:t>des </a:t>
            </a:r>
            <a:r>
              <a:rPr lang="fr-FR" dirty="0" smtClean="0"/>
              <a:t>équipements de plantation</a:t>
            </a:r>
            <a:r>
              <a:rPr lang="fr-FR" dirty="0"/>
              <a:t>, </a:t>
            </a:r>
            <a:r>
              <a:rPr lang="fr-FR" dirty="0" smtClean="0"/>
              <a:t>de récolte, de transport et d’acheminement, ainsi que des installations de stockage ;</a:t>
            </a:r>
          </a:p>
          <a:p>
            <a:pPr lvl="2">
              <a:defRPr/>
            </a:pPr>
            <a:r>
              <a:rPr lang="fr-FR" dirty="0" smtClean="0"/>
              <a:t>les erreurs d’évaluation de </a:t>
            </a:r>
            <a:r>
              <a:rPr lang="fr-FR" dirty="0"/>
              <a:t>la </a:t>
            </a:r>
            <a:r>
              <a:rPr lang="fr-FR" dirty="0" smtClean="0"/>
              <a:t>pureté transgénique du </a:t>
            </a:r>
            <a:r>
              <a:rPr lang="fr-FR" dirty="0"/>
              <a:t>matériel végétal à</a:t>
            </a:r>
            <a:r>
              <a:rPr lang="fr-FR" dirty="0" smtClean="0"/>
              <a:t> planter</a:t>
            </a:r>
            <a:r>
              <a:rPr lang="fr-FR" dirty="0"/>
              <a:t>, </a:t>
            </a:r>
            <a:r>
              <a:rPr lang="fr-FR" dirty="0" smtClean="0"/>
              <a:t>récolter et/ou conserver ;</a:t>
            </a:r>
          </a:p>
          <a:p>
            <a:pPr lvl="2" fontAlgn="auto">
              <a:spcAft>
                <a:spcPts val="0"/>
              </a:spcAft>
              <a:buFont typeface="Arial" pitchFamily="34" charset="0"/>
              <a:buChar char="•"/>
              <a:defRPr/>
            </a:pPr>
            <a:r>
              <a:rPr lang="fr-FR" dirty="0" smtClean="0"/>
              <a:t>les erreurs de suivi ;</a:t>
            </a:r>
          </a:p>
          <a:p>
            <a:pPr lvl="2">
              <a:defRPr/>
            </a:pPr>
            <a:r>
              <a:rPr lang="fr-FR" dirty="0"/>
              <a:t>les erreurs </a:t>
            </a:r>
            <a:r>
              <a:rPr lang="fr-FR" dirty="0" smtClean="0"/>
              <a:t>liées à l’élimination.</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el 1"/>
          <p:cNvSpPr>
            <a:spLocks noGrp="1"/>
          </p:cNvSpPr>
          <p:nvPr>
            <p:ph type="title"/>
          </p:nvPr>
        </p:nvSpPr>
        <p:spPr/>
        <p:txBody>
          <a:bodyPr/>
          <a:lstStyle/>
          <a:p>
            <a:r>
              <a:rPr lang="en-US" dirty="0" smtClean="0"/>
              <a:t>2.3 </a:t>
            </a:r>
            <a:r>
              <a:rPr lang="fr-FR" dirty="0" smtClean="0"/>
              <a:t>Thèmes liés au cycle de vie</a:t>
            </a:r>
            <a:endParaRPr lang="en-US" dirty="0" smtClean="0"/>
          </a:p>
        </p:txBody>
      </p:sp>
      <p:sp>
        <p:nvSpPr>
          <p:cNvPr id="43011" name="Tijdelijke aanduiding voor inhoud 2"/>
          <p:cNvSpPr>
            <a:spLocks noGrp="1"/>
          </p:cNvSpPr>
          <p:nvPr>
            <p:ph idx="1"/>
          </p:nvPr>
        </p:nvSpPr>
        <p:spPr>
          <a:xfrm>
            <a:off x="490538" y="1557338"/>
            <a:ext cx="7834312" cy="4514868"/>
          </a:xfrm>
        </p:spPr>
        <p:txBody>
          <a:bodyPr rtlCol="0">
            <a:normAutofit fontScale="77500" lnSpcReduction="20000"/>
          </a:bodyPr>
          <a:lstStyle/>
          <a:p>
            <a:pPr fontAlgn="auto">
              <a:lnSpc>
                <a:spcPct val="110000"/>
              </a:lnSpc>
              <a:spcAft>
                <a:spcPts val="0"/>
              </a:spcAft>
              <a:defRPr/>
            </a:pPr>
            <a:r>
              <a:rPr lang="fr-FR" sz="4100" b="1" dirty="0" smtClean="0"/>
              <a:t>Confinement</a:t>
            </a:r>
          </a:p>
          <a:p>
            <a:pPr lvl="1">
              <a:defRPr/>
            </a:pPr>
            <a:r>
              <a:rPr lang="fr-FR" dirty="0" smtClean="0"/>
              <a:t>Le contrôle de semences viables ou d’un matériel à multiplication végétative de manière à atténuer leur libération en dehors de leur lieu de multiplication maîtrisée (laboratoire, serre ou installations de conditionnement/stockage) ;</a:t>
            </a:r>
          </a:p>
          <a:p>
            <a:pPr lvl="1">
              <a:defRPr/>
            </a:pPr>
            <a:r>
              <a:rPr lang="fr-FR" dirty="0" smtClean="0"/>
              <a:t>Le contrôle de semences viables ou d’un matériel à multiplication végétative planté(es) au champ de manière à atténuer la propagation du pollen ou de toutes autres parties de la plante enclines à la propagation en dehors de la zone d’essai confinée.</a:t>
            </a:r>
          </a:p>
          <a:p>
            <a:pPr lvl="1">
              <a:defRPr/>
            </a:pPr>
            <a:r>
              <a:rPr lang="fr-FR" dirty="0" smtClean="0"/>
              <a:t> </a:t>
            </a:r>
            <a:r>
              <a:rPr lang="fr-FR" dirty="0"/>
              <a:t>il convient de souligner que la rétention pendant le stockage et le transport mérite également une véritable attention.</a:t>
            </a:r>
          </a:p>
          <a:p>
            <a:pPr lvl="1">
              <a:defRPr/>
            </a:pPr>
            <a:endParaRPr lang="fr-FR" dirty="0"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el 1"/>
          <p:cNvSpPr>
            <a:spLocks noGrp="1"/>
          </p:cNvSpPr>
          <p:nvPr>
            <p:ph type="title"/>
          </p:nvPr>
        </p:nvSpPr>
        <p:spPr/>
        <p:txBody>
          <a:bodyPr/>
          <a:lstStyle/>
          <a:p>
            <a:r>
              <a:rPr lang="en-US" dirty="0" smtClean="0"/>
              <a:t>2.3 </a:t>
            </a:r>
            <a:r>
              <a:rPr lang="fr-FR" dirty="0" smtClean="0"/>
              <a:t>Thèmes liés au cycle de vie</a:t>
            </a:r>
            <a:endParaRPr lang="en-US" dirty="0" smtClean="0"/>
          </a:p>
        </p:txBody>
      </p:sp>
      <p:sp>
        <p:nvSpPr>
          <p:cNvPr id="54275" name="Tijdelijke aanduiding voor inhoud 2"/>
          <p:cNvSpPr>
            <a:spLocks noGrp="1"/>
          </p:cNvSpPr>
          <p:nvPr>
            <p:ph idx="1"/>
          </p:nvPr>
        </p:nvSpPr>
        <p:spPr>
          <a:xfrm>
            <a:off x="490538" y="1557338"/>
            <a:ext cx="7969894" cy="4586306"/>
          </a:xfrm>
        </p:spPr>
        <p:txBody>
          <a:bodyPr/>
          <a:lstStyle/>
          <a:p>
            <a:pPr>
              <a:lnSpc>
                <a:spcPct val="90000"/>
              </a:lnSpc>
              <a:defRPr/>
            </a:pPr>
            <a:r>
              <a:rPr lang="fr-FR" sz="3500" b="1" dirty="0" smtClean="0"/>
              <a:t>Essais confinés au champ</a:t>
            </a:r>
          </a:p>
          <a:p>
            <a:pPr lvl="1"/>
            <a:r>
              <a:rPr lang="fr-FR" dirty="0" smtClean="0"/>
              <a:t>Les essais confinés au champ constituent la première introduction contrôlée des plantes biotechnologiques dans l’environnement.</a:t>
            </a:r>
          </a:p>
        </p:txBody>
      </p:sp>
      <p:sp>
        <p:nvSpPr>
          <p:cNvPr id="6" name="Tijdelijke aanduiding voor inhoud 2"/>
          <p:cNvSpPr txBox="1">
            <a:spLocks/>
          </p:cNvSpPr>
          <p:nvPr/>
        </p:nvSpPr>
        <p:spPr bwMode="auto">
          <a:xfrm>
            <a:off x="461963" y="4572000"/>
            <a:ext cx="7729537" cy="1576388"/>
          </a:xfrm>
          <a:prstGeom prst="rect">
            <a:avLst/>
          </a:prstGeom>
          <a:noFill/>
          <a:ln w="9525">
            <a:noFill/>
            <a:miter lim="800000"/>
            <a:headEnd/>
            <a:tailEnd/>
          </a:ln>
        </p:spPr>
        <p:txBody>
          <a:bodyPr/>
          <a:lstStyle/>
          <a:p>
            <a:pPr marL="804863" lvl="1" indent="-285750" eaLnBrk="0" hangingPunct="0">
              <a:lnSpc>
                <a:spcPct val="80000"/>
              </a:lnSpc>
              <a:spcBef>
                <a:spcPct val="20000"/>
              </a:spcBef>
              <a:buSzPct val="60000"/>
              <a:defRPr/>
            </a:pPr>
            <a:r>
              <a:rPr lang="fr-FR" sz="2400" b="1" kern="0" dirty="0" smtClean="0">
                <a:solidFill>
                  <a:srgbClr val="006A08"/>
                </a:solidFill>
                <a:latin typeface="+mj-lt"/>
              </a:rPr>
              <a:t>La gestion des essais confinés au champ nécessite un niveau élevé d’engagement afin de veiller à ce que les conditions et modalités de l’autorisation de l’</a:t>
            </a:r>
            <a:r>
              <a:rPr lang="fr-FR" sz="2400" b="1" kern="0" dirty="0" smtClean="0">
                <a:solidFill>
                  <a:srgbClr val="006A08"/>
                </a:solidFill>
                <a:latin typeface="+mn-lt"/>
                <a:ea typeface="+mn-ea"/>
                <a:cs typeface="+mn-cs"/>
              </a:rPr>
              <a:t>essai au champ par l</a:t>
            </a:r>
            <a:r>
              <a:rPr lang="fr-FR" sz="2400" b="1" kern="0" dirty="0" smtClean="0">
                <a:solidFill>
                  <a:srgbClr val="006A08"/>
                </a:solidFill>
                <a:latin typeface="+mj-lt"/>
              </a:rPr>
              <a:t>es autorités de réglementation soient bien remplies.</a:t>
            </a:r>
            <a:endParaRPr lang="fr-FR" sz="2400" b="1" kern="0" dirty="0">
              <a:solidFill>
                <a:srgbClr val="006A08"/>
              </a:solidFill>
              <a:latin typeface="+mj-lt"/>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el 1"/>
          <p:cNvSpPr>
            <a:spLocks noGrp="1"/>
          </p:cNvSpPr>
          <p:nvPr>
            <p:ph type="title"/>
          </p:nvPr>
        </p:nvSpPr>
        <p:spPr/>
        <p:txBody>
          <a:bodyPr/>
          <a:lstStyle/>
          <a:p>
            <a:r>
              <a:rPr lang="en-US" dirty="0" smtClean="0"/>
              <a:t>2.3 </a:t>
            </a:r>
            <a:r>
              <a:rPr lang="fr-FR" dirty="0" smtClean="0"/>
              <a:t>Thèmes liés au cycle de vie</a:t>
            </a:r>
            <a:endParaRPr lang="en-US" dirty="0" smtClean="0"/>
          </a:p>
        </p:txBody>
      </p:sp>
      <p:sp>
        <p:nvSpPr>
          <p:cNvPr id="46083" name="Tijdelijke aanduiding voor inhoud 2"/>
          <p:cNvSpPr>
            <a:spLocks noGrp="1"/>
          </p:cNvSpPr>
          <p:nvPr>
            <p:ph idx="1"/>
          </p:nvPr>
        </p:nvSpPr>
        <p:spPr/>
        <p:txBody>
          <a:bodyPr rtlCol="0">
            <a:normAutofit fontScale="92500" lnSpcReduction="10000"/>
          </a:bodyPr>
          <a:lstStyle/>
          <a:p>
            <a:pPr fontAlgn="auto">
              <a:spcAft>
                <a:spcPts val="0"/>
              </a:spcAft>
              <a:defRPr/>
            </a:pPr>
            <a:r>
              <a:rPr lang="fr-FR" sz="3500" b="1" dirty="0" smtClean="0"/>
              <a:t>Confinement</a:t>
            </a:r>
          </a:p>
          <a:p>
            <a:pPr lvl="1">
              <a:defRPr/>
            </a:pPr>
            <a:r>
              <a:rPr lang="fr-FR" dirty="0" smtClean="0"/>
              <a:t>Les mesures de confinement et l’inactivation appropriée du matériel avant élimination sont combinées pour éviter :</a:t>
            </a:r>
          </a:p>
          <a:p>
            <a:pPr lvl="2" fontAlgn="auto">
              <a:spcAft>
                <a:spcPts val="0"/>
              </a:spcAft>
              <a:buFont typeface="Arial" pitchFamily="34" charset="0"/>
              <a:buChar char="•"/>
              <a:defRPr/>
            </a:pPr>
            <a:r>
              <a:rPr lang="fr-FR" dirty="0" smtClean="0"/>
              <a:t>l’exposition des populations et de l’environnement ; et</a:t>
            </a:r>
          </a:p>
          <a:p>
            <a:pPr lvl="2">
              <a:defRPr/>
            </a:pPr>
            <a:r>
              <a:rPr lang="fr-FR" dirty="0" smtClean="0"/>
              <a:t>la création de sources de présence adventive.</a:t>
            </a:r>
          </a:p>
          <a:p>
            <a:pPr lvl="2" fontAlgn="auto">
              <a:spcAft>
                <a:spcPts val="0"/>
              </a:spcAft>
              <a:buFont typeface="Arial" pitchFamily="34" charset="0"/>
              <a:buChar char="•"/>
              <a:defRPr/>
            </a:pPr>
            <a:endParaRPr lang="fr-FR" dirty="0" smtClean="0"/>
          </a:p>
          <a:p>
            <a:pPr lvl="1">
              <a:defRPr/>
            </a:pPr>
            <a:r>
              <a:rPr lang="fr-FR" dirty="0" smtClean="0"/>
              <a:t>Le suivi des matériels et les accords judicieux avec toutes les tierces parties qui pourraient être impliquées dans le contrôle et la destinée des matériels</a:t>
            </a:r>
            <a:r>
              <a:rPr lang="fr-FR" dirty="0"/>
              <a:t>. </a:t>
            </a:r>
            <a:r>
              <a:rPr lang="fr-FR" dirty="0" smtClean="0"/>
              <a:t>(Retraçage)</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el 1"/>
          <p:cNvSpPr>
            <a:spLocks noGrp="1"/>
          </p:cNvSpPr>
          <p:nvPr>
            <p:ph type="title"/>
          </p:nvPr>
        </p:nvSpPr>
        <p:spPr/>
        <p:txBody>
          <a:bodyPr/>
          <a:lstStyle/>
          <a:p>
            <a:r>
              <a:rPr lang="en-US" dirty="0" smtClean="0"/>
              <a:t>2.3 </a:t>
            </a:r>
            <a:r>
              <a:rPr lang="fr-FR" dirty="0" smtClean="0"/>
              <a:t>Thèmes liés au cycle de vie</a:t>
            </a:r>
            <a:endParaRPr lang="en-US" dirty="0" smtClean="0"/>
          </a:p>
        </p:txBody>
      </p:sp>
      <p:sp>
        <p:nvSpPr>
          <p:cNvPr id="47107" name="Tijdelijke aanduiding voor inhoud 2"/>
          <p:cNvSpPr>
            <a:spLocks noGrp="1"/>
          </p:cNvSpPr>
          <p:nvPr>
            <p:ph idx="1"/>
          </p:nvPr>
        </p:nvSpPr>
        <p:spPr/>
        <p:txBody>
          <a:bodyPr rtlCol="0">
            <a:normAutofit fontScale="77500" lnSpcReduction="20000"/>
          </a:bodyPr>
          <a:lstStyle/>
          <a:p>
            <a:pPr fontAlgn="auto">
              <a:spcAft>
                <a:spcPts val="0"/>
              </a:spcAft>
              <a:defRPr/>
            </a:pPr>
            <a:r>
              <a:rPr lang="fr-FR" sz="4100" b="1" dirty="0" smtClean="0"/>
              <a:t>Application des règlements</a:t>
            </a:r>
          </a:p>
          <a:p>
            <a:pPr lvl="1">
              <a:defRPr/>
            </a:pPr>
            <a:r>
              <a:rPr lang="fr-FR" dirty="0" smtClean="0"/>
              <a:t>Les pays sont à différentes étapes de la mise en œuvre de la législation concernant les activités liées aux produits biotechnologiques.</a:t>
            </a:r>
          </a:p>
          <a:p>
            <a:pPr lvl="1" fontAlgn="auto">
              <a:spcAft>
                <a:spcPts val="0"/>
              </a:spcAft>
              <a:buFont typeface="Arial" pitchFamily="34" charset="0"/>
              <a:buChar char="–"/>
              <a:defRPr/>
            </a:pPr>
            <a:endParaRPr lang="fr-FR" sz="800" dirty="0" smtClean="0"/>
          </a:p>
          <a:p>
            <a:pPr lvl="1">
              <a:defRPr/>
            </a:pPr>
            <a:r>
              <a:rPr lang="fr-FR" dirty="0" smtClean="0"/>
              <a:t>Au nombre des celles-ci pourraient figurer l’utilisation dans des installations confinées, les essais confinés au champ, la mise sur le marché, ainsi que l’utilisation, l’importation, l’exportation et le transport interne d’aliments pour hommes et de fourrage.</a:t>
            </a:r>
          </a:p>
          <a:p>
            <a:pPr lvl="1" fontAlgn="auto">
              <a:spcAft>
                <a:spcPts val="0"/>
              </a:spcAft>
              <a:buFont typeface="Arial" pitchFamily="34" charset="0"/>
              <a:buChar char="–"/>
              <a:defRPr/>
            </a:pPr>
            <a:endParaRPr lang="fr-FR" sz="800" dirty="0" smtClean="0"/>
          </a:p>
          <a:p>
            <a:pPr lvl="1">
              <a:defRPr/>
            </a:pPr>
            <a:r>
              <a:rPr lang="fr-FR" dirty="0" smtClean="0"/>
              <a:t>Les utilisateurs respectent toutes les exigences pour l’obtention des agréments nécessaires, ainsi que toutes les conditions opérationnelles qui régissent l’exécution de l’activité prévue.</a:t>
            </a:r>
          </a:p>
          <a:p>
            <a:pPr lvl="1" fontAlgn="auto">
              <a:spcAft>
                <a:spcPts val="0"/>
              </a:spcAft>
              <a:buFont typeface="Arial" pitchFamily="34" charset="0"/>
              <a:buChar char="–"/>
              <a:defRPr/>
            </a:pPr>
            <a:endParaRPr lang="fr-FR" sz="800" dirty="0" smtClean="0"/>
          </a:p>
          <a:p>
            <a:pPr lvl="1">
              <a:defRPr/>
            </a:pPr>
            <a:r>
              <a:rPr lang="fr-FR" dirty="0" smtClean="0"/>
              <a:t>Deux cas spécifiques appellent une attention supplémentaire : le</a:t>
            </a:r>
            <a:r>
              <a:rPr lang="fr-FR" dirty="0" smtClean="0">
                <a:solidFill>
                  <a:srgbClr val="FF0000"/>
                </a:solidFill>
              </a:rPr>
              <a:t> lancement du</a:t>
            </a:r>
            <a:r>
              <a:rPr lang="fr-FR" dirty="0" smtClean="0"/>
              <a:t> </a:t>
            </a:r>
            <a:r>
              <a:rPr lang="fr-FR" dirty="0" smtClean="0">
                <a:solidFill>
                  <a:srgbClr val="FF0000"/>
                </a:solidFill>
              </a:rPr>
              <a:t>produit </a:t>
            </a:r>
            <a:r>
              <a:rPr lang="fr-FR" dirty="0" smtClean="0"/>
              <a:t>et l’</a:t>
            </a:r>
            <a:r>
              <a:rPr lang="fr-FR" dirty="0" smtClean="0">
                <a:solidFill>
                  <a:srgbClr val="FF0000"/>
                </a:solidFill>
              </a:rPr>
              <a:t>abandon du produit</a:t>
            </a:r>
            <a:r>
              <a:rPr lang="fr-FR" dirty="0" smtClean="0"/>
              <a:t>.</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el 1"/>
          <p:cNvSpPr>
            <a:spLocks noGrp="1"/>
          </p:cNvSpPr>
          <p:nvPr>
            <p:ph type="title"/>
          </p:nvPr>
        </p:nvSpPr>
        <p:spPr/>
        <p:txBody>
          <a:bodyPr/>
          <a:lstStyle/>
          <a:p>
            <a:r>
              <a:rPr lang="en-US" dirty="0" smtClean="0"/>
              <a:t>2.3 </a:t>
            </a:r>
            <a:r>
              <a:rPr lang="fr-FR" dirty="0" smtClean="0"/>
              <a:t>Thèmes liés au cycle de vie</a:t>
            </a:r>
            <a:endParaRPr lang="en-US" dirty="0" smtClean="0"/>
          </a:p>
        </p:txBody>
      </p:sp>
      <p:sp>
        <p:nvSpPr>
          <p:cNvPr id="48131" name="Tijdelijke aanduiding voor inhoud 2"/>
          <p:cNvSpPr>
            <a:spLocks noGrp="1"/>
          </p:cNvSpPr>
          <p:nvPr>
            <p:ph idx="1"/>
          </p:nvPr>
        </p:nvSpPr>
        <p:spPr>
          <a:xfrm>
            <a:off x="490538" y="1557338"/>
            <a:ext cx="7867676" cy="4438650"/>
          </a:xfrm>
        </p:spPr>
        <p:txBody>
          <a:bodyPr rtlCol="0">
            <a:normAutofit fontScale="92500" lnSpcReduction="10000"/>
          </a:bodyPr>
          <a:lstStyle/>
          <a:p>
            <a:pPr fontAlgn="auto">
              <a:lnSpc>
                <a:spcPct val="110000"/>
              </a:lnSpc>
              <a:spcAft>
                <a:spcPts val="0"/>
              </a:spcAft>
              <a:defRPr/>
            </a:pPr>
            <a:r>
              <a:rPr lang="fr-FR" sz="4100" b="1" dirty="0" smtClean="0"/>
              <a:t>Lancement du produit</a:t>
            </a:r>
          </a:p>
          <a:p>
            <a:pPr lvl="1">
              <a:defRPr/>
            </a:pPr>
            <a:r>
              <a:rPr lang="fr-FR" dirty="0" smtClean="0"/>
              <a:t>Les politiques de gestion responsable du lancement des produits, ainsi que les processus et plans appropriés de gestion des activités de commercialisation</a:t>
            </a:r>
          </a:p>
          <a:p>
            <a:pPr lvl="1" fontAlgn="auto">
              <a:spcAft>
                <a:spcPts val="0"/>
              </a:spcAft>
              <a:buFont typeface="Arial" pitchFamily="34" charset="0"/>
              <a:buChar char="–"/>
              <a:defRPr/>
            </a:pPr>
            <a:endParaRPr lang="fr-FR" dirty="0" smtClean="0"/>
          </a:p>
          <a:p>
            <a:pPr lvl="1">
              <a:defRPr/>
            </a:pPr>
            <a:r>
              <a:rPr lang="fr-FR" dirty="0" smtClean="0">
                <a:solidFill>
                  <a:srgbClr val="002060"/>
                </a:solidFill>
              </a:rPr>
              <a:t>Le but est de réduire au minimum les perturbations des échanges pouvant survenir en cas d’autorisations asynchrones de produits biotechnologiques dans les pays importateurs.</a:t>
            </a:r>
            <a:endParaRPr lang="fr-FR" sz="800" dirty="0" smtClean="0"/>
          </a:p>
          <a:p>
            <a:pPr lvl="1" fontAlgn="auto">
              <a:spcAft>
                <a:spcPts val="0"/>
              </a:spcAft>
              <a:buFont typeface="Arial" pitchFamily="34" charset="0"/>
              <a:buChar char="–"/>
              <a:defRPr/>
            </a:pPr>
            <a:endParaRPr lang="fr-FR" sz="800" dirty="0"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el 1"/>
          <p:cNvSpPr>
            <a:spLocks noGrp="1"/>
          </p:cNvSpPr>
          <p:nvPr>
            <p:ph type="title"/>
          </p:nvPr>
        </p:nvSpPr>
        <p:spPr/>
        <p:txBody>
          <a:bodyPr/>
          <a:lstStyle/>
          <a:p>
            <a:r>
              <a:rPr lang="en-US" dirty="0" smtClean="0"/>
              <a:t>2.3 </a:t>
            </a:r>
            <a:r>
              <a:rPr lang="fr-FR" dirty="0" smtClean="0"/>
              <a:t>Thèmes liés au cycle de vie</a:t>
            </a:r>
            <a:endParaRPr lang="en-US" dirty="0" smtClean="0"/>
          </a:p>
        </p:txBody>
      </p:sp>
      <p:sp>
        <p:nvSpPr>
          <p:cNvPr id="49155" name="Tijdelijke aanduiding voor inhoud 2"/>
          <p:cNvSpPr>
            <a:spLocks noGrp="1"/>
          </p:cNvSpPr>
          <p:nvPr>
            <p:ph idx="1"/>
          </p:nvPr>
        </p:nvSpPr>
        <p:spPr>
          <a:xfrm>
            <a:off x="357158" y="1428736"/>
            <a:ext cx="8653462" cy="4657744"/>
          </a:xfrm>
        </p:spPr>
        <p:txBody>
          <a:bodyPr rtlCol="0">
            <a:normAutofit fontScale="92500" lnSpcReduction="20000"/>
          </a:bodyPr>
          <a:lstStyle/>
          <a:p>
            <a:pPr fontAlgn="auto">
              <a:lnSpc>
                <a:spcPct val="110000"/>
              </a:lnSpc>
              <a:spcAft>
                <a:spcPts val="0"/>
              </a:spcAft>
              <a:defRPr/>
            </a:pPr>
            <a:r>
              <a:rPr lang="fr-FR" sz="4000" b="1" dirty="0"/>
              <a:t>Lancement du </a:t>
            </a:r>
            <a:r>
              <a:rPr lang="fr-FR" sz="4000" b="1" dirty="0" smtClean="0"/>
              <a:t>produit</a:t>
            </a:r>
            <a:endParaRPr lang="fr-FR" sz="3800" b="1" dirty="0" smtClean="0"/>
          </a:p>
          <a:p>
            <a:pPr lvl="1">
              <a:defRPr/>
            </a:pPr>
            <a:r>
              <a:rPr lang="fr-FR" dirty="0" smtClean="0"/>
              <a:t>La stratégie réglementaire du lancement des produits est un aperçu complet des exigences d’agréments et des options de gestion :</a:t>
            </a:r>
          </a:p>
          <a:p>
            <a:pPr lvl="2" fontAlgn="auto">
              <a:spcBef>
                <a:spcPct val="0"/>
              </a:spcBef>
              <a:spcAft>
                <a:spcPts val="0"/>
              </a:spcAft>
              <a:buFont typeface="Arial" pitchFamily="34" charset="0"/>
              <a:buChar char="•"/>
              <a:defRPr/>
            </a:pPr>
            <a:endParaRPr lang="fr-FR" sz="800" dirty="0" smtClean="0"/>
          </a:p>
          <a:p>
            <a:pPr lvl="2">
              <a:spcBef>
                <a:spcPct val="0"/>
              </a:spcBef>
              <a:defRPr/>
            </a:pPr>
            <a:r>
              <a:rPr lang="fr-FR" dirty="0" smtClean="0"/>
              <a:t>identification du responsable de la gestion chargé du lancement du produit ;</a:t>
            </a:r>
          </a:p>
          <a:p>
            <a:pPr lvl="2" fontAlgn="auto">
              <a:spcBef>
                <a:spcPct val="0"/>
              </a:spcBef>
              <a:spcAft>
                <a:spcPts val="0"/>
              </a:spcAft>
              <a:buFont typeface="Arial" pitchFamily="34" charset="0"/>
              <a:buChar char="•"/>
              <a:defRPr/>
            </a:pPr>
            <a:endParaRPr lang="fr-FR" sz="800" dirty="0" smtClean="0"/>
          </a:p>
          <a:p>
            <a:pPr lvl="2">
              <a:spcBef>
                <a:spcPct val="0"/>
              </a:spcBef>
              <a:defRPr/>
            </a:pPr>
            <a:r>
              <a:rPr lang="fr-FR" dirty="0" smtClean="0"/>
              <a:t>évaluation du marché et des échanges afin d’identifier les principales activités d’importation avant la mise sur le marché ;</a:t>
            </a:r>
          </a:p>
          <a:p>
            <a:pPr lvl="2" fontAlgn="auto">
              <a:spcBef>
                <a:spcPct val="0"/>
              </a:spcBef>
              <a:spcAft>
                <a:spcPts val="0"/>
              </a:spcAft>
              <a:buFont typeface="Arial" pitchFamily="34" charset="0"/>
              <a:buChar char="•"/>
              <a:defRPr/>
            </a:pPr>
            <a:endParaRPr lang="fr-FR" sz="800" dirty="0" smtClean="0"/>
          </a:p>
          <a:p>
            <a:pPr lvl="2">
              <a:spcBef>
                <a:spcPct val="0"/>
              </a:spcBef>
              <a:defRPr/>
            </a:pPr>
            <a:r>
              <a:rPr lang="fr-FR" dirty="0" smtClean="0"/>
              <a:t>élaboration de plans de réglementation et de commercialisation afin de respecter les exigences réglementaires en vigueur dans les principaux pays producteurs et importateurs ;</a:t>
            </a:r>
          </a:p>
          <a:p>
            <a:pPr lvl="2" fontAlgn="auto">
              <a:spcBef>
                <a:spcPct val="0"/>
              </a:spcBef>
              <a:spcAft>
                <a:spcPts val="0"/>
              </a:spcAft>
              <a:buFont typeface="Arial" pitchFamily="34" charset="0"/>
              <a:buChar char="•"/>
              <a:defRPr/>
            </a:pPr>
            <a:endParaRPr lang="fr-FR" sz="800" dirty="0" smtClean="0"/>
          </a:p>
          <a:p>
            <a:pPr lvl="2">
              <a:spcBef>
                <a:spcPct val="0"/>
              </a:spcBef>
              <a:defRPr/>
            </a:pPr>
            <a:r>
              <a:rPr lang="fr-FR" dirty="0" smtClean="0"/>
              <a:t>proposition aux parties prenantes d’une méthode de détection, le cas échéant.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1"/>
          <p:cNvSpPr>
            <a:spLocks noGrp="1"/>
          </p:cNvSpPr>
          <p:nvPr>
            <p:ph type="title"/>
          </p:nvPr>
        </p:nvSpPr>
        <p:spPr/>
        <p:txBody>
          <a:bodyPr>
            <a:normAutofit fontScale="90000"/>
          </a:bodyPr>
          <a:lstStyle/>
          <a:p>
            <a:r>
              <a:rPr lang="fr-FR" dirty="0" smtClean="0"/>
              <a:t>2.1 Programmes de gestion responsable</a:t>
            </a:r>
          </a:p>
        </p:txBody>
      </p:sp>
      <p:sp>
        <p:nvSpPr>
          <p:cNvPr id="22531" name="Tijdelijke aanduiding voor inhoud 2"/>
          <p:cNvSpPr>
            <a:spLocks noGrp="1"/>
          </p:cNvSpPr>
          <p:nvPr>
            <p:ph idx="1"/>
          </p:nvPr>
        </p:nvSpPr>
        <p:spPr>
          <a:xfrm>
            <a:off x="457200" y="1743076"/>
            <a:ext cx="8229600" cy="4400568"/>
          </a:xfrm>
        </p:spPr>
        <p:txBody>
          <a:bodyPr rtlCol="0">
            <a:normAutofit fontScale="77500" lnSpcReduction="20000"/>
          </a:bodyPr>
          <a:lstStyle/>
          <a:p>
            <a:pPr fontAlgn="auto">
              <a:spcAft>
                <a:spcPts val="0"/>
              </a:spcAft>
              <a:buFont typeface="Wingdings" pitchFamily="2" charset="2"/>
              <a:buNone/>
              <a:defRPr/>
            </a:pPr>
            <a:r>
              <a:rPr lang="fr-FR" dirty="0" smtClean="0">
                <a:solidFill>
                  <a:srgbClr val="FF0000"/>
                </a:solidFill>
              </a:rPr>
              <a:t>La gestion responsable n’est pas une exigence d’ordre réglementaire.</a:t>
            </a:r>
          </a:p>
          <a:p>
            <a:pPr lvl="1">
              <a:defRPr/>
            </a:pPr>
            <a:r>
              <a:rPr lang="fr-FR" dirty="0" smtClean="0"/>
              <a:t>La gestion responsable couvre une large gamme d’aspects qui ne devraient pas être soumis à une supervision réglementaire.</a:t>
            </a:r>
          </a:p>
          <a:p>
            <a:pPr lvl="1">
              <a:defRPr/>
            </a:pPr>
            <a:r>
              <a:rPr lang="fr-FR" dirty="0" smtClean="0"/>
              <a:t>Il est évident que tous les acteurs impliqués dans un projet de biotechnologie soient tenus de respecter la réglementation.</a:t>
            </a:r>
          </a:p>
          <a:p>
            <a:pPr lvl="1">
              <a:defRPr/>
            </a:pPr>
            <a:r>
              <a:rPr lang="fr-FR" dirty="0" smtClean="0"/>
              <a:t>Tandis qu’un puissant système de réglementation supervise la biotechnologie végétale, la gestion responsable des produits biotechnologiques relève de la responsabilité de chaque promoteur et utilisateur.</a:t>
            </a:r>
          </a:p>
          <a:p>
            <a:pPr lvl="1">
              <a:defRPr/>
            </a:pPr>
            <a:r>
              <a:rPr lang="fr-FR" dirty="0" smtClean="0"/>
              <a:t>Elle constitue un bonne façon de faire des affaires, favorise la confiance mutuelle au sein des mécanismes de collaboration, améliore l’efficacité et renforce la confiance des parties prenantes et des consommateurs.</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el 1"/>
          <p:cNvSpPr>
            <a:spLocks noGrp="1"/>
          </p:cNvSpPr>
          <p:nvPr>
            <p:ph type="title"/>
          </p:nvPr>
        </p:nvSpPr>
        <p:spPr/>
        <p:txBody>
          <a:bodyPr/>
          <a:lstStyle/>
          <a:p>
            <a:r>
              <a:rPr lang="en-US" dirty="0" smtClean="0"/>
              <a:t>2.3 </a:t>
            </a:r>
            <a:r>
              <a:rPr lang="fr-FR" dirty="0" smtClean="0"/>
              <a:t>Thèmes liés au cycle de vie</a:t>
            </a:r>
            <a:endParaRPr lang="en-US" dirty="0" smtClean="0"/>
          </a:p>
        </p:txBody>
      </p:sp>
      <p:sp>
        <p:nvSpPr>
          <p:cNvPr id="50179" name="Tijdelijke aanduiding voor inhoud 2"/>
          <p:cNvSpPr>
            <a:spLocks noGrp="1"/>
          </p:cNvSpPr>
          <p:nvPr>
            <p:ph idx="1"/>
          </p:nvPr>
        </p:nvSpPr>
        <p:spPr>
          <a:xfrm>
            <a:off x="490538" y="1557338"/>
            <a:ext cx="8653462" cy="4438650"/>
          </a:xfrm>
        </p:spPr>
        <p:txBody>
          <a:bodyPr rtlCol="0">
            <a:normAutofit fontScale="85000" lnSpcReduction="20000"/>
          </a:bodyPr>
          <a:lstStyle/>
          <a:p>
            <a:pPr fontAlgn="auto">
              <a:lnSpc>
                <a:spcPct val="110000"/>
              </a:lnSpc>
              <a:spcAft>
                <a:spcPts val="0"/>
              </a:spcAft>
              <a:defRPr/>
            </a:pPr>
            <a:r>
              <a:rPr lang="fr-FR" sz="3800" b="1" dirty="0" smtClean="0"/>
              <a:t>Abandon du produit</a:t>
            </a:r>
          </a:p>
          <a:p>
            <a:pPr lvl="1">
              <a:defRPr/>
            </a:pPr>
            <a:r>
              <a:rPr lang="fr-FR" dirty="0" smtClean="0"/>
              <a:t>Un plan d’abandon du produit doit être élaboré et doit prendre en compte les stratégies d’homologation réglementaires et les impacts potentiels sur les licences commerciales à l’échelle mondiale.</a:t>
            </a:r>
          </a:p>
          <a:p>
            <a:pPr lvl="1" fontAlgn="auto">
              <a:spcAft>
                <a:spcPts val="0"/>
              </a:spcAft>
              <a:buFont typeface="Arial" pitchFamily="34" charset="0"/>
              <a:buChar char="–"/>
              <a:defRPr/>
            </a:pPr>
            <a:endParaRPr lang="fr-FR" sz="800" dirty="0" smtClean="0"/>
          </a:p>
          <a:p>
            <a:pPr lvl="1">
              <a:defRPr/>
            </a:pPr>
            <a:r>
              <a:rPr lang="fr-FR" dirty="0" smtClean="0"/>
              <a:t>Les autorisations nécessaires doivent rester en vigueur pendant l’élimination des inventaires du produit et il faut  éviter tout nouveau risque d’introduction du produit abandonné causé par des activités de recherche, de développement et/ou commerciales de la société.</a:t>
            </a:r>
          </a:p>
          <a:p>
            <a:pPr lvl="1" fontAlgn="auto">
              <a:spcAft>
                <a:spcPts val="0"/>
              </a:spcAft>
              <a:buFont typeface="Arial" pitchFamily="34" charset="0"/>
              <a:buChar char="–"/>
              <a:defRPr/>
            </a:pPr>
            <a:endParaRPr lang="fr-FR" sz="800" dirty="0" smtClean="0"/>
          </a:p>
          <a:p>
            <a:pPr lvl="1">
              <a:defRPr/>
            </a:pPr>
            <a:r>
              <a:rPr lang="fr-FR" dirty="0" smtClean="0"/>
              <a:t>Il y a lieu d’intégrer les besoins des acteurs de la chaîne de valeurs, une fois que le produit aura cessé d’être soutenu.</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el 1"/>
          <p:cNvSpPr>
            <a:spLocks noGrp="1"/>
          </p:cNvSpPr>
          <p:nvPr>
            <p:ph type="title"/>
          </p:nvPr>
        </p:nvSpPr>
        <p:spPr/>
        <p:txBody>
          <a:bodyPr/>
          <a:lstStyle/>
          <a:p>
            <a:r>
              <a:rPr lang="en-US" dirty="0" smtClean="0"/>
              <a:t>2.3 </a:t>
            </a:r>
            <a:r>
              <a:rPr lang="fr-FR" dirty="0" smtClean="0"/>
              <a:t>Thèmes liés au cycle de vie</a:t>
            </a:r>
            <a:endParaRPr lang="en-US" dirty="0" smtClean="0"/>
          </a:p>
        </p:txBody>
      </p:sp>
      <p:sp>
        <p:nvSpPr>
          <p:cNvPr id="51203" name="Tijdelijke aanduiding voor inhoud 2"/>
          <p:cNvSpPr>
            <a:spLocks noGrp="1"/>
          </p:cNvSpPr>
          <p:nvPr>
            <p:ph idx="1"/>
          </p:nvPr>
        </p:nvSpPr>
        <p:spPr>
          <a:xfrm>
            <a:off x="285720" y="1500174"/>
            <a:ext cx="8653462" cy="4438650"/>
          </a:xfrm>
        </p:spPr>
        <p:txBody>
          <a:bodyPr rtlCol="0">
            <a:normAutofit fontScale="77500" lnSpcReduction="20000"/>
          </a:bodyPr>
          <a:lstStyle/>
          <a:p>
            <a:pPr fontAlgn="auto">
              <a:lnSpc>
                <a:spcPct val="110000"/>
              </a:lnSpc>
              <a:spcAft>
                <a:spcPts val="0"/>
              </a:spcAft>
              <a:defRPr/>
            </a:pPr>
            <a:r>
              <a:rPr lang="fr-FR" sz="3800" b="1" dirty="0" smtClean="0"/>
              <a:t>Abandon du produit</a:t>
            </a:r>
          </a:p>
          <a:p>
            <a:pPr lvl="1">
              <a:defRPr/>
            </a:pPr>
            <a:r>
              <a:rPr lang="fr-FR" dirty="0" smtClean="0"/>
              <a:t>Principes généraux :</a:t>
            </a:r>
          </a:p>
          <a:p>
            <a:pPr lvl="2">
              <a:spcBef>
                <a:spcPct val="0"/>
              </a:spcBef>
              <a:defRPr/>
            </a:pPr>
            <a:r>
              <a:rPr lang="fr-FR" dirty="0" smtClean="0"/>
              <a:t>La documentation et les registres pertinents doivent être dûment référencés et archivés </a:t>
            </a:r>
            <a:r>
              <a:rPr lang="fr-FR" u="sng" dirty="0" smtClean="0"/>
              <a:t>pendant tout le cycle de vie du produit</a:t>
            </a:r>
            <a:r>
              <a:rPr lang="fr-FR" dirty="0" smtClean="0"/>
              <a:t> (c’est-à-dire, la caractérisation moléculaire, les informations relatives au produit, les accords).</a:t>
            </a:r>
          </a:p>
          <a:p>
            <a:pPr lvl="2">
              <a:spcBef>
                <a:spcPct val="0"/>
              </a:spcBef>
              <a:defRPr/>
            </a:pPr>
            <a:r>
              <a:rPr lang="fr-FR" u="sng" dirty="0" smtClean="0"/>
              <a:t>Les approbations réglementaires appropriées doivent être maintenues</a:t>
            </a:r>
            <a:r>
              <a:rPr lang="fr-FR" dirty="0" smtClean="0"/>
              <a:t> pendant toute la phase d’abandon.</a:t>
            </a:r>
          </a:p>
          <a:p>
            <a:pPr lvl="2">
              <a:spcBef>
                <a:spcPct val="0"/>
              </a:spcBef>
              <a:defRPr/>
            </a:pPr>
            <a:r>
              <a:rPr lang="fr-FR" dirty="0"/>
              <a:t>L’abandon </a:t>
            </a:r>
            <a:r>
              <a:rPr lang="fr-FR" dirty="0" smtClean="0"/>
              <a:t>d’un produit doit être </a:t>
            </a:r>
            <a:r>
              <a:rPr lang="fr-FR" u="sng" dirty="0" smtClean="0"/>
              <a:t>notifié ouvertement</a:t>
            </a:r>
            <a:r>
              <a:rPr lang="fr-FR" dirty="0" smtClean="0"/>
              <a:t> aux acteurs de </a:t>
            </a:r>
            <a:r>
              <a:rPr lang="fr-FR" dirty="0"/>
              <a:t>la </a:t>
            </a:r>
            <a:r>
              <a:rPr lang="fr-FR" dirty="0" smtClean="0"/>
              <a:t>chaîne de valeurs.</a:t>
            </a:r>
          </a:p>
          <a:p>
            <a:pPr lvl="2">
              <a:spcBef>
                <a:spcPct val="0"/>
              </a:spcBef>
              <a:defRPr/>
            </a:pPr>
            <a:r>
              <a:rPr lang="fr-FR" dirty="0" smtClean="0"/>
              <a:t>En général, on doit permettre que l’abandon des matériels dérivés du produit (semences, grains et autres produits dérivés) passe par les </a:t>
            </a:r>
            <a:r>
              <a:rPr lang="fr-FR" u="sng" dirty="0" smtClean="0"/>
              <a:t>canaux habituels pour l’utilisation finale</a:t>
            </a:r>
            <a:r>
              <a:rPr lang="fr-FR" dirty="0" smtClean="0"/>
              <a:t> et la consommation.</a:t>
            </a:r>
          </a:p>
          <a:p>
            <a:pPr lvl="2">
              <a:spcBef>
                <a:spcPct val="0"/>
              </a:spcBef>
              <a:defRPr/>
            </a:pPr>
            <a:r>
              <a:rPr lang="fr-FR" dirty="0" smtClean="0"/>
              <a:t>Le processus interne d’abandon des produits d’un fournisseur de technologie </a:t>
            </a:r>
            <a:r>
              <a:rPr lang="fr-FR" u="sng" dirty="0" smtClean="0"/>
              <a:t>doit être dûment documenté</a:t>
            </a:r>
            <a:r>
              <a:rPr lang="fr-FR" dirty="0" smtClean="0"/>
              <a:t> et vérifié afin d’éclairer les discussions avec les autorités de réglementation et les parties prenantes.</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el 1"/>
          <p:cNvSpPr>
            <a:spLocks noGrp="1"/>
          </p:cNvSpPr>
          <p:nvPr>
            <p:ph type="title"/>
          </p:nvPr>
        </p:nvSpPr>
        <p:spPr/>
        <p:txBody>
          <a:bodyPr/>
          <a:lstStyle/>
          <a:p>
            <a:r>
              <a:rPr lang="en-US" dirty="0" smtClean="0"/>
              <a:t>2.3 </a:t>
            </a:r>
            <a:r>
              <a:rPr lang="fr-FR" dirty="0" smtClean="0"/>
              <a:t>Thèmes liés au cycle de vie</a:t>
            </a:r>
            <a:endParaRPr lang="en-US" dirty="0" smtClean="0"/>
          </a:p>
        </p:txBody>
      </p:sp>
      <p:graphicFrame>
        <p:nvGraphicFramePr>
          <p:cNvPr id="4" name="Diagram 5"/>
          <p:cNvGraphicFramePr/>
          <p:nvPr>
            <p:extLst>
              <p:ext uri="{D42A27DB-BD31-4B8C-83A1-F6EECF244321}">
                <p14:modId xmlns:p14="http://schemas.microsoft.com/office/powerpoint/2010/main" xmlns="" val="523100740"/>
              </p:ext>
            </p:extLst>
          </p:nvPr>
        </p:nvGraphicFramePr>
        <p:xfrm>
          <a:off x="714348" y="1357298"/>
          <a:ext cx="7572428" cy="44144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el 1"/>
          <p:cNvSpPr>
            <a:spLocks noGrp="1"/>
          </p:cNvSpPr>
          <p:nvPr>
            <p:ph type="title"/>
          </p:nvPr>
        </p:nvSpPr>
        <p:spPr/>
        <p:txBody>
          <a:bodyPr>
            <a:normAutofit fontScale="90000"/>
          </a:bodyPr>
          <a:lstStyle/>
          <a:p>
            <a:r>
              <a:rPr lang="en-GB" dirty="0" smtClean="0"/>
              <a:t>2.4 </a:t>
            </a:r>
            <a:r>
              <a:rPr lang="fr-FR" dirty="0" smtClean="0"/>
              <a:t>Politique, processus et procédures</a:t>
            </a:r>
            <a:endParaRPr lang="en-US" dirty="0" smtClean="0"/>
          </a:p>
        </p:txBody>
      </p:sp>
      <p:sp>
        <p:nvSpPr>
          <p:cNvPr id="62467" name="Tijdelijke aanduiding voor inhoud 2"/>
          <p:cNvSpPr>
            <a:spLocks noGrp="1"/>
          </p:cNvSpPr>
          <p:nvPr>
            <p:ph idx="1"/>
          </p:nvPr>
        </p:nvSpPr>
        <p:spPr/>
        <p:txBody>
          <a:bodyPr/>
          <a:lstStyle/>
          <a:p>
            <a:pPr>
              <a:lnSpc>
                <a:spcPct val="90000"/>
              </a:lnSpc>
              <a:defRPr/>
            </a:pPr>
            <a:r>
              <a:rPr lang="fr-FR" b="1" dirty="0" smtClean="0"/>
              <a:t>Politique</a:t>
            </a:r>
          </a:p>
          <a:p>
            <a:pPr lvl="1"/>
            <a:r>
              <a:rPr lang="fr-FR" dirty="0" smtClean="0">
                <a:solidFill>
                  <a:srgbClr val="FF0000"/>
                </a:solidFill>
              </a:rPr>
              <a:t>Un plan ou mode d’action donné, retenu parmi tant d’autres, à des conditions bien déterminées afin d’orienter et de déterminer des décisions présentes et futures.</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el 1"/>
          <p:cNvSpPr>
            <a:spLocks noGrp="1"/>
          </p:cNvSpPr>
          <p:nvPr>
            <p:ph type="title"/>
          </p:nvPr>
        </p:nvSpPr>
        <p:spPr/>
        <p:txBody>
          <a:bodyPr>
            <a:normAutofit fontScale="90000"/>
          </a:bodyPr>
          <a:lstStyle/>
          <a:p>
            <a:r>
              <a:rPr lang="fr-FR" dirty="0" smtClean="0"/>
              <a:t>2.4 Politique, processus et procédures</a:t>
            </a:r>
          </a:p>
        </p:txBody>
      </p:sp>
      <p:sp>
        <p:nvSpPr>
          <p:cNvPr id="63491" name="Tijdelijke aanduiding voor inhoud 2"/>
          <p:cNvSpPr>
            <a:spLocks noGrp="1"/>
          </p:cNvSpPr>
          <p:nvPr>
            <p:ph idx="1"/>
          </p:nvPr>
        </p:nvSpPr>
        <p:spPr/>
        <p:txBody>
          <a:bodyPr/>
          <a:lstStyle/>
          <a:p>
            <a:pPr>
              <a:lnSpc>
                <a:spcPct val="90000"/>
              </a:lnSpc>
              <a:defRPr/>
            </a:pPr>
            <a:r>
              <a:rPr lang="fr-FR" b="1" dirty="0" smtClean="0"/>
              <a:t>Processus</a:t>
            </a:r>
          </a:p>
          <a:p>
            <a:pPr lvl="1"/>
            <a:r>
              <a:rPr lang="fr-FR" dirty="0" smtClean="0">
                <a:solidFill>
                  <a:srgbClr val="FF0000"/>
                </a:solidFill>
              </a:rPr>
              <a:t>Une série de mesures ou d’opérations qui débouchent sur un produit final</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el 1"/>
          <p:cNvSpPr>
            <a:spLocks noGrp="1"/>
          </p:cNvSpPr>
          <p:nvPr>
            <p:ph type="title"/>
          </p:nvPr>
        </p:nvSpPr>
        <p:spPr/>
        <p:txBody>
          <a:bodyPr>
            <a:normAutofit fontScale="90000"/>
          </a:bodyPr>
          <a:lstStyle/>
          <a:p>
            <a:r>
              <a:rPr lang="en-GB" dirty="0" smtClean="0"/>
              <a:t>2.4 </a:t>
            </a:r>
            <a:r>
              <a:rPr lang="fr-FR" dirty="0" smtClean="0"/>
              <a:t>Politique, processus et procédures</a:t>
            </a:r>
            <a:endParaRPr lang="en-US" dirty="0" smtClean="0"/>
          </a:p>
        </p:txBody>
      </p:sp>
      <p:sp>
        <p:nvSpPr>
          <p:cNvPr id="64515" name="Tijdelijke aanduiding voor inhoud 2"/>
          <p:cNvSpPr>
            <a:spLocks noGrp="1"/>
          </p:cNvSpPr>
          <p:nvPr>
            <p:ph idx="1"/>
          </p:nvPr>
        </p:nvSpPr>
        <p:spPr/>
        <p:txBody>
          <a:bodyPr>
            <a:normAutofit/>
          </a:bodyPr>
          <a:lstStyle/>
          <a:p>
            <a:pPr>
              <a:lnSpc>
                <a:spcPct val="90000"/>
              </a:lnSpc>
              <a:defRPr/>
            </a:pPr>
            <a:r>
              <a:rPr lang="fr-FR" b="1" dirty="0" smtClean="0"/>
              <a:t>Procédures</a:t>
            </a:r>
          </a:p>
          <a:p>
            <a:pPr lvl="1"/>
            <a:r>
              <a:rPr lang="fr-FR" dirty="0" smtClean="0">
                <a:solidFill>
                  <a:srgbClr val="FF0000"/>
                </a:solidFill>
              </a:rPr>
              <a:t>Une manière particulière de réaliser quelque chose ou d’agir</a:t>
            </a:r>
          </a:p>
          <a:p>
            <a:pPr lvl="1"/>
            <a:endParaRPr lang="fr-FR" dirty="0" smtClean="0"/>
          </a:p>
          <a:p>
            <a:pPr lvl="1"/>
            <a:r>
              <a:rPr lang="fr-FR" dirty="0" smtClean="0">
                <a:solidFill>
                  <a:srgbClr val="000000"/>
                </a:solidFill>
              </a:rPr>
              <a:t>Les Procédures Opératoires Normalisées </a:t>
            </a:r>
            <a:r>
              <a:rPr lang="fr-FR" dirty="0">
                <a:solidFill>
                  <a:srgbClr val="000000"/>
                </a:solidFill>
              </a:rPr>
              <a:t>(</a:t>
            </a:r>
            <a:r>
              <a:rPr lang="fr-FR" dirty="0" err="1" smtClean="0">
                <a:solidFill>
                  <a:srgbClr val="000000"/>
                </a:solidFill>
              </a:rPr>
              <a:t>PONs</a:t>
            </a:r>
            <a:r>
              <a:rPr lang="fr-FR" dirty="0" smtClean="0">
                <a:solidFill>
                  <a:srgbClr val="000000"/>
                </a:solidFill>
              </a:rPr>
              <a:t>) sont </a:t>
            </a:r>
            <a:r>
              <a:rPr lang="fr-FR" dirty="0" smtClean="0"/>
              <a:t>des méthodes établies ou recommandées qui doivent être suivies systématiquement pour l’exécution d’opérations données ou dans des situations données.</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el 1"/>
          <p:cNvSpPr>
            <a:spLocks noGrp="1"/>
          </p:cNvSpPr>
          <p:nvPr>
            <p:ph type="title"/>
          </p:nvPr>
        </p:nvSpPr>
        <p:spPr/>
        <p:txBody>
          <a:bodyPr/>
          <a:lstStyle/>
          <a:p>
            <a:r>
              <a:rPr lang="fr-FR" dirty="0" smtClean="0"/>
              <a:t>2.5 Structure et organisation</a:t>
            </a:r>
          </a:p>
        </p:txBody>
      </p:sp>
      <p:sp>
        <p:nvSpPr>
          <p:cNvPr id="65539" name="Tijdelijke aanduiding voor inhoud 2"/>
          <p:cNvSpPr>
            <a:spLocks noGrp="1"/>
          </p:cNvSpPr>
          <p:nvPr>
            <p:ph idx="1"/>
          </p:nvPr>
        </p:nvSpPr>
        <p:spPr/>
        <p:txBody>
          <a:bodyPr/>
          <a:lstStyle/>
          <a:p>
            <a:pPr>
              <a:lnSpc>
                <a:spcPct val="90000"/>
              </a:lnSpc>
              <a:defRPr/>
            </a:pPr>
            <a:r>
              <a:rPr lang="fr-FR" b="1" dirty="0" smtClean="0"/>
              <a:t>Organisation interne</a:t>
            </a:r>
          </a:p>
          <a:p>
            <a:pPr lvl="1"/>
            <a:endParaRPr lang="en-US" dirty="0" smtClean="0"/>
          </a:p>
          <a:p>
            <a:pPr lvl="1"/>
            <a:endParaRPr lang="en-US" dirty="0" smtClean="0"/>
          </a:p>
          <a:p>
            <a:pPr lvl="1"/>
            <a:endParaRPr lang="en-US" dirty="0" smtClean="0"/>
          </a:p>
        </p:txBody>
      </p:sp>
      <p:graphicFrame>
        <p:nvGraphicFramePr>
          <p:cNvPr id="6" name="Diagram 5"/>
          <p:cNvGraphicFramePr/>
          <p:nvPr>
            <p:extLst>
              <p:ext uri="{D42A27DB-BD31-4B8C-83A1-F6EECF244321}">
                <p14:modId xmlns:p14="http://schemas.microsoft.com/office/powerpoint/2010/main" xmlns="" val="3790295932"/>
              </p:ext>
            </p:extLst>
          </p:nvPr>
        </p:nvGraphicFramePr>
        <p:xfrm>
          <a:off x="893380" y="2232579"/>
          <a:ext cx="747811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el 1"/>
          <p:cNvSpPr>
            <a:spLocks noGrp="1"/>
          </p:cNvSpPr>
          <p:nvPr>
            <p:ph type="title"/>
          </p:nvPr>
        </p:nvSpPr>
        <p:spPr/>
        <p:txBody>
          <a:bodyPr/>
          <a:lstStyle/>
          <a:p>
            <a:r>
              <a:rPr lang="fr-FR" dirty="0" smtClean="0"/>
              <a:t>2.5 Structure et organisation</a:t>
            </a:r>
          </a:p>
        </p:txBody>
      </p:sp>
      <p:sp>
        <p:nvSpPr>
          <p:cNvPr id="66563" name="Tijdelijke aanduiding voor inhoud 2"/>
          <p:cNvSpPr>
            <a:spLocks noGrp="1"/>
          </p:cNvSpPr>
          <p:nvPr>
            <p:ph idx="1"/>
          </p:nvPr>
        </p:nvSpPr>
        <p:spPr/>
        <p:txBody>
          <a:bodyPr/>
          <a:lstStyle/>
          <a:p>
            <a:pPr>
              <a:lnSpc>
                <a:spcPct val="90000"/>
              </a:lnSpc>
              <a:defRPr/>
            </a:pPr>
            <a:r>
              <a:rPr lang="fr-FR" b="1" dirty="0" smtClean="0"/>
              <a:t>Tierces parties</a:t>
            </a:r>
          </a:p>
          <a:p>
            <a:pPr lvl="1"/>
            <a:r>
              <a:rPr lang="fr-FR" dirty="0" smtClean="0"/>
              <a:t>Mécanismes de collaboration</a:t>
            </a:r>
          </a:p>
          <a:p>
            <a:pPr lvl="2"/>
            <a:r>
              <a:rPr lang="fr-FR" dirty="0" smtClean="0"/>
              <a:t>Ils comprennent la gestion responsable au titre des obligations contractuelles.</a:t>
            </a:r>
          </a:p>
          <a:p>
            <a:pPr lvl="2"/>
            <a:r>
              <a:rPr lang="fr-FR" dirty="0" smtClean="0"/>
              <a:t>Ils se proposent de donner les orientations et les références.</a:t>
            </a:r>
          </a:p>
          <a:p>
            <a:pPr lvl="2"/>
            <a:endParaRPr lang="fr-FR" dirty="0" smtClean="0"/>
          </a:p>
          <a:p>
            <a:pPr lvl="1"/>
            <a:r>
              <a:rPr lang="fr-FR" dirty="0" smtClean="0"/>
              <a:t>Parties prenantes</a:t>
            </a:r>
          </a:p>
          <a:p>
            <a:pPr lvl="2"/>
            <a:r>
              <a:rPr lang="fr-FR" dirty="0" smtClean="0"/>
              <a:t>Chaîne de valeurs</a:t>
            </a:r>
          </a:p>
          <a:p>
            <a:pPr lvl="2"/>
            <a:r>
              <a:rPr lang="fr-FR" dirty="0" smtClean="0"/>
              <a:t>Groupes d’intérêts spéciaux</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p:nvPr>
        </p:nvSpPr>
        <p:spPr/>
        <p:txBody>
          <a:bodyPr/>
          <a:lstStyle/>
          <a:p>
            <a:endParaRPr lang="en-US" dirty="0" smtClean="0"/>
          </a:p>
        </p:txBody>
      </p:sp>
      <p:sp>
        <p:nvSpPr>
          <p:cNvPr id="21507" name="Tijdelijke aanduiding voor inhoud 2"/>
          <p:cNvSpPr>
            <a:spLocks noGrp="1"/>
          </p:cNvSpPr>
          <p:nvPr>
            <p:ph idx="1"/>
          </p:nvPr>
        </p:nvSpPr>
        <p:spPr/>
        <p:txBody>
          <a:bodyPr rtlCol="0">
            <a:normAutofit/>
          </a:bodyPr>
          <a:lstStyle/>
          <a:p>
            <a:pPr marL="457200" lvl="0" indent="-457200">
              <a:buNone/>
              <a:defRPr/>
            </a:pPr>
            <a:r>
              <a:rPr lang="en-GB" b="1" dirty="0" smtClean="0">
                <a:solidFill>
                  <a:srgbClr val="002060"/>
                </a:solidFill>
              </a:rPr>
              <a:t>2. </a:t>
            </a:r>
            <a:r>
              <a:rPr lang="fr-FR" b="1" dirty="0" smtClean="0">
                <a:solidFill>
                  <a:srgbClr val="002060"/>
                </a:solidFill>
              </a:rPr>
              <a:t>Gestion responsable en matière de biotechnologie</a:t>
            </a:r>
            <a:endParaRPr lang="en-GB" b="1" dirty="0" smtClean="0">
              <a:solidFill>
                <a:srgbClr val="002060"/>
              </a:solidFill>
            </a:endParaRPr>
          </a:p>
          <a:p>
            <a:pPr lvl="1">
              <a:defRPr/>
            </a:pPr>
            <a:r>
              <a:rPr lang="fr-FR" dirty="0" smtClean="0"/>
              <a:t>Programmes de gestion responsable</a:t>
            </a:r>
          </a:p>
          <a:p>
            <a:pPr lvl="1">
              <a:defRPr/>
            </a:pPr>
            <a:r>
              <a:rPr lang="fr-FR" dirty="0" smtClean="0"/>
              <a:t>Phases du cycle de vie d’un produit végétal biotechnologique</a:t>
            </a:r>
          </a:p>
          <a:p>
            <a:pPr lvl="1">
              <a:defRPr/>
            </a:pPr>
            <a:r>
              <a:rPr lang="fr-FR" dirty="0" smtClean="0"/>
              <a:t>Thèmes liés au cycle de vie et gestion responsable</a:t>
            </a:r>
          </a:p>
          <a:p>
            <a:pPr lvl="1">
              <a:defRPr/>
            </a:pPr>
            <a:r>
              <a:rPr lang="fr-FR" dirty="0" smtClean="0"/>
              <a:t>Politique, processus et procédures</a:t>
            </a:r>
          </a:p>
          <a:p>
            <a:pPr lvl="1">
              <a:defRPr/>
            </a:pPr>
            <a:r>
              <a:rPr lang="fr-FR" dirty="0" smtClean="0"/>
              <a:t>Structure et organisation</a:t>
            </a:r>
            <a:endParaRPr lang="en-GB" dirty="0" smtClean="0"/>
          </a:p>
          <a:p>
            <a:pPr lvl="1" fontAlgn="auto">
              <a:spcAft>
                <a:spcPts val="0"/>
              </a:spcAft>
              <a:buNone/>
              <a:defRPr/>
            </a:pPr>
            <a:endParaRPr lang="en-GB" dirty="0" smtClean="0"/>
          </a:p>
          <a:p>
            <a:pPr fontAlgn="auto">
              <a:spcAft>
                <a:spcPts val="0"/>
              </a:spcAft>
              <a:buFont typeface="Arial" pitchFamily="34" charset="0"/>
              <a:buChar char="•"/>
              <a:defRPr/>
            </a:pPr>
            <a:endParaRPr lang="en-GB"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el 1"/>
          <p:cNvSpPr>
            <a:spLocks noGrp="1"/>
          </p:cNvSpPr>
          <p:nvPr>
            <p:ph type="title"/>
          </p:nvPr>
        </p:nvSpPr>
        <p:spPr/>
        <p:txBody>
          <a:bodyPr>
            <a:normAutofit fontScale="90000"/>
          </a:bodyPr>
          <a:lstStyle/>
          <a:p>
            <a:r>
              <a:rPr lang="fr-FR" dirty="0" smtClean="0"/>
              <a:t>2.1 Programmes de gestion responsable</a:t>
            </a:r>
          </a:p>
        </p:txBody>
      </p:sp>
      <p:sp>
        <p:nvSpPr>
          <p:cNvPr id="23555" name="Tijdelijke aanduiding voor inhoud 2"/>
          <p:cNvSpPr>
            <a:spLocks noGrp="1"/>
          </p:cNvSpPr>
          <p:nvPr>
            <p:ph idx="1"/>
          </p:nvPr>
        </p:nvSpPr>
        <p:spPr/>
        <p:txBody>
          <a:bodyPr rtlCol="0">
            <a:normAutofit fontScale="77500" lnSpcReduction="20000"/>
          </a:bodyPr>
          <a:lstStyle/>
          <a:p>
            <a:pPr fontAlgn="auto">
              <a:spcAft>
                <a:spcPts val="0"/>
              </a:spcAft>
              <a:buFont typeface="Wingdings" pitchFamily="2" charset="2"/>
              <a:buNone/>
              <a:defRPr/>
            </a:pPr>
            <a:r>
              <a:rPr lang="fr-FR" dirty="0" smtClean="0"/>
              <a:t>Historique</a:t>
            </a:r>
          </a:p>
          <a:p>
            <a:pPr lvl="1">
              <a:defRPr/>
            </a:pPr>
            <a:r>
              <a:rPr lang="fr-FR" dirty="0" smtClean="0"/>
              <a:t>Le contrôle de la qualité et la gestion responsable de la technologie ont été d’une importance capitale pour la mise au point et la commercialisation de nouvelles variétés de cultures biotechnologiques.</a:t>
            </a:r>
          </a:p>
          <a:p>
            <a:pPr lvl="1">
              <a:defRPr/>
            </a:pPr>
            <a:r>
              <a:rPr lang="fr-FR" dirty="0" smtClean="0"/>
              <a:t>Documents d’orientation résumant l’expérience des promoteurs dans des domaines spécifiques, par exemple «  </a:t>
            </a:r>
            <a:r>
              <a:rPr lang="fr-FR" i="1" dirty="0" err="1" smtClean="0"/>
              <a:t>Insect</a:t>
            </a:r>
            <a:r>
              <a:rPr lang="fr-FR" i="1" dirty="0" smtClean="0"/>
              <a:t> </a:t>
            </a:r>
            <a:r>
              <a:rPr lang="fr-FR" i="1" dirty="0" err="1" smtClean="0"/>
              <a:t>Resistance</a:t>
            </a:r>
            <a:r>
              <a:rPr lang="fr-FR" i="1" dirty="0" smtClean="0"/>
              <a:t> Management »</a:t>
            </a:r>
            <a:r>
              <a:rPr lang="fr-FR" dirty="0" smtClean="0"/>
              <a:t>, « Field Trial </a:t>
            </a:r>
            <a:r>
              <a:rPr lang="fr-FR" dirty="0" err="1" smtClean="0"/>
              <a:t>Compliance</a:t>
            </a:r>
            <a:r>
              <a:rPr lang="fr-FR" dirty="0" smtClean="0"/>
              <a:t> </a:t>
            </a:r>
            <a:r>
              <a:rPr lang="fr-FR" dirty="0" err="1" smtClean="0"/>
              <a:t>Manual</a:t>
            </a:r>
            <a:r>
              <a:rPr lang="fr-FR" dirty="0" smtClean="0"/>
              <a:t> »/Ateliers, « </a:t>
            </a:r>
            <a:r>
              <a:rPr lang="fr-FR" i="1" dirty="0" err="1" smtClean="0"/>
              <a:t>Containment</a:t>
            </a:r>
            <a:r>
              <a:rPr lang="fr-FR" i="1" dirty="0" smtClean="0"/>
              <a:t> Analysis and Critical Control Point (CACCP) Plan »</a:t>
            </a:r>
            <a:r>
              <a:rPr lang="fr-FR" dirty="0" smtClean="0"/>
              <a:t> et « </a:t>
            </a:r>
            <a:r>
              <a:rPr lang="fr-FR" i="1" dirty="0" smtClean="0"/>
              <a:t>Product Launch Stewardship Management Policy »</a:t>
            </a:r>
            <a:r>
              <a:rPr lang="fr-FR" dirty="0" smtClean="0"/>
              <a:t>.</a:t>
            </a:r>
          </a:p>
          <a:p>
            <a:pPr lvl="1">
              <a:defRPr/>
            </a:pPr>
            <a:r>
              <a:rPr lang="fr-FR" dirty="0" smtClean="0"/>
              <a:t>En 2007, « </a:t>
            </a:r>
            <a:r>
              <a:rPr lang="fr-FR" i="1" dirty="0" smtClean="0"/>
              <a:t>Excellence Through Stewardship »</a:t>
            </a:r>
            <a:r>
              <a:rPr lang="fr-FR" dirty="0" smtClean="0"/>
              <a:t> (ETS), le premier effort coordonné de l’industrie visant à assurer la gestion responsable des produits et la gestion de la qualité a été lancé.</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1"/>
          <p:cNvSpPr>
            <a:spLocks noGrp="1"/>
          </p:cNvSpPr>
          <p:nvPr>
            <p:ph type="title"/>
          </p:nvPr>
        </p:nvSpPr>
        <p:spPr/>
        <p:txBody>
          <a:bodyPr>
            <a:normAutofit fontScale="90000"/>
          </a:bodyPr>
          <a:lstStyle/>
          <a:p>
            <a:r>
              <a:rPr lang="fr-FR" dirty="0" smtClean="0"/>
              <a:t>2.1 Programmes de gestion responsable</a:t>
            </a:r>
          </a:p>
        </p:txBody>
      </p:sp>
      <p:sp>
        <p:nvSpPr>
          <p:cNvPr id="24579" name="Tijdelijke aanduiding voor inhoud 2"/>
          <p:cNvSpPr>
            <a:spLocks noGrp="1"/>
          </p:cNvSpPr>
          <p:nvPr>
            <p:ph idx="1"/>
          </p:nvPr>
        </p:nvSpPr>
        <p:spPr>
          <a:xfrm>
            <a:off x="490538" y="1557338"/>
            <a:ext cx="8337550" cy="4438650"/>
          </a:xfrm>
        </p:spPr>
        <p:txBody>
          <a:bodyPr rtlCol="0">
            <a:normAutofit/>
          </a:bodyPr>
          <a:lstStyle/>
          <a:p>
            <a:pPr fontAlgn="auto">
              <a:spcAft>
                <a:spcPts val="0"/>
              </a:spcAft>
              <a:buFont typeface="Wingdings" pitchFamily="2" charset="2"/>
              <a:buNone/>
              <a:defRPr/>
            </a:pPr>
            <a:r>
              <a:rPr lang="fr-FR" dirty="0" smtClean="0"/>
              <a:t>Le Programme ETS vise à :</a:t>
            </a:r>
          </a:p>
          <a:p>
            <a:pPr lvl="1">
              <a:defRPr/>
            </a:pPr>
            <a:r>
              <a:rPr lang="fr-FR" b="1" dirty="0" smtClean="0">
                <a:solidFill>
                  <a:srgbClr val="FF0000"/>
                </a:solidFill>
              </a:rPr>
              <a:t>promouvoir la gestion responsable de la biotechnologie végétale, essentiellement grâce à la mise au point et à la promotion de la mise en œuvre des pratiques de gestion responsable des produits et à l’éducation du public sur ces pratiques.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1"/>
          <p:cNvSpPr>
            <a:spLocks noGrp="1"/>
          </p:cNvSpPr>
          <p:nvPr>
            <p:ph type="title"/>
          </p:nvPr>
        </p:nvSpPr>
        <p:spPr/>
        <p:txBody>
          <a:bodyPr>
            <a:normAutofit fontScale="90000"/>
          </a:bodyPr>
          <a:lstStyle/>
          <a:p>
            <a:r>
              <a:rPr lang="fr-FR" dirty="0" smtClean="0"/>
              <a:t>2.1 Programmes de gestion responsable</a:t>
            </a:r>
          </a:p>
        </p:txBody>
      </p:sp>
      <p:sp>
        <p:nvSpPr>
          <p:cNvPr id="24579" name="Tijdelijke aanduiding voor inhoud 2"/>
          <p:cNvSpPr>
            <a:spLocks noGrp="1"/>
          </p:cNvSpPr>
          <p:nvPr>
            <p:ph idx="1"/>
          </p:nvPr>
        </p:nvSpPr>
        <p:spPr>
          <a:xfrm>
            <a:off x="490538" y="1557338"/>
            <a:ext cx="8337550" cy="4438650"/>
          </a:xfrm>
        </p:spPr>
        <p:txBody>
          <a:bodyPr rtlCol="0">
            <a:normAutofit/>
          </a:bodyPr>
          <a:lstStyle/>
          <a:p>
            <a:pPr fontAlgn="auto">
              <a:spcAft>
                <a:spcPts val="0"/>
              </a:spcAft>
              <a:buFont typeface="Wingdings" pitchFamily="2" charset="2"/>
              <a:buNone/>
              <a:defRPr/>
            </a:pPr>
            <a:r>
              <a:rPr lang="fr-FR" dirty="0" smtClean="0"/>
              <a:t>Programme ETS </a:t>
            </a:r>
          </a:p>
          <a:p>
            <a:pPr lvl="1">
              <a:defRPr/>
            </a:pPr>
            <a:r>
              <a:rPr lang="fr-FR" dirty="0" smtClean="0"/>
              <a:t>Les trois principales composantes sont :</a:t>
            </a:r>
          </a:p>
          <a:p>
            <a:pPr lvl="2">
              <a:defRPr/>
            </a:pPr>
            <a:r>
              <a:rPr lang="fr-FR" sz="2000" dirty="0" smtClean="0"/>
              <a:t>les</a:t>
            </a:r>
            <a:r>
              <a:rPr lang="fr-FR" sz="2000" b="1" dirty="0" smtClean="0">
                <a:solidFill>
                  <a:srgbClr val="FF0000"/>
                </a:solidFill>
              </a:rPr>
              <a:t> objectifs, principes et pratiques de la gestion responsable</a:t>
            </a:r>
            <a:r>
              <a:rPr lang="fr-FR" sz="2000" dirty="0" smtClean="0"/>
              <a:t> que les parties prenantes doivent adopter et respecter afin de contribuer à la gestion responsable des produits ;</a:t>
            </a:r>
          </a:p>
          <a:p>
            <a:pPr lvl="2">
              <a:defRPr/>
            </a:pPr>
            <a:r>
              <a:rPr lang="fr-FR" sz="2000" dirty="0" smtClean="0"/>
              <a:t>les</a:t>
            </a:r>
            <a:r>
              <a:rPr lang="fr-FR" sz="2000" b="1" dirty="0" smtClean="0">
                <a:solidFill>
                  <a:srgbClr val="FF0000"/>
                </a:solidFill>
              </a:rPr>
              <a:t> guides</a:t>
            </a:r>
            <a:r>
              <a:rPr lang="fr-FR" sz="2000" dirty="0" smtClean="0"/>
              <a:t> nécessaires pour comprendre et mettre en œuvre les systèmes de gestion responsable et de gestion de la qualité qui font la promotion de pratiques de gestion responsable et de gestion de la qualité pour une utilisation responsable des produits végétaux biotechnologiques à l’échelle mondiale ;</a:t>
            </a:r>
          </a:p>
          <a:p>
            <a:pPr lvl="2">
              <a:defRPr/>
            </a:pPr>
            <a:r>
              <a:rPr lang="fr-FR" sz="2000" dirty="0" smtClean="0"/>
              <a:t>un </a:t>
            </a:r>
            <a:r>
              <a:rPr lang="fr-FR" sz="2000" b="1" dirty="0" smtClean="0">
                <a:solidFill>
                  <a:srgbClr val="FF0000"/>
                </a:solidFill>
              </a:rPr>
              <a:t>processus d’audit </a:t>
            </a:r>
            <a:r>
              <a:rPr lang="fr-FR" sz="2000" dirty="0" smtClean="0"/>
              <a:t>de la gestion responsable à l’échelle mondiale.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1"/>
          <p:cNvSpPr>
            <a:spLocks noGrp="1"/>
          </p:cNvSpPr>
          <p:nvPr>
            <p:ph type="title"/>
          </p:nvPr>
        </p:nvSpPr>
        <p:spPr/>
        <p:txBody>
          <a:bodyPr>
            <a:normAutofit fontScale="90000"/>
          </a:bodyPr>
          <a:lstStyle/>
          <a:p>
            <a:r>
              <a:rPr lang="fr-FR" dirty="0" smtClean="0"/>
              <a:t>2.1 Programmes de gestion responsable</a:t>
            </a:r>
          </a:p>
        </p:txBody>
      </p:sp>
      <p:sp>
        <p:nvSpPr>
          <p:cNvPr id="3" name="Tijdelijke aanduiding voor inhoud 2"/>
          <p:cNvSpPr>
            <a:spLocks noGrp="1"/>
          </p:cNvSpPr>
          <p:nvPr>
            <p:ph idx="1"/>
          </p:nvPr>
        </p:nvSpPr>
        <p:spPr>
          <a:xfrm>
            <a:off x="490538" y="1557338"/>
            <a:ext cx="8337550" cy="4438650"/>
          </a:xfrm>
        </p:spPr>
        <p:txBody>
          <a:bodyPr rtlCol="0">
            <a:normAutofit lnSpcReduction="10000"/>
          </a:bodyPr>
          <a:lstStyle/>
          <a:p>
            <a:pPr marL="360363" lvl="1" indent="-360363" fontAlgn="auto">
              <a:spcAft>
                <a:spcPts val="0"/>
              </a:spcAft>
              <a:buFont typeface="Wingdings" pitchFamily="2" charset="2"/>
              <a:buNone/>
              <a:defRPr/>
            </a:pPr>
            <a:r>
              <a:rPr lang="fr-FR" sz="3500" dirty="0" smtClean="0"/>
              <a:t>La gestion responsable en matière de biotechnologie végétale :</a:t>
            </a:r>
          </a:p>
          <a:p>
            <a:pPr lvl="1">
              <a:defRPr/>
            </a:pPr>
            <a:r>
              <a:rPr lang="fr-FR" b="1" dirty="0" smtClean="0">
                <a:solidFill>
                  <a:srgbClr val="FF0000"/>
                </a:solidFill>
              </a:rPr>
              <a:t>est la</a:t>
            </a:r>
            <a:r>
              <a:rPr lang="fr-FR" dirty="0" smtClean="0"/>
              <a:t> </a:t>
            </a:r>
            <a:r>
              <a:rPr lang="fr-FR" b="1" dirty="0" smtClean="0">
                <a:solidFill>
                  <a:srgbClr val="FF0000"/>
                </a:solidFill>
              </a:rPr>
              <a:t>gestion responsable d’un produit, depuis sa </a:t>
            </a:r>
            <a:r>
              <a:rPr lang="fr-FR" b="1" dirty="0">
                <a:solidFill>
                  <a:srgbClr val="FF0000"/>
                </a:solidFill>
              </a:rPr>
              <a:t>création </a:t>
            </a:r>
            <a:r>
              <a:rPr lang="fr-FR" b="1" dirty="0" smtClean="0">
                <a:solidFill>
                  <a:srgbClr val="FF0000"/>
                </a:solidFill>
              </a:rPr>
              <a:t>jusqu’à son utilisation et abandon définitif;</a:t>
            </a:r>
          </a:p>
          <a:p>
            <a:pPr lvl="1" fontAlgn="auto">
              <a:spcAft>
                <a:spcPts val="0"/>
              </a:spcAft>
              <a:buFont typeface="Arial" pitchFamily="34" charset="0"/>
              <a:buChar char="–"/>
              <a:defRPr/>
            </a:pPr>
            <a:endParaRPr lang="en-US" sz="800" dirty="0" smtClean="0"/>
          </a:p>
          <a:p>
            <a:pPr lvl="1">
              <a:defRPr/>
            </a:pPr>
            <a:r>
              <a:rPr lang="fr-FR" dirty="0" smtClean="0"/>
              <a:t>s’applique tout au long du cycle de vie d’un produit végétal et suppose une attention particulière à l’introduction et l’utilisation responsables des produits.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1"/>
          <p:cNvSpPr>
            <a:spLocks noGrp="1"/>
          </p:cNvSpPr>
          <p:nvPr>
            <p:ph type="title"/>
          </p:nvPr>
        </p:nvSpPr>
        <p:spPr/>
        <p:txBody>
          <a:bodyPr>
            <a:normAutofit fontScale="90000"/>
          </a:bodyPr>
          <a:lstStyle/>
          <a:p>
            <a:r>
              <a:rPr lang="fr-FR" dirty="0" smtClean="0"/>
              <a:t>2.1 Programmes de gestion responsable</a:t>
            </a:r>
          </a:p>
        </p:txBody>
      </p:sp>
      <p:sp>
        <p:nvSpPr>
          <p:cNvPr id="3" name="Tijdelijke aanduiding voor inhoud 2"/>
          <p:cNvSpPr>
            <a:spLocks noGrp="1"/>
          </p:cNvSpPr>
          <p:nvPr>
            <p:ph idx="1"/>
          </p:nvPr>
        </p:nvSpPr>
        <p:spPr>
          <a:xfrm>
            <a:off x="490538" y="1557338"/>
            <a:ext cx="8337550" cy="4438650"/>
          </a:xfrm>
        </p:spPr>
        <p:txBody>
          <a:bodyPr rtlCol="0">
            <a:normAutofit lnSpcReduction="10000"/>
          </a:bodyPr>
          <a:lstStyle/>
          <a:p>
            <a:pPr marL="360363" lvl="1" indent="-360363" fontAlgn="auto">
              <a:spcAft>
                <a:spcPts val="0"/>
              </a:spcAft>
              <a:buFont typeface="Wingdings" pitchFamily="2" charset="2"/>
              <a:buNone/>
              <a:defRPr/>
            </a:pPr>
            <a:r>
              <a:rPr lang="fr-FR" sz="3500" dirty="0" smtClean="0"/>
              <a:t>Gestion responsable en matière de biotechnologie végétale</a:t>
            </a:r>
          </a:p>
          <a:p>
            <a:pPr lvl="1">
              <a:defRPr/>
            </a:pPr>
            <a:r>
              <a:rPr lang="fr-FR" dirty="0" smtClean="0"/>
              <a:t>Un plan de gestion responsable doit viser notamment à :</a:t>
            </a:r>
          </a:p>
          <a:p>
            <a:pPr lvl="2">
              <a:defRPr/>
            </a:pPr>
            <a:r>
              <a:rPr lang="fr-FR" dirty="0" smtClean="0"/>
              <a:t>se conformer pleinement aux </a:t>
            </a:r>
            <a:r>
              <a:rPr lang="fr-FR" b="1" dirty="0" smtClean="0">
                <a:solidFill>
                  <a:srgbClr val="FF0000"/>
                </a:solidFill>
              </a:rPr>
              <a:t>exigences réglementaires</a:t>
            </a:r>
            <a:r>
              <a:rPr lang="fr-FR" dirty="0" smtClean="0"/>
              <a:t> en vigueur ;</a:t>
            </a:r>
          </a:p>
          <a:p>
            <a:pPr lvl="2">
              <a:defRPr/>
            </a:pPr>
            <a:r>
              <a:rPr lang="fr-FR" dirty="0" smtClean="0"/>
              <a:t>s’attacher à assurer et maintenir l’</a:t>
            </a:r>
            <a:r>
              <a:rPr lang="fr-FR" b="1" dirty="0" smtClean="0">
                <a:solidFill>
                  <a:srgbClr val="FF0000"/>
                </a:solidFill>
              </a:rPr>
              <a:t>intégrité des produits végétaux </a:t>
            </a:r>
            <a:r>
              <a:rPr lang="fr-FR" dirty="0" smtClean="0"/>
              <a:t>; et</a:t>
            </a:r>
          </a:p>
          <a:p>
            <a:pPr lvl="2">
              <a:defRPr/>
            </a:pPr>
            <a:r>
              <a:rPr lang="fr-FR" dirty="0" smtClean="0"/>
              <a:t>s’employer à </a:t>
            </a:r>
            <a:r>
              <a:rPr lang="fr-FR" b="1" dirty="0" smtClean="0">
                <a:solidFill>
                  <a:srgbClr val="FF0000"/>
                </a:solidFill>
              </a:rPr>
              <a:t>éviter des perturbations liées à la commercialisation </a:t>
            </a:r>
            <a:r>
              <a:rPr lang="fr-FR" dirty="0" smtClean="0"/>
              <a:t>afin de faciliter la circulation des biens sur le marché.</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el 1"/>
          <p:cNvSpPr>
            <a:spLocks noGrp="1"/>
          </p:cNvSpPr>
          <p:nvPr>
            <p:ph type="title"/>
          </p:nvPr>
        </p:nvSpPr>
        <p:spPr/>
        <p:txBody>
          <a:bodyPr>
            <a:normAutofit fontScale="90000"/>
          </a:bodyPr>
          <a:lstStyle/>
          <a:p>
            <a:r>
              <a:rPr lang="fr-FR" dirty="0" smtClean="0"/>
              <a:t>2.1 Programmes de gestion responsable</a:t>
            </a:r>
          </a:p>
        </p:txBody>
      </p:sp>
      <p:sp>
        <p:nvSpPr>
          <p:cNvPr id="3" name="Tijdelijke aanduiding voor inhoud 2"/>
          <p:cNvSpPr>
            <a:spLocks noGrp="1"/>
          </p:cNvSpPr>
          <p:nvPr>
            <p:ph idx="1"/>
          </p:nvPr>
        </p:nvSpPr>
        <p:spPr>
          <a:xfrm>
            <a:off x="490538" y="1557338"/>
            <a:ext cx="5248275" cy="4438650"/>
          </a:xfrm>
        </p:spPr>
        <p:txBody>
          <a:bodyPr rtlCol="0">
            <a:normAutofit fontScale="92500" lnSpcReduction="20000"/>
          </a:bodyPr>
          <a:lstStyle/>
          <a:p>
            <a:pPr marL="360363" lvl="1" indent="-360363" fontAlgn="auto">
              <a:spcAft>
                <a:spcPts val="0"/>
              </a:spcAft>
              <a:buFont typeface="Wingdings" pitchFamily="2" charset="2"/>
              <a:buNone/>
              <a:defRPr/>
            </a:pPr>
            <a:r>
              <a:rPr lang="fr-FR" sz="3500" dirty="0" smtClean="0"/>
              <a:t>La gestion responsable, un programme d’amélioration continue</a:t>
            </a:r>
          </a:p>
          <a:p>
            <a:pPr lvl="1" fontAlgn="auto">
              <a:spcAft>
                <a:spcPts val="0"/>
              </a:spcAft>
              <a:buFont typeface="Arial" pitchFamily="34" charset="0"/>
              <a:buChar char="–"/>
              <a:defRPr/>
            </a:pPr>
            <a:r>
              <a:rPr lang="fr-FR" dirty="0" smtClean="0"/>
              <a:t>La gestion responsable n’est guère une fin en soi.</a:t>
            </a:r>
          </a:p>
          <a:p>
            <a:pPr lvl="1" fontAlgn="auto">
              <a:spcAft>
                <a:spcPts val="0"/>
              </a:spcAft>
              <a:buFont typeface="Arial" pitchFamily="34" charset="0"/>
              <a:buChar char="–"/>
              <a:defRPr/>
            </a:pPr>
            <a:endParaRPr lang="fr-FR" sz="800" dirty="0" smtClean="0"/>
          </a:p>
          <a:p>
            <a:pPr lvl="1">
              <a:defRPr/>
            </a:pPr>
            <a:r>
              <a:rPr lang="fr-FR" dirty="0" smtClean="0"/>
              <a:t>Un </a:t>
            </a:r>
            <a:r>
              <a:rPr lang="fr-FR" b="1" dirty="0" smtClean="0">
                <a:solidFill>
                  <a:srgbClr val="FF0000"/>
                </a:solidFill>
              </a:rPr>
              <a:t>processus d’amélioration continue est un processus de gestion en vertu duquel les procédures sont constamment évaluées et améliorées pour leurs efficience, efficacité et souplesse.</a:t>
            </a:r>
            <a:endParaRPr lang="fr-FR" dirty="0" smtClean="0">
              <a:solidFill>
                <a:srgbClr val="FF0000"/>
              </a:solidFill>
            </a:endParaRPr>
          </a:p>
        </p:txBody>
      </p:sp>
      <p:graphicFrame>
        <p:nvGraphicFramePr>
          <p:cNvPr id="6" name="Diagram 5"/>
          <p:cNvGraphicFramePr/>
          <p:nvPr>
            <p:extLst>
              <p:ext uri="{D42A27DB-BD31-4B8C-83A1-F6EECF244321}">
                <p14:modId xmlns:p14="http://schemas.microsoft.com/office/powerpoint/2010/main" xmlns="" val="2123125847"/>
              </p:ext>
            </p:extLst>
          </p:nvPr>
        </p:nvGraphicFramePr>
        <p:xfrm>
          <a:off x="5202621" y="2364829"/>
          <a:ext cx="3941379" cy="2948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2468</TotalTime>
  <Words>2759</Words>
  <Application>Microsoft Office PowerPoint</Application>
  <PresentationFormat>On-screen Show (4:3)</PresentationFormat>
  <Paragraphs>321</Paragraphs>
  <Slides>38</Slides>
  <Notes>38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Thème Office</vt:lpstr>
      <vt:lpstr>« Renforcement des capacités pour la gestion saine de la biotechnologie en Afrique subsaharienne (SABIMA) »  Cours sur la gestion responsable</vt:lpstr>
      <vt:lpstr>Slide 2</vt:lpstr>
      <vt:lpstr>2.1 Programmes de gestion responsable</vt:lpstr>
      <vt:lpstr>2.1 Programmes de gestion responsable</vt:lpstr>
      <vt:lpstr>2.1 Programmes de gestion responsable</vt:lpstr>
      <vt:lpstr>2.1 Programmes de gestion responsable</vt:lpstr>
      <vt:lpstr>2.1 Programmes de gestion responsable</vt:lpstr>
      <vt:lpstr>2.1 Programmes de gestion responsable</vt:lpstr>
      <vt:lpstr>2.1 Programmes de gestion responsable</vt:lpstr>
      <vt:lpstr>2.2 Phases du cycle de vie</vt:lpstr>
      <vt:lpstr>2.2 Phases du cycle de vie</vt:lpstr>
      <vt:lpstr>2.2 Phases du cycle de vie</vt:lpstr>
      <vt:lpstr>2.2 Phases du cycle de vie</vt:lpstr>
      <vt:lpstr>2.2 Phases du cycle de vie</vt:lpstr>
      <vt:lpstr>2.2 Phases du cycle de vie</vt:lpstr>
      <vt:lpstr>2.2 Phases du cycle de vie</vt:lpstr>
      <vt:lpstr>2.2 Phases du cycle de vie</vt:lpstr>
      <vt:lpstr>2.3 Thèmes liés au cycle de vie</vt:lpstr>
      <vt:lpstr>2.3 Thèmes liés au cycle de vie</vt:lpstr>
      <vt:lpstr>2.3 Thèmes liés au cycle de vie</vt:lpstr>
      <vt:lpstr>2.3 Thèmes liés au cycle de vie</vt:lpstr>
      <vt:lpstr>2.3 Thèmes liés au cycle de vie</vt:lpstr>
      <vt:lpstr>2.3 Thèmes liés au cycle de vie</vt:lpstr>
      <vt:lpstr>2.3 Thèmes liés au cycle de vie</vt:lpstr>
      <vt:lpstr>2.3 Thèmes liés au cycle de vie</vt:lpstr>
      <vt:lpstr>2.3 Thèmes liés au cycle de vie</vt:lpstr>
      <vt:lpstr>2.3 Thèmes liés au cycle de vie</vt:lpstr>
      <vt:lpstr>2.3 Thèmes liés au cycle de vie</vt:lpstr>
      <vt:lpstr>2.3 Thèmes liés au cycle de vie</vt:lpstr>
      <vt:lpstr>2.3 Thèmes liés au cycle de vie</vt:lpstr>
      <vt:lpstr>2.3 Thèmes liés au cycle de vie</vt:lpstr>
      <vt:lpstr>2.3 Thèmes liés au cycle de vie</vt:lpstr>
      <vt:lpstr>2.4 Politique, processus et procédures</vt:lpstr>
      <vt:lpstr>2.4 Politique, processus et procédures</vt:lpstr>
      <vt:lpstr>2.4 Politique, processus et procédures</vt:lpstr>
      <vt:lpstr>2.5 Structure et organisation</vt:lpstr>
      <vt:lpstr>2.5 Structure et organisation</vt:lpstr>
      <vt:lpstr>Slide 38</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PROF</dc:creator>
  <cp:lastModifiedBy>walhassan</cp:lastModifiedBy>
  <cp:revision>153</cp:revision>
  <dcterms:created xsi:type="dcterms:W3CDTF">2011-12-16T01:16:09Z</dcterms:created>
  <dcterms:modified xsi:type="dcterms:W3CDTF">2012-08-20T22:30:11Z</dcterms:modified>
</cp:coreProperties>
</file>