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395" r:id="rId3"/>
    <p:sldId id="332" r:id="rId4"/>
    <p:sldId id="333" r:id="rId5"/>
    <p:sldId id="334" r:id="rId6"/>
    <p:sldId id="335" r:id="rId7"/>
    <p:sldId id="336" r:id="rId8"/>
    <p:sldId id="337" r:id="rId9"/>
    <p:sldId id="338" r:id="rId10"/>
    <p:sldId id="339" r:id="rId11"/>
    <p:sldId id="340" r:id="rId12"/>
    <p:sldId id="341" r:id="rId13"/>
    <p:sldId id="342" r:id="rId14"/>
    <p:sldId id="343" r:id="rId15"/>
    <p:sldId id="344" r:id="rId16"/>
    <p:sldId id="345" r:id="rId17"/>
    <p:sldId id="346" r:id="rId18"/>
    <p:sldId id="396" r:id="rId1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5" d="100"/>
          <a:sy n="75" d="100"/>
        </p:scale>
        <p:origin x="-93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87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46FA7A-E641-48E2-BAF8-613C453E6D7E}" type="doc">
      <dgm:prSet loTypeId="urn:microsoft.com/office/officeart/2005/8/layout/process5" loCatId="process" qsTypeId="urn:microsoft.com/office/officeart/2005/8/quickstyle/simple5" qsCatId="simple" csTypeId="urn:microsoft.com/office/officeart/2005/8/colors/accent2_2" csCatId="accent2" phldr="1"/>
      <dgm:spPr/>
      <dgm:t>
        <a:bodyPr/>
        <a:lstStyle/>
        <a:p>
          <a:endParaRPr lang="en-US"/>
        </a:p>
      </dgm:t>
    </dgm:pt>
    <dgm:pt modelId="{C88DDA6D-0784-4716-8DC7-7B8F1EE4A47A}">
      <dgm:prSet phldrT="[Tekst]"/>
      <dgm:spPr/>
      <dgm:t>
        <a:bodyPr/>
        <a:lstStyle/>
        <a:p>
          <a:r>
            <a:rPr lang="fr-FR" b="1" noProof="0" dirty="0" smtClean="0"/>
            <a:t>Notification de l’incident potentiel</a:t>
          </a:r>
          <a:endParaRPr lang="fr-FR" noProof="0" dirty="0"/>
        </a:p>
      </dgm:t>
    </dgm:pt>
    <dgm:pt modelId="{BC2B73CF-3D09-4B15-8BD7-5157DAD5110B}" type="parTrans" cxnId="{F131FB95-142A-4323-BCE2-4C22265D3D59}">
      <dgm:prSet/>
      <dgm:spPr/>
      <dgm:t>
        <a:bodyPr/>
        <a:lstStyle/>
        <a:p>
          <a:endParaRPr lang="en-US"/>
        </a:p>
      </dgm:t>
    </dgm:pt>
    <dgm:pt modelId="{BD458667-DEDE-417C-BBDB-FC9BFA32C3D9}" type="sibTrans" cxnId="{F131FB95-142A-4323-BCE2-4C22265D3D59}">
      <dgm:prSet/>
      <dgm:spPr/>
      <dgm:t>
        <a:bodyPr/>
        <a:lstStyle/>
        <a:p>
          <a:endParaRPr lang="en-US" dirty="0"/>
        </a:p>
      </dgm:t>
    </dgm:pt>
    <dgm:pt modelId="{7D175480-3BC4-4855-9763-732A59082CA9}">
      <dgm:prSet phldrT="[Tekst]"/>
      <dgm:spPr/>
      <dgm:t>
        <a:bodyPr/>
        <a:lstStyle/>
        <a:p>
          <a:r>
            <a:rPr lang="fr-FR" b="1" noProof="0" dirty="0" smtClean="0"/>
            <a:t>Constat de l’ampleur de l’incident</a:t>
          </a:r>
          <a:endParaRPr lang="fr-FR" noProof="0" dirty="0"/>
        </a:p>
      </dgm:t>
    </dgm:pt>
    <dgm:pt modelId="{D66F097F-BAD6-4741-A094-3AB1F081DB5A}" type="parTrans" cxnId="{3EA24A88-5828-4950-9F25-6A5786A03755}">
      <dgm:prSet/>
      <dgm:spPr/>
      <dgm:t>
        <a:bodyPr/>
        <a:lstStyle/>
        <a:p>
          <a:endParaRPr lang="en-US"/>
        </a:p>
      </dgm:t>
    </dgm:pt>
    <dgm:pt modelId="{175431CB-60B8-459F-8AA2-DB5F046013A2}" type="sibTrans" cxnId="{3EA24A88-5828-4950-9F25-6A5786A03755}">
      <dgm:prSet/>
      <dgm:spPr/>
      <dgm:t>
        <a:bodyPr/>
        <a:lstStyle/>
        <a:p>
          <a:endParaRPr lang="en-US" dirty="0"/>
        </a:p>
      </dgm:t>
    </dgm:pt>
    <dgm:pt modelId="{E5BE8B80-0497-4402-89CE-0C9A9B15BCC7}">
      <dgm:prSet phldrT="[Tekst]"/>
      <dgm:spPr/>
      <dgm:t>
        <a:bodyPr/>
        <a:lstStyle/>
        <a:p>
          <a:r>
            <a:rPr lang="fr-FR" b="1" noProof="0" dirty="0" smtClean="0"/>
            <a:t>Convocation de l'équipe de réponse aux incidents</a:t>
          </a:r>
          <a:endParaRPr lang="fr-FR" noProof="0" dirty="0"/>
        </a:p>
      </dgm:t>
    </dgm:pt>
    <dgm:pt modelId="{092F770A-86AF-491A-B1D0-67CD9864762D}" type="parTrans" cxnId="{AB7722BC-D379-4675-945F-B945378EE381}">
      <dgm:prSet/>
      <dgm:spPr/>
      <dgm:t>
        <a:bodyPr/>
        <a:lstStyle/>
        <a:p>
          <a:endParaRPr lang="en-US"/>
        </a:p>
      </dgm:t>
    </dgm:pt>
    <dgm:pt modelId="{6456C9E0-0012-44B3-8AEC-285020BF7048}" type="sibTrans" cxnId="{AB7722BC-D379-4675-945F-B945378EE381}">
      <dgm:prSet/>
      <dgm:spPr/>
      <dgm:t>
        <a:bodyPr/>
        <a:lstStyle/>
        <a:p>
          <a:endParaRPr lang="en-US" dirty="0"/>
        </a:p>
      </dgm:t>
    </dgm:pt>
    <dgm:pt modelId="{D7A5A13E-61BA-4810-9DF3-8911A44CBACF}">
      <dgm:prSet phldrT="[Tekst]"/>
      <dgm:spPr/>
      <dgm:t>
        <a:bodyPr/>
        <a:lstStyle/>
        <a:p>
          <a:r>
            <a:rPr lang="fr-FR" b="1" noProof="0" dirty="0" smtClean="0"/>
            <a:t>Élaboration et mise en œuvre du plan de réponse aux incidents</a:t>
          </a:r>
          <a:endParaRPr lang="fr-FR" noProof="0" dirty="0"/>
        </a:p>
      </dgm:t>
    </dgm:pt>
    <dgm:pt modelId="{02BA569A-4CBA-46B4-9646-DC4C86A2E8BA}" type="parTrans" cxnId="{5EB6FE9D-4B58-42CD-86F7-A6F22758D8F2}">
      <dgm:prSet/>
      <dgm:spPr/>
      <dgm:t>
        <a:bodyPr/>
        <a:lstStyle/>
        <a:p>
          <a:endParaRPr lang="en-US"/>
        </a:p>
      </dgm:t>
    </dgm:pt>
    <dgm:pt modelId="{C6BB4E62-0130-409C-9D96-F0560F95C448}" type="sibTrans" cxnId="{5EB6FE9D-4B58-42CD-86F7-A6F22758D8F2}">
      <dgm:prSet/>
      <dgm:spPr/>
      <dgm:t>
        <a:bodyPr/>
        <a:lstStyle/>
        <a:p>
          <a:endParaRPr lang="en-US" dirty="0"/>
        </a:p>
      </dgm:t>
    </dgm:pt>
    <dgm:pt modelId="{C27EE48E-8219-4753-AE4C-662DE70465E3}">
      <dgm:prSet/>
      <dgm:spPr/>
      <dgm:t>
        <a:bodyPr/>
        <a:lstStyle/>
        <a:p>
          <a:r>
            <a:rPr lang="fr-FR" b="1" noProof="0" dirty="0" smtClean="0"/>
            <a:t>Vérification de l’incident</a:t>
          </a:r>
          <a:endParaRPr lang="fr-FR" noProof="0" dirty="0"/>
        </a:p>
      </dgm:t>
    </dgm:pt>
    <dgm:pt modelId="{D74FCC39-7574-4243-8EE0-66D612704135}" type="parTrans" cxnId="{884BAD21-B61A-47FA-8A63-CCCFA63C8B2D}">
      <dgm:prSet/>
      <dgm:spPr/>
      <dgm:t>
        <a:bodyPr/>
        <a:lstStyle/>
        <a:p>
          <a:endParaRPr lang="en-US"/>
        </a:p>
      </dgm:t>
    </dgm:pt>
    <dgm:pt modelId="{17A1CD9A-D73F-418A-8DA8-56E6758F2FB7}" type="sibTrans" cxnId="{884BAD21-B61A-47FA-8A63-CCCFA63C8B2D}">
      <dgm:prSet/>
      <dgm:spPr/>
      <dgm:t>
        <a:bodyPr/>
        <a:lstStyle/>
        <a:p>
          <a:endParaRPr lang="en-US" dirty="0"/>
        </a:p>
      </dgm:t>
    </dgm:pt>
    <dgm:pt modelId="{A4281056-9784-477A-B5ED-0FFA2ABE424C}">
      <dgm:prSet phldrT="[Tekst]"/>
      <dgm:spPr/>
      <dgm:t>
        <a:bodyPr/>
        <a:lstStyle/>
        <a:p>
          <a:r>
            <a:rPr lang="fr-FR" b="1" noProof="0" dirty="0" smtClean="0"/>
            <a:t>Amélioration du processus</a:t>
          </a:r>
          <a:endParaRPr lang="fr-FR" noProof="0" dirty="0"/>
        </a:p>
      </dgm:t>
    </dgm:pt>
    <dgm:pt modelId="{080AF83F-1883-4EC2-8905-97CF66BAEF48}" type="parTrans" cxnId="{9EE4F927-50CB-4F3B-ADA7-F86302670878}">
      <dgm:prSet/>
      <dgm:spPr/>
      <dgm:t>
        <a:bodyPr/>
        <a:lstStyle/>
        <a:p>
          <a:endParaRPr lang="en-US"/>
        </a:p>
      </dgm:t>
    </dgm:pt>
    <dgm:pt modelId="{6E376663-8673-407F-AE83-3B878CE39DE8}" type="sibTrans" cxnId="{9EE4F927-50CB-4F3B-ADA7-F86302670878}">
      <dgm:prSet/>
      <dgm:spPr/>
      <dgm:t>
        <a:bodyPr/>
        <a:lstStyle/>
        <a:p>
          <a:endParaRPr lang="en-US"/>
        </a:p>
      </dgm:t>
    </dgm:pt>
    <dgm:pt modelId="{DCD17E66-DCDF-4A9F-AD2D-EBB78403BB2F}" type="pres">
      <dgm:prSet presAssocID="{FE46FA7A-E641-48E2-BAF8-613C453E6D7E}" presName="diagram" presStyleCnt="0">
        <dgm:presLayoutVars>
          <dgm:dir/>
          <dgm:resizeHandles val="exact"/>
        </dgm:presLayoutVars>
      </dgm:prSet>
      <dgm:spPr/>
      <dgm:t>
        <a:bodyPr/>
        <a:lstStyle/>
        <a:p>
          <a:endParaRPr lang="en-US"/>
        </a:p>
      </dgm:t>
    </dgm:pt>
    <dgm:pt modelId="{1E66EB3E-07AF-4CDE-AA8F-F6A8CB7BE756}" type="pres">
      <dgm:prSet presAssocID="{C88DDA6D-0784-4716-8DC7-7B8F1EE4A47A}" presName="node" presStyleLbl="node1" presStyleIdx="0" presStyleCnt="6">
        <dgm:presLayoutVars>
          <dgm:bulletEnabled val="1"/>
        </dgm:presLayoutVars>
      </dgm:prSet>
      <dgm:spPr/>
      <dgm:t>
        <a:bodyPr/>
        <a:lstStyle/>
        <a:p>
          <a:endParaRPr lang="en-US"/>
        </a:p>
      </dgm:t>
    </dgm:pt>
    <dgm:pt modelId="{5EC71AD8-DF57-4D48-9F07-EAA7C9895245}" type="pres">
      <dgm:prSet presAssocID="{BD458667-DEDE-417C-BBDB-FC9BFA32C3D9}" presName="sibTrans" presStyleLbl="sibTrans2D1" presStyleIdx="0" presStyleCnt="5"/>
      <dgm:spPr/>
      <dgm:t>
        <a:bodyPr/>
        <a:lstStyle/>
        <a:p>
          <a:endParaRPr lang="en-US"/>
        </a:p>
      </dgm:t>
    </dgm:pt>
    <dgm:pt modelId="{1D296CA3-B135-4F3C-A612-093486928087}" type="pres">
      <dgm:prSet presAssocID="{BD458667-DEDE-417C-BBDB-FC9BFA32C3D9}" presName="connectorText" presStyleLbl="sibTrans2D1" presStyleIdx="0" presStyleCnt="5"/>
      <dgm:spPr/>
      <dgm:t>
        <a:bodyPr/>
        <a:lstStyle/>
        <a:p>
          <a:endParaRPr lang="en-US"/>
        </a:p>
      </dgm:t>
    </dgm:pt>
    <dgm:pt modelId="{B99DCBA7-5B07-4A06-8425-B3129452EC84}" type="pres">
      <dgm:prSet presAssocID="{C27EE48E-8219-4753-AE4C-662DE70465E3}" presName="node" presStyleLbl="node1" presStyleIdx="1" presStyleCnt="6">
        <dgm:presLayoutVars>
          <dgm:bulletEnabled val="1"/>
        </dgm:presLayoutVars>
      </dgm:prSet>
      <dgm:spPr/>
      <dgm:t>
        <a:bodyPr/>
        <a:lstStyle/>
        <a:p>
          <a:endParaRPr lang="en-US"/>
        </a:p>
      </dgm:t>
    </dgm:pt>
    <dgm:pt modelId="{27A23791-FC96-4937-86CB-0941EFE0D62D}" type="pres">
      <dgm:prSet presAssocID="{17A1CD9A-D73F-418A-8DA8-56E6758F2FB7}" presName="sibTrans" presStyleLbl="sibTrans2D1" presStyleIdx="1" presStyleCnt="5"/>
      <dgm:spPr/>
      <dgm:t>
        <a:bodyPr/>
        <a:lstStyle/>
        <a:p>
          <a:endParaRPr lang="en-US"/>
        </a:p>
      </dgm:t>
    </dgm:pt>
    <dgm:pt modelId="{F4A2826E-61B0-4D0A-B13F-63F761249F73}" type="pres">
      <dgm:prSet presAssocID="{17A1CD9A-D73F-418A-8DA8-56E6758F2FB7}" presName="connectorText" presStyleLbl="sibTrans2D1" presStyleIdx="1" presStyleCnt="5"/>
      <dgm:spPr/>
      <dgm:t>
        <a:bodyPr/>
        <a:lstStyle/>
        <a:p>
          <a:endParaRPr lang="en-US"/>
        </a:p>
      </dgm:t>
    </dgm:pt>
    <dgm:pt modelId="{A806B0B3-1ED0-4E09-9A3A-CFBD7C99F2D3}" type="pres">
      <dgm:prSet presAssocID="{7D175480-3BC4-4855-9763-732A59082CA9}" presName="node" presStyleLbl="node1" presStyleIdx="2" presStyleCnt="6">
        <dgm:presLayoutVars>
          <dgm:bulletEnabled val="1"/>
        </dgm:presLayoutVars>
      </dgm:prSet>
      <dgm:spPr/>
      <dgm:t>
        <a:bodyPr/>
        <a:lstStyle/>
        <a:p>
          <a:endParaRPr lang="en-US"/>
        </a:p>
      </dgm:t>
    </dgm:pt>
    <dgm:pt modelId="{E7B9992F-F380-4A31-ACDA-C0C8B3195022}" type="pres">
      <dgm:prSet presAssocID="{175431CB-60B8-459F-8AA2-DB5F046013A2}" presName="sibTrans" presStyleLbl="sibTrans2D1" presStyleIdx="2" presStyleCnt="5"/>
      <dgm:spPr/>
      <dgm:t>
        <a:bodyPr/>
        <a:lstStyle/>
        <a:p>
          <a:endParaRPr lang="en-US"/>
        </a:p>
      </dgm:t>
    </dgm:pt>
    <dgm:pt modelId="{540927B0-1E9C-4B6A-A4E9-A809E64BC7DA}" type="pres">
      <dgm:prSet presAssocID="{175431CB-60B8-459F-8AA2-DB5F046013A2}" presName="connectorText" presStyleLbl="sibTrans2D1" presStyleIdx="2" presStyleCnt="5"/>
      <dgm:spPr/>
      <dgm:t>
        <a:bodyPr/>
        <a:lstStyle/>
        <a:p>
          <a:endParaRPr lang="en-US"/>
        </a:p>
      </dgm:t>
    </dgm:pt>
    <dgm:pt modelId="{E79A4A70-1E9C-4498-8775-B7047E33F375}" type="pres">
      <dgm:prSet presAssocID="{E5BE8B80-0497-4402-89CE-0C9A9B15BCC7}" presName="node" presStyleLbl="node1" presStyleIdx="3" presStyleCnt="6">
        <dgm:presLayoutVars>
          <dgm:bulletEnabled val="1"/>
        </dgm:presLayoutVars>
      </dgm:prSet>
      <dgm:spPr/>
      <dgm:t>
        <a:bodyPr/>
        <a:lstStyle/>
        <a:p>
          <a:endParaRPr lang="en-US"/>
        </a:p>
      </dgm:t>
    </dgm:pt>
    <dgm:pt modelId="{F7882E8A-0A65-4495-9F08-CF592840B955}" type="pres">
      <dgm:prSet presAssocID="{6456C9E0-0012-44B3-8AEC-285020BF7048}" presName="sibTrans" presStyleLbl="sibTrans2D1" presStyleIdx="3" presStyleCnt="5"/>
      <dgm:spPr/>
      <dgm:t>
        <a:bodyPr/>
        <a:lstStyle/>
        <a:p>
          <a:endParaRPr lang="en-US"/>
        </a:p>
      </dgm:t>
    </dgm:pt>
    <dgm:pt modelId="{89314540-80B4-409E-ADB2-06253F52A4EC}" type="pres">
      <dgm:prSet presAssocID="{6456C9E0-0012-44B3-8AEC-285020BF7048}" presName="connectorText" presStyleLbl="sibTrans2D1" presStyleIdx="3" presStyleCnt="5"/>
      <dgm:spPr/>
      <dgm:t>
        <a:bodyPr/>
        <a:lstStyle/>
        <a:p>
          <a:endParaRPr lang="en-US"/>
        </a:p>
      </dgm:t>
    </dgm:pt>
    <dgm:pt modelId="{CD0D18DB-4A79-4F96-841C-B210B6D91CF4}" type="pres">
      <dgm:prSet presAssocID="{D7A5A13E-61BA-4810-9DF3-8911A44CBACF}" presName="node" presStyleLbl="node1" presStyleIdx="4" presStyleCnt="6">
        <dgm:presLayoutVars>
          <dgm:bulletEnabled val="1"/>
        </dgm:presLayoutVars>
      </dgm:prSet>
      <dgm:spPr/>
      <dgm:t>
        <a:bodyPr/>
        <a:lstStyle/>
        <a:p>
          <a:endParaRPr lang="en-US"/>
        </a:p>
      </dgm:t>
    </dgm:pt>
    <dgm:pt modelId="{4472736E-8B9A-4D7B-A2F8-8F6AB8918464}" type="pres">
      <dgm:prSet presAssocID="{C6BB4E62-0130-409C-9D96-F0560F95C448}" presName="sibTrans" presStyleLbl="sibTrans2D1" presStyleIdx="4" presStyleCnt="5"/>
      <dgm:spPr/>
      <dgm:t>
        <a:bodyPr/>
        <a:lstStyle/>
        <a:p>
          <a:endParaRPr lang="en-US"/>
        </a:p>
      </dgm:t>
    </dgm:pt>
    <dgm:pt modelId="{E6255ED5-5059-4251-8E21-DEC632678DBF}" type="pres">
      <dgm:prSet presAssocID="{C6BB4E62-0130-409C-9D96-F0560F95C448}" presName="connectorText" presStyleLbl="sibTrans2D1" presStyleIdx="4" presStyleCnt="5"/>
      <dgm:spPr/>
      <dgm:t>
        <a:bodyPr/>
        <a:lstStyle/>
        <a:p>
          <a:endParaRPr lang="en-US"/>
        </a:p>
      </dgm:t>
    </dgm:pt>
    <dgm:pt modelId="{B4DE7061-A289-497E-A89E-7A5E3FE5FDD4}" type="pres">
      <dgm:prSet presAssocID="{A4281056-9784-477A-B5ED-0FFA2ABE424C}" presName="node" presStyleLbl="node1" presStyleIdx="5" presStyleCnt="6">
        <dgm:presLayoutVars>
          <dgm:bulletEnabled val="1"/>
        </dgm:presLayoutVars>
      </dgm:prSet>
      <dgm:spPr/>
      <dgm:t>
        <a:bodyPr/>
        <a:lstStyle/>
        <a:p>
          <a:endParaRPr lang="en-US"/>
        </a:p>
      </dgm:t>
    </dgm:pt>
  </dgm:ptLst>
  <dgm:cxnLst>
    <dgm:cxn modelId="{884BAD21-B61A-47FA-8A63-CCCFA63C8B2D}" srcId="{FE46FA7A-E641-48E2-BAF8-613C453E6D7E}" destId="{C27EE48E-8219-4753-AE4C-662DE70465E3}" srcOrd="1" destOrd="0" parTransId="{D74FCC39-7574-4243-8EE0-66D612704135}" sibTransId="{17A1CD9A-D73F-418A-8DA8-56E6758F2FB7}"/>
    <dgm:cxn modelId="{7E5D45FE-EEC1-4EA4-ACAA-0D59B87D43CE}" type="presOf" srcId="{7D175480-3BC4-4855-9763-732A59082CA9}" destId="{A806B0B3-1ED0-4E09-9A3A-CFBD7C99F2D3}" srcOrd="0" destOrd="0" presId="urn:microsoft.com/office/officeart/2005/8/layout/process5"/>
    <dgm:cxn modelId="{BAA99487-88FD-4644-B9E0-2B208D7EEBCC}" type="presOf" srcId="{6456C9E0-0012-44B3-8AEC-285020BF7048}" destId="{89314540-80B4-409E-ADB2-06253F52A4EC}" srcOrd="1" destOrd="0" presId="urn:microsoft.com/office/officeart/2005/8/layout/process5"/>
    <dgm:cxn modelId="{1571EC78-58D5-47FE-AEF7-941B485A3BFD}" type="presOf" srcId="{6456C9E0-0012-44B3-8AEC-285020BF7048}" destId="{F7882E8A-0A65-4495-9F08-CF592840B955}" srcOrd="0" destOrd="0" presId="urn:microsoft.com/office/officeart/2005/8/layout/process5"/>
    <dgm:cxn modelId="{5EB6FE9D-4B58-42CD-86F7-A6F22758D8F2}" srcId="{FE46FA7A-E641-48E2-BAF8-613C453E6D7E}" destId="{D7A5A13E-61BA-4810-9DF3-8911A44CBACF}" srcOrd="4" destOrd="0" parTransId="{02BA569A-4CBA-46B4-9646-DC4C86A2E8BA}" sibTransId="{C6BB4E62-0130-409C-9D96-F0560F95C448}"/>
    <dgm:cxn modelId="{D10E17F9-5BDA-4AAC-B35C-E5FEB521EECD}" type="presOf" srcId="{C6BB4E62-0130-409C-9D96-F0560F95C448}" destId="{4472736E-8B9A-4D7B-A2F8-8F6AB8918464}" srcOrd="0" destOrd="0" presId="urn:microsoft.com/office/officeart/2005/8/layout/process5"/>
    <dgm:cxn modelId="{2BE6B165-9746-4706-AAC2-803EDF965C78}" type="presOf" srcId="{BD458667-DEDE-417C-BBDB-FC9BFA32C3D9}" destId="{5EC71AD8-DF57-4D48-9F07-EAA7C9895245}" srcOrd="0" destOrd="0" presId="urn:microsoft.com/office/officeart/2005/8/layout/process5"/>
    <dgm:cxn modelId="{9260F420-3F10-4110-81F6-F68C4C461190}" type="presOf" srcId="{175431CB-60B8-459F-8AA2-DB5F046013A2}" destId="{E7B9992F-F380-4A31-ACDA-C0C8B3195022}" srcOrd="0" destOrd="0" presId="urn:microsoft.com/office/officeart/2005/8/layout/process5"/>
    <dgm:cxn modelId="{F131FB95-142A-4323-BCE2-4C22265D3D59}" srcId="{FE46FA7A-E641-48E2-BAF8-613C453E6D7E}" destId="{C88DDA6D-0784-4716-8DC7-7B8F1EE4A47A}" srcOrd="0" destOrd="0" parTransId="{BC2B73CF-3D09-4B15-8BD7-5157DAD5110B}" sibTransId="{BD458667-DEDE-417C-BBDB-FC9BFA32C3D9}"/>
    <dgm:cxn modelId="{9EE4F927-50CB-4F3B-ADA7-F86302670878}" srcId="{FE46FA7A-E641-48E2-BAF8-613C453E6D7E}" destId="{A4281056-9784-477A-B5ED-0FFA2ABE424C}" srcOrd="5" destOrd="0" parTransId="{080AF83F-1883-4EC2-8905-97CF66BAEF48}" sibTransId="{6E376663-8673-407F-AE83-3B878CE39DE8}"/>
    <dgm:cxn modelId="{B2C7F485-1DBB-4DE0-AE92-2101567C0CAB}" type="presOf" srcId="{FE46FA7A-E641-48E2-BAF8-613C453E6D7E}" destId="{DCD17E66-DCDF-4A9F-AD2D-EBB78403BB2F}" srcOrd="0" destOrd="0" presId="urn:microsoft.com/office/officeart/2005/8/layout/process5"/>
    <dgm:cxn modelId="{0E25BF36-137B-49A0-8D49-EE089267A9DE}" type="presOf" srcId="{C27EE48E-8219-4753-AE4C-662DE70465E3}" destId="{B99DCBA7-5B07-4A06-8425-B3129452EC84}" srcOrd="0" destOrd="0" presId="urn:microsoft.com/office/officeart/2005/8/layout/process5"/>
    <dgm:cxn modelId="{951829CB-E9C0-49F9-9343-C629E347EC9C}" type="presOf" srcId="{A4281056-9784-477A-B5ED-0FFA2ABE424C}" destId="{B4DE7061-A289-497E-A89E-7A5E3FE5FDD4}" srcOrd="0" destOrd="0" presId="urn:microsoft.com/office/officeart/2005/8/layout/process5"/>
    <dgm:cxn modelId="{EDE95625-9218-4980-B121-4B89BA4D9A91}" type="presOf" srcId="{17A1CD9A-D73F-418A-8DA8-56E6758F2FB7}" destId="{F4A2826E-61B0-4D0A-B13F-63F761249F73}" srcOrd="1" destOrd="0" presId="urn:microsoft.com/office/officeart/2005/8/layout/process5"/>
    <dgm:cxn modelId="{AD276AD5-E35B-4C7C-BFF8-65DBBFD1CD82}" type="presOf" srcId="{D7A5A13E-61BA-4810-9DF3-8911A44CBACF}" destId="{CD0D18DB-4A79-4F96-841C-B210B6D91CF4}" srcOrd="0" destOrd="0" presId="urn:microsoft.com/office/officeart/2005/8/layout/process5"/>
    <dgm:cxn modelId="{3EA24A88-5828-4950-9F25-6A5786A03755}" srcId="{FE46FA7A-E641-48E2-BAF8-613C453E6D7E}" destId="{7D175480-3BC4-4855-9763-732A59082CA9}" srcOrd="2" destOrd="0" parTransId="{D66F097F-BAD6-4741-A094-3AB1F081DB5A}" sibTransId="{175431CB-60B8-459F-8AA2-DB5F046013A2}"/>
    <dgm:cxn modelId="{064C35F9-81AE-447F-A292-CDA45217DCCD}" type="presOf" srcId="{C6BB4E62-0130-409C-9D96-F0560F95C448}" destId="{E6255ED5-5059-4251-8E21-DEC632678DBF}" srcOrd="1" destOrd="0" presId="urn:microsoft.com/office/officeart/2005/8/layout/process5"/>
    <dgm:cxn modelId="{C162F519-2D0D-4D40-B59E-EE030592586C}" type="presOf" srcId="{E5BE8B80-0497-4402-89CE-0C9A9B15BCC7}" destId="{E79A4A70-1E9C-4498-8775-B7047E33F375}" srcOrd="0" destOrd="0" presId="urn:microsoft.com/office/officeart/2005/8/layout/process5"/>
    <dgm:cxn modelId="{9BBA6B92-64A7-4055-9431-98C6D56F4860}" type="presOf" srcId="{175431CB-60B8-459F-8AA2-DB5F046013A2}" destId="{540927B0-1E9C-4B6A-A4E9-A809E64BC7DA}" srcOrd="1" destOrd="0" presId="urn:microsoft.com/office/officeart/2005/8/layout/process5"/>
    <dgm:cxn modelId="{CA12030E-D595-49C4-B3CF-24FEF6EC0ACA}" type="presOf" srcId="{C88DDA6D-0784-4716-8DC7-7B8F1EE4A47A}" destId="{1E66EB3E-07AF-4CDE-AA8F-F6A8CB7BE756}" srcOrd="0" destOrd="0" presId="urn:microsoft.com/office/officeart/2005/8/layout/process5"/>
    <dgm:cxn modelId="{AB7722BC-D379-4675-945F-B945378EE381}" srcId="{FE46FA7A-E641-48E2-BAF8-613C453E6D7E}" destId="{E5BE8B80-0497-4402-89CE-0C9A9B15BCC7}" srcOrd="3" destOrd="0" parTransId="{092F770A-86AF-491A-B1D0-67CD9864762D}" sibTransId="{6456C9E0-0012-44B3-8AEC-285020BF7048}"/>
    <dgm:cxn modelId="{8148123E-E651-48B5-BF91-7E5CF7983B82}" type="presOf" srcId="{BD458667-DEDE-417C-BBDB-FC9BFA32C3D9}" destId="{1D296CA3-B135-4F3C-A612-093486928087}" srcOrd="1" destOrd="0" presId="urn:microsoft.com/office/officeart/2005/8/layout/process5"/>
    <dgm:cxn modelId="{62ABE615-AA31-4724-BCDC-D841FF45775A}" type="presOf" srcId="{17A1CD9A-D73F-418A-8DA8-56E6758F2FB7}" destId="{27A23791-FC96-4937-86CB-0941EFE0D62D}" srcOrd="0" destOrd="0" presId="urn:microsoft.com/office/officeart/2005/8/layout/process5"/>
    <dgm:cxn modelId="{8EB05418-03DB-4E74-B5F0-DDC864AAFBAA}" type="presParOf" srcId="{DCD17E66-DCDF-4A9F-AD2D-EBB78403BB2F}" destId="{1E66EB3E-07AF-4CDE-AA8F-F6A8CB7BE756}" srcOrd="0" destOrd="0" presId="urn:microsoft.com/office/officeart/2005/8/layout/process5"/>
    <dgm:cxn modelId="{8438BC25-3A23-44DF-ACDC-E99EDC829049}" type="presParOf" srcId="{DCD17E66-DCDF-4A9F-AD2D-EBB78403BB2F}" destId="{5EC71AD8-DF57-4D48-9F07-EAA7C9895245}" srcOrd="1" destOrd="0" presId="urn:microsoft.com/office/officeart/2005/8/layout/process5"/>
    <dgm:cxn modelId="{076E23EA-B44F-4308-96D7-571BAA36847A}" type="presParOf" srcId="{5EC71AD8-DF57-4D48-9F07-EAA7C9895245}" destId="{1D296CA3-B135-4F3C-A612-093486928087}" srcOrd="0" destOrd="0" presId="urn:microsoft.com/office/officeart/2005/8/layout/process5"/>
    <dgm:cxn modelId="{488B7319-8E29-4640-8E58-A150F8E1C64C}" type="presParOf" srcId="{DCD17E66-DCDF-4A9F-AD2D-EBB78403BB2F}" destId="{B99DCBA7-5B07-4A06-8425-B3129452EC84}" srcOrd="2" destOrd="0" presId="urn:microsoft.com/office/officeart/2005/8/layout/process5"/>
    <dgm:cxn modelId="{7741FB73-6DB2-4A48-A2A7-A575A00563B8}" type="presParOf" srcId="{DCD17E66-DCDF-4A9F-AD2D-EBB78403BB2F}" destId="{27A23791-FC96-4937-86CB-0941EFE0D62D}" srcOrd="3" destOrd="0" presId="urn:microsoft.com/office/officeart/2005/8/layout/process5"/>
    <dgm:cxn modelId="{EB032A67-CF43-4797-BE0A-7FC3490B9EF3}" type="presParOf" srcId="{27A23791-FC96-4937-86CB-0941EFE0D62D}" destId="{F4A2826E-61B0-4D0A-B13F-63F761249F73}" srcOrd="0" destOrd="0" presId="urn:microsoft.com/office/officeart/2005/8/layout/process5"/>
    <dgm:cxn modelId="{1F7F76E9-20B8-4C26-8781-AC1718477347}" type="presParOf" srcId="{DCD17E66-DCDF-4A9F-AD2D-EBB78403BB2F}" destId="{A806B0B3-1ED0-4E09-9A3A-CFBD7C99F2D3}" srcOrd="4" destOrd="0" presId="urn:microsoft.com/office/officeart/2005/8/layout/process5"/>
    <dgm:cxn modelId="{1670A57A-DD68-4D2C-922C-913F1EF0731B}" type="presParOf" srcId="{DCD17E66-DCDF-4A9F-AD2D-EBB78403BB2F}" destId="{E7B9992F-F380-4A31-ACDA-C0C8B3195022}" srcOrd="5" destOrd="0" presId="urn:microsoft.com/office/officeart/2005/8/layout/process5"/>
    <dgm:cxn modelId="{137B1991-B5D5-4DFC-B97C-DDC932089179}" type="presParOf" srcId="{E7B9992F-F380-4A31-ACDA-C0C8B3195022}" destId="{540927B0-1E9C-4B6A-A4E9-A809E64BC7DA}" srcOrd="0" destOrd="0" presId="urn:microsoft.com/office/officeart/2005/8/layout/process5"/>
    <dgm:cxn modelId="{CCBB4281-17D8-4156-9183-CF14FF196D25}" type="presParOf" srcId="{DCD17E66-DCDF-4A9F-AD2D-EBB78403BB2F}" destId="{E79A4A70-1E9C-4498-8775-B7047E33F375}" srcOrd="6" destOrd="0" presId="urn:microsoft.com/office/officeart/2005/8/layout/process5"/>
    <dgm:cxn modelId="{EDEED977-1AE1-4D8B-9A0A-EE727C37AC60}" type="presParOf" srcId="{DCD17E66-DCDF-4A9F-AD2D-EBB78403BB2F}" destId="{F7882E8A-0A65-4495-9F08-CF592840B955}" srcOrd="7" destOrd="0" presId="urn:microsoft.com/office/officeart/2005/8/layout/process5"/>
    <dgm:cxn modelId="{58FF4F7A-8704-4714-8F6A-18E1AD8F9FEB}" type="presParOf" srcId="{F7882E8A-0A65-4495-9F08-CF592840B955}" destId="{89314540-80B4-409E-ADB2-06253F52A4EC}" srcOrd="0" destOrd="0" presId="urn:microsoft.com/office/officeart/2005/8/layout/process5"/>
    <dgm:cxn modelId="{44F4FB01-91D6-4240-9214-6706BB7C0FFD}" type="presParOf" srcId="{DCD17E66-DCDF-4A9F-AD2D-EBB78403BB2F}" destId="{CD0D18DB-4A79-4F96-841C-B210B6D91CF4}" srcOrd="8" destOrd="0" presId="urn:microsoft.com/office/officeart/2005/8/layout/process5"/>
    <dgm:cxn modelId="{244B20C1-760F-4B81-B044-E7E2496A9EF9}" type="presParOf" srcId="{DCD17E66-DCDF-4A9F-AD2D-EBB78403BB2F}" destId="{4472736E-8B9A-4D7B-A2F8-8F6AB8918464}" srcOrd="9" destOrd="0" presId="urn:microsoft.com/office/officeart/2005/8/layout/process5"/>
    <dgm:cxn modelId="{759CE41C-232C-4C2B-8984-5E15B293CD47}" type="presParOf" srcId="{4472736E-8B9A-4D7B-A2F8-8F6AB8918464}" destId="{E6255ED5-5059-4251-8E21-DEC632678DBF}" srcOrd="0" destOrd="0" presId="urn:microsoft.com/office/officeart/2005/8/layout/process5"/>
    <dgm:cxn modelId="{5F2FE588-22A4-4C97-912C-BDDDDCABA142}" type="presParOf" srcId="{DCD17E66-DCDF-4A9F-AD2D-EBB78403BB2F}" destId="{B4DE7061-A289-497E-A89E-7A5E3FE5FDD4}" srcOrd="10" destOrd="0" presId="urn:microsoft.com/office/officeart/2005/8/layout/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46FA7A-E641-48E2-BAF8-613C453E6D7E}" type="doc">
      <dgm:prSet loTypeId="urn:microsoft.com/office/officeart/2005/8/layout/process5" loCatId="process" qsTypeId="urn:microsoft.com/office/officeart/2005/8/quickstyle/simple5" qsCatId="simple" csTypeId="urn:microsoft.com/office/officeart/2005/8/colors/accent2_2" csCatId="accent2" phldr="1"/>
      <dgm:spPr/>
      <dgm:t>
        <a:bodyPr/>
        <a:lstStyle/>
        <a:p>
          <a:endParaRPr lang="en-US"/>
        </a:p>
      </dgm:t>
    </dgm:pt>
    <dgm:pt modelId="{C88DDA6D-0784-4716-8DC7-7B8F1EE4A47A}">
      <dgm:prSet phldrT="[Tekst]"/>
      <dgm:spPr/>
      <dgm:t>
        <a:bodyPr/>
        <a:lstStyle/>
        <a:p>
          <a:r>
            <a:rPr lang="fr-FR" b="1" noProof="0" dirty="0" smtClean="0"/>
            <a:t>Notification de l’incident potentiel</a:t>
          </a:r>
          <a:endParaRPr lang="fr-FR" noProof="0" dirty="0"/>
        </a:p>
      </dgm:t>
    </dgm:pt>
    <dgm:pt modelId="{BC2B73CF-3D09-4B15-8BD7-5157DAD5110B}" type="parTrans" cxnId="{F131FB95-142A-4323-BCE2-4C22265D3D59}">
      <dgm:prSet/>
      <dgm:spPr/>
      <dgm:t>
        <a:bodyPr/>
        <a:lstStyle/>
        <a:p>
          <a:endParaRPr lang="fr-FR" noProof="0"/>
        </a:p>
      </dgm:t>
    </dgm:pt>
    <dgm:pt modelId="{BD458667-DEDE-417C-BBDB-FC9BFA32C3D9}" type="sibTrans" cxnId="{F131FB95-142A-4323-BCE2-4C22265D3D59}">
      <dgm:prSet/>
      <dgm:spPr/>
      <dgm:t>
        <a:bodyPr/>
        <a:lstStyle/>
        <a:p>
          <a:endParaRPr lang="fr-FR" noProof="0" dirty="0"/>
        </a:p>
      </dgm:t>
    </dgm:pt>
    <dgm:pt modelId="{7D175480-3BC4-4855-9763-732A59082CA9}">
      <dgm:prSet phldrT="[Tekst]"/>
      <dgm:spPr/>
      <dgm:t>
        <a:bodyPr/>
        <a:lstStyle/>
        <a:p>
          <a:r>
            <a:rPr lang="fr-FR" b="1" noProof="0" dirty="0" smtClean="0"/>
            <a:t>Constat de l’ampleur de l’incident</a:t>
          </a:r>
          <a:endParaRPr lang="fr-FR" noProof="0" dirty="0"/>
        </a:p>
      </dgm:t>
    </dgm:pt>
    <dgm:pt modelId="{D66F097F-BAD6-4741-A094-3AB1F081DB5A}" type="parTrans" cxnId="{3EA24A88-5828-4950-9F25-6A5786A03755}">
      <dgm:prSet/>
      <dgm:spPr/>
      <dgm:t>
        <a:bodyPr/>
        <a:lstStyle/>
        <a:p>
          <a:endParaRPr lang="fr-FR" noProof="0"/>
        </a:p>
      </dgm:t>
    </dgm:pt>
    <dgm:pt modelId="{175431CB-60B8-459F-8AA2-DB5F046013A2}" type="sibTrans" cxnId="{3EA24A88-5828-4950-9F25-6A5786A03755}">
      <dgm:prSet/>
      <dgm:spPr/>
      <dgm:t>
        <a:bodyPr/>
        <a:lstStyle/>
        <a:p>
          <a:endParaRPr lang="fr-FR" noProof="0" dirty="0"/>
        </a:p>
      </dgm:t>
    </dgm:pt>
    <dgm:pt modelId="{E5BE8B80-0497-4402-89CE-0C9A9B15BCC7}">
      <dgm:prSet phldrT="[Tekst]"/>
      <dgm:spPr/>
      <dgm:t>
        <a:bodyPr/>
        <a:lstStyle/>
        <a:p>
          <a:r>
            <a:rPr lang="fr-FR" b="1" noProof="0" dirty="0" smtClean="0"/>
            <a:t>Convocation de l’équipe de réponse aux incidents</a:t>
          </a:r>
          <a:endParaRPr lang="fr-FR" noProof="0" dirty="0"/>
        </a:p>
      </dgm:t>
    </dgm:pt>
    <dgm:pt modelId="{092F770A-86AF-491A-B1D0-67CD9864762D}" type="parTrans" cxnId="{AB7722BC-D379-4675-945F-B945378EE381}">
      <dgm:prSet/>
      <dgm:spPr/>
      <dgm:t>
        <a:bodyPr/>
        <a:lstStyle/>
        <a:p>
          <a:endParaRPr lang="fr-FR" noProof="0"/>
        </a:p>
      </dgm:t>
    </dgm:pt>
    <dgm:pt modelId="{6456C9E0-0012-44B3-8AEC-285020BF7048}" type="sibTrans" cxnId="{AB7722BC-D379-4675-945F-B945378EE381}">
      <dgm:prSet/>
      <dgm:spPr/>
      <dgm:t>
        <a:bodyPr/>
        <a:lstStyle/>
        <a:p>
          <a:endParaRPr lang="fr-FR" noProof="0" dirty="0"/>
        </a:p>
      </dgm:t>
    </dgm:pt>
    <dgm:pt modelId="{D7A5A13E-61BA-4810-9DF3-8911A44CBACF}">
      <dgm:prSet phldrT="[Tekst]"/>
      <dgm:spPr/>
      <dgm:t>
        <a:bodyPr/>
        <a:lstStyle/>
        <a:p>
          <a:r>
            <a:rPr lang="fr-FR" b="1" noProof="0" dirty="0" smtClean="0"/>
            <a:t>Élaboration et mise en œuvre du plan de réponse aux incidents</a:t>
          </a:r>
          <a:endParaRPr lang="fr-FR" noProof="0" dirty="0"/>
        </a:p>
      </dgm:t>
    </dgm:pt>
    <dgm:pt modelId="{02BA569A-4CBA-46B4-9646-DC4C86A2E8BA}" type="parTrans" cxnId="{5EB6FE9D-4B58-42CD-86F7-A6F22758D8F2}">
      <dgm:prSet/>
      <dgm:spPr/>
      <dgm:t>
        <a:bodyPr/>
        <a:lstStyle/>
        <a:p>
          <a:endParaRPr lang="fr-FR" noProof="0"/>
        </a:p>
      </dgm:t>
    </dgm:pt>
    <dgm:pt modelId="{C6BB4E62-0130-409C-9D96-F0560F95C448}" type="sibTrans" cxnId="{5EB6FE9D-4B58-42CD-86F7-A6F22758D8F2}">
      <dgm:prSet/>
      <dgm:spPr/>
      <dgm:t>
        <a:bodyPr/>
        <a:lstStyle/>
        <a:p>
          <a:endParaRPr lang="fr-FR" noProof="0" dirty="0"/>
        </a:p>
      </dgm:t>
    </dgm:pt>
    <dgm:pt modelId="{C27EE48E-8219-4753-AE4C-662DE70465E3}">
      <dgm:prSet/>
      <dgm:spPr/>
      <dgm:t>
        <a:bodyPr/>
        <a:lstStyle/>
        <a:p>
          <a:r>
            <a:rPr lang="fr-FR" b="1" noProof="0" dirty="0" smtClean="0"/>
            <a:t>Vérification de l’incident</a:t>
          </a:r>
          <a:endParaRPr lang="fr-FR" noProof="0" dirty="0"/>
        </a:p>
      </dgm:t>
    </dgm:pt>
    <dgm:pt modelId="{D74FCC39-7574-4243-8EE0-66D612704135}" type="parTrans" cxnId="{884BAD21-B61A-47FA-8A63-CCCFA63C8B2D}">
      <dgm:prSet/>
      <dgm:spPr/>
      <dgm:t>
        <a:bodyPr/>
        <a:lstStyle/>
        <a:p>
          <a:endParaRPr lang="fr-FR" noProof="0"/>
        </a:p>
      </dgm:t>
    </dgm:pt>
    <dgm:pt modelId="{17A1CD9A-D73F-418A-8DA8-56E6758F2FB7}" type="sibTrans" cxnId="{884BAD21-B61A-47FA-8A63-CCCFA63C8B2D}">
      <dgm:prSet/>
      <dgm:spPr/>
      <dgm:t>
        <a:bodyPr/>
        <a:lstStyle/>
        <a:p>
          <a:endParaRPr lang="fr-FR" noProof="0" dirty="0"/>
        </a:p>
      </dgm:t>
    </dgm:pt>
    <dgm:pt modelId="{A4281056-9784-477A-B5ED-0FFA2ABE424C}">
      <dgm:prSet phldrT="[Tekst]"/>
      <dgm:spPr/>
      <dgm:t>
        <a:bodyPr/>
        <a:lstStyle/>
        <a:p>
          <a:r>
            <a:rPr lang="fr-FR" b="1" noProof="0" dirty="0" smtClean="0"/>
            <a:t>Amélioration du processus</a:t>
          </a:r>
          <a:endParaRPr lang="fr-FR" noProof="0" dirty="0"/>
        </a:p>
      </dgm:t>
    </dgm:pt>
    <dgm:pt modelId="{080AF83F-1883-4EC2-8905-97CF66BAEF48}" type="parTrans" cxnId="{9EE4F927-50CB-4F3B-ADA7-F86302670878}">
      <dgm:prSet/>
      <dgm:spPr/>
      <dgm:t>
        <a:bodyPr/>
        <a:lstStyle/>
        <a:p>
          <a:endParaRPr lang="fr-FR" noProof="0"/>
        </a:p>
      </dgm:t>
    </dgm:pt>
    <dgm:pt modelId="{6E376663-8673-407F-AE83-3B878CE39DE8}" type="sibTrans" cxnId="{9EE4F927-50CB-4F3B-ADA7-F86302670878}">
      <dgm:prSet/>
      <dgm:spPr/>
      <dgm:t>
        <a:bodyPr/>
        <a:lstStyle/>
        <a:p>
          <a:endParaRPr lang="fr-FR" noProof="0"/>
        </a:p>
      </dgm:t>
    </dgm:pt>
    <dgm:pt modelId="{DCD17E66-DCDF-4A9F-AD2D-EBB78403BB2F}" type="pres">
      <dgm:prSet presAssocID="{FE46FA7A-E641-48E2-BAF8-613C453E6D7E}" presName="diagram" presStyleCnt="0">
        <dgm:presLayoutVars>
          <dgm:dir/>
          <dgm:resizeHandles val="exact"/>
        </dgm:presLayoutVars>
      </dgm:prSet>
      <dgm:spPr/>
      <dgm:t>
        <a:bodyPr/>
        <a:lstStyle/>
        <a:p>
          <a:endParaRPr lang="en-US"/>
        </a:p>
      </dgm:t>
    </dgm:pt>
    <dgm:pt modelId="{1E66EB3E-07AF-4CDE-AA8F-F6A8CB7BE756}" type="pres">
      <dgm:prSet presAssocID="{C88DDA6D-0784-4716-8DC7-7B8F1EE4A47A}" presName="node" presStyleLbl="node1" presStyleIdx="0" presStyleCnt="6">
        <dgm:presLayoutVars>
          <dgm:bulletEnabled val="1"/>
        </dgm:presLayoutVars>
      </dgm:prSet>
      <dgm:spPr/>
      <dgm:t>
        <a:bodyPr/>
        <a:lstStyle/>
        <a:p>
          <a:endParaRPr lang="en-US"/>
        </a:p>
      </dgm:t>
    </dgm:pt>
    <dgm:pt modelId="{5EC71AD8-DF57-4D48-9F07-EAA7C9895245}" type="pres">
      <dgm:prSet presAssocID="{BD458667-DEDE-417C-BBDB-FC9BFA32C3D9}" presName="sibTrans" presStyleLbl="sibTrans2D1" presStyleIdx="0" presStyleCnt="5"/>
      <dgm:spPr/>
      <dgm:t>
        <a:bodyPr/>
        <a:lstStyle/>
        <a:p>
          <a:endParaRPr lang="en-US"/>
        </a:p>
      </dgm:t>
    </dgm:pt>
    <dgm:pt modelId="{1D296CA3-B135-4F3C-A612-093486928087}" type="pres">
      <dgm:prSet presAssocID="{BD458667-DEDE-417C-BBDB-FC9BFA32C3D9}" presName="connectorText" presStyleLbl="sibTrans2D1" presStyleIdx="0" presStyleCnt="5"/>
      <dgm:spPr/>
      <dgm:t>
        <a:bodyPr/>
        <a:lstStyle/>
        <a:p>
          <a:endParaRPr lang="en-US"/>
        </a:p>
      </dgm:t>
    </dgm:pt>
    <dgm:pt modelId="{B99DCBA7-5B07-4A06-8425-B3129452EC84}" type="pres">
      <dgm:prSet presAssocID="{C27EE48E-8219-4753-AE4C-662DE70465E3}" presName="node" presStyleLbl="node1" presStyleIdx="1" presStyleCnt="6">
        <dgm:presLayoutVars>
          <dgm:bulletEnabled val="1"/>
        </dgm:presLayoutVars>
      </dgm:prSet>
      <dgm:spPr/>
      <dgm:t>
        <a:bodyPr/>
        <a:lstStyle/>
        <a:p>
          <a:endParaRPr lang="en-US"/>
        </a:p>
      </dgm:t>
    </dgm:pt>
    <dgm:pt modelId="{27A23791-FC96-4937-86CB-0941EFE0D62D}" type="pres">
      <dgm:prSet presAssocID="{17A1CD9A-D73F-418A-8DA8-56E6758F2FB7}" presName="sibTrans" presStyleLbl="sibTrans2D1" presStyleIdx="1" presStyleCnt="5"/>
      <dgm:spPr/>
      <dgm:t>
        <a:bodyPr/>
        <a:lstStyle/>
        <a:p>
          <a:endParaRPr lang="en-US"/>
        </a:p>
      </dgm:t>
    </dgm:pt>
    <dgm:pt modelId="{F4A2826E-61B0-4D0A-B13F-63F761249F73}" type="pres">
      <dgm:prSet presAssocID="{17A1CD9A-D73F-418A-8DA8-56E6758F2FB7}" presName="connectorText" presStyleLbl="sibTrans2D1" presStyleIdx="1" presStyleCnt="5"/>
      <dgm:spPr/>
      <dgm:t>
        <a:bodyPr/>
        <a:lstStyle/>
        <a:p>
          <a:endParaRPr lang="en-US"/>
        </a:p>
      </dgm:t>
    </dgm:pt>
    <dgm:pt modelId="{A806B0B3-1ED0-4E09-9A3A-CFBD7C99F2D3}" type="pres">
      <dgm:prSet presAssocID="{7D175480-3BC4-4855-9763-732A59082CA9}" presName="node" presStyleLbl="node1" presStyleIdx="2" presStyleCnt="6">
        <dgm:presLayoutVars>
          <dgm:bulletEnabled val="1"/>
        </dgm:presLayoutVars>
      </dgm:prSet>
      <dgm:spPr/>
      <dgm:t>
        <a:bodyPr/>
        <a:lstStyle/>
        <a:p>
          <a:endParaRPr lang="en-US"/>
        </a:p>
      </dgm:t>
    </dgm:pt>
    <dgm:pt modelId="{E7B9992F-F380-4A31-ACDA-C0C8B3195022}" type="pres">
      <dgm:prSet presAssocID="{175431CB-60B8-459F-8AA2-DB5F046013A2}" presName="sibTrans" presStyleLbl="sibTrans2D1" presStyleIdx="2" presStyleCnt="5"/>
      <dgm:spPr/>
      <dgm:t>
        <a:bodyPr/>
        <a:lstStyle/>
        <a:p>
          <a:endParaRPr lang="en-US"/>
        </a:p>
      </dgm:t>
    </dgm:pt>
    <dgm:pt modelId="{540927B0-1E9C-4B6A-A4E9-A809E64BC7DA}" type="pres">
      <dgm:prSet presAssocID="{175431CB-60B8-459F-8AA2-DB5F046013A2}" presName="connectorText" presStyleLbl="sibTrans2D1" presStyleIdx="2" presStyleCnt="5"/>
      <dgm:spPr/>
      <dgm:t>
        <a:bodyPr/>
        <a:lstStyle/>
        <a:p>
          <a:endParaRPr lang="en-US"/>
        </a:p>
      </dgm:t>
    </dgm:pt>
    <dgm:pt modelId="{E79A4A70-1E9C-4498-8775-B7047E33F375}" type="pres">
      <dgm:prSet presAssocID="{E5BE8B80-0497-4402-89CE-0C9A9B15BCC7}" presName="node" presStyleLbl="node1" presStyleIdx="3" presStyleCnt="6">
        <dgm:presLayoutVars>
          <dgm:bulletEnabled val="1"/>
        </dgm:presLayoutVars>
      </dgm:prSet>
      <dgm:spPr/>
      <dgm:t>
        <a:bodyPr/>
        <a:lstStyle/>
        <a:p>
          <a:endParaRPr lang="en-US"/>
        </a:p>
      </dgm:t>
    </dgm:pt>
    <dgm:pt modelId="{F7882E8A-0A65-4495-9F08-CF592840B955}" type="pres">
      <dgm:prSet presAssocID="{6456C9E0-0012-44B3-8AEC-285020BF7048}" presName="sibTrans" presStyleLbl="sibTrans2D1" presStyleIdx="3" presStyleCnt="5"/>
      <dgm:spPr/>
      <dgm:t>
        <a:bodyPr/>
        <a:lstStyle/>
        <a:p>
          <a:endParaRPr lang="en-US"/>
        </a:p>
      </dgm:t>
    </dgm:pt>
    <dgm:pt modelId="{89314540-80B4-409E-ADB2-06253F52A4EC}" type="pres">
      <dgm:prSet presAssocID="{6456C9E0-0012-44B3-8AEC-285020BF7048}" presName="connectorText" presStyleLbl="sibTrans2D1" presStyleIdx="3" presStyleCnt="5"/>
      <dgm:spPr/>
      <dgm:t>
        <a:bodyPr/>
        <a:lstStyle/>
        <a:p>
          <a:endParaRPr lang="en-US"/>
        </a:p>
      </dgm:t>
    </dgm:pt>
    <dgm:pt modelId="{CD0D18DB-4A79-4F96-841C-B210B6D91CF4}" type="pres">
      <dgm:prSet presAssocID="{D7A5A13E-61BA-4810-9DF3-8911A44CBACF}" presName="node" presStyleLbl="node1" presStyleIdx="4" presStyleCnt="6">
        <dgm:presLayoutVars>
          <dgm:bulletEnabled val="1"/>
        </dgm:presLayoutVars>
      </dgm:prSet>
      <dgm:spPr/>
      <dgm:t>
        <a:bodyPr/>
        <a:lstStyle/>
        <a:p>
          <a:endParaRPr lang="en-US"/>
        </a:p>
      </dgm:t>
    </dgm:pt>
    <dgm:pt modelId="{4472736E-8B9A-4D7B-A2F8-8F6AB8918464}" type="pres">
      <dgm:prSet presAssocID="{C6BB4E62-0130-409C-9D96-F0560F95C448}" presName="sibTrans" presStyleLbl="sibTrans2D1" presStyleIdx="4" presStyleCnt="5"/>
      <dgm:spPr/>
      <dgm:t>
        <a:bodyPr/>
        <a:lstStyle/>
        <a:p>
          <a:endParaRPr lang="en-US"/>
        </a:p>
      </dgm:t>
    </dgm:pt>
    <dgm:pt modelId="{E6255ED5-5059-4251-8E21-DEC632678DBF}" type="pres">
      <dgm:prSet presAssocID="{C6BB4E62-0130-409C-9D96-F0560F95C448}" presName="connectorText" presStyleLbl="sibTrans2D1" presStyleIdx="4" presStyleCnt="5"/>
      <dgm:spPr/>
      <dgm:t>
        <a:bodyPr/>
        <a:lstStyle/>
        <a:p>
          <a:endParaRPr lang="en-US"/>
        </a:p>
      </dgm:t>
    </dgm:pt>
    <dgm:pt modelId="{B4DE7061-A289-497E-A89E-7A5E3FE5FDD4}" type="pres">
      <dgm:prSet presAssocID="{A4281056-9784-477A-B5ED-0FFA2ABE424C}" presName="node" presStyleLbl="node1" presStyleIdx="5" presStyleCnt="6">
        <dgm:presLayoutVars>
          <dgm:bulletEnabled val="1"/>
        </dgm:presLayoutVars>
      </dgm:prSet>
      <dgm:spPr/>
      <dgm:t>
        <a:bodyPr/>
        <a:lstStyle/>
        <a:p>
          <a:endParaRPr lang="en-US"/>
        </a:p>
      </dgm:t>
    </dgm:pt>
  </dgm:ptLst>
  <dgm:cxnLst>
    <dgm:cxn modelId="{884BAD21-B61A-47FA-8A63-CCCFA63C8B2D}" srcId="{FE46FA7A-E641-48E2-BAF8-613C453E6D7E}" destId="{C27EE48E-8219-4753-AE4C-662DE70465E3}" srcOrd="1" destOrd="0" parTransId="{D74FCC39-7574-4243-8EE0-66D612704135}" sibTransId="{17A1CD9A-D73F-418A-8DA8-56E6758F2FB7}"/>
    <dgm:cxn modelId="{77EAE9F9-BE62-4855-A7AC-C9BA6E338C9A}" type="presOf" srcId="{17A1CD9A-D73F-418A-8DA8-56E6758F2FB7}" destId="{27A23791-FC96-4937-86CB-0941EFE0D62D}" srcOrd="0" destOrd="0" presId="urn:microsoft.com/office/officeart/2005/8/layout/process5"/>
    <dgm:cxn modelId="{DD277FF0-2AF6-4868-844D-90378BC0363E}" type="presOf" srcId="{7D175480-3BC4-4855-9763-732A59082CA9}" destId="{A806B0B3-1ED0-4E09-9A3A-CFBD7C99F2D3}" srcOrd="0" destOrd="0" presId="urn:microsoft.com/office/officeart/2005/8/layout/process5"/>
    <dgm:cxn modelId="{9EEFD146-E538-40EB-B2BF-2BB051585499}" type="presOf" srcId="{E5BE8B80-0497-4402-89CE-0C9A9B15BCC7}" destId="{E79A4A70-1E9C-4498-8775-B7047E33F375}" srcOrd="0" destOrd="0" presId="urn:microsoft.com/office/officeart/2005/8/layout/process5"/>
    <dgm:cxn modelId="{9689D84F-521D-45A3-B9C0-29C52264E752}" type="presOf" srcId="{C6BB4E62-0130-409C-9D96-F0560F95C448}" destId="{E6255ED5-5059-4251-8E21-DEC632678DBF}" srcOrd="1" destOrd="0" presId="urn:microsoft.com/office/officeart/2005/8/layout/process5"/>
    <dgm:cxn modelId="{A8D6235E-4FBE-49F4-9D72-F4D7E23FF89E}" type="presOf" srcId="{A4281056-9784-477A-B5ED-0FFA2ABE424C}" destId="{B4DE7061-A289-497E-A89E-7A5E3FE5FDD4}" srcOrd="0" destOrd="0" presId="urn:microsoft.com/office/officeart/2005/8/layout/process5"/>
    <dgm:cxn modelId="{5EB6FE9D-4B58-42CD-86F7-A6F22758D8F2}" srcId="{FE46FA7A-E641-48E2-BAF8-613C453E6D7E}" destId="{D7A5A13E-61BA-4810-9DF3-8911A44CBACF}" srcOrd="4" destOrd="0" parTransId="{02BA569A-4CBA-46B4-9646-DC4C86A2E8BA}" sibTransId="{C6BB4E62-0130-409C-9D96-F0560F95C448}"/>
    <dgm:cxn modelId="{F131FB95-142A-4323-BCE2-4C22265D3D59}" srcId="{FE46FA7A-E641-48E2-BAF8-613C453E6D7E}" destId="{C88DDA6D-0784-4716-8DC7-7B8F1EE4A47A}" srcOrd="0" destOrd="0" parTransId="{BC2B73CF-3D09-4B15-8BD7-5157DAD5110B}" sibTransId="{BD458667-DEDE-417C-BBDB-FC9BFA32C3D9}"/>
    <dgm:cxn modelId="{9EE4F927-50CB-4F3B-ADA7-F86302670878}" srcId="{FE46FA7A-E641-48E2-BAF8-613C453E6D7E}" destId="{A4281056-9784-477A-B5ED-0FFA2ABE424C}" srcOrd="5" destOrd="0" parTransId="{080AF83F-1883-4EC2-8905-97CF66BAEF48}" sibTransId="{6E376663-8673-407F-AE83-3B878CE39DE8}"/>
    <dgm:cxn modelId="{0B18D970-CB05-428E-8200-B6F285552A61}" type="presOf" srcId="{6456C9E0-0012-44B3-8AEC-285020BF7048}" destId="{89314540-80B4-409E-ADB2-06253F52A4EC}" srcOrd="1" destOrd="0" presId="urn:microsoft.com/office/officeart/2005/8/layout/process5"/>
    <dgm:cxn modelId="{2B0BA922-68BE-4382-8497-AE9E29173500}" type="presOf" srcId="{BD458667-DEDE-417C-BBDB-FC9BFA32C3D9}" destId="{5EC71AD8-DF57-4D48-9F07-EAA7C9895245}" srcOrd="0" destOrd="0" presId="urn:microsoft.com/office/officeart/2005/8/layout/process5"/>
    <dgm:cxn modelId="{F37ECA85-C417-42D4-84BB-B4DBFEDF1283}" type="presOf" srcId="{175431CB-60B8-459F-8AA2-DB5F046013A2}" destId="{540927B0-1E9C-4B6A-A4E9-A809E64BC7DA}" srcOrd="1" destOrd="0" presId="urn:microsoft.com/office/officeart/2005/8/layout/process5"/>
    <dgm:cxn modelId="{A20B5E1D-3A21-4BF5-8DA0-D23B856CE556}" type="presOf" srcId="{C88DDA6D-0784-4716-8DC7-7B8F1EE4A47A}" destId="{1E66EB3E-07AF-4CDE-AA8F-F6A8CB7BE756}" srcOrd="0" destOrd="0" presId="urn:microsoft.com/office/officeart/2005/8/layout/process5"/>
    <dgm:cxn modelId="{3EA24A88-5828-4950-9F25-6A5786A03755}" srcId="{FE46FA7A-E641-48E2-BAF8-613C453E6D7E}" destId="{7D175480-3BC4-4855-9763-732A59082CA9}" srcOrd="2" destOrd="0" parTransId="{D66F097F-BAD6-4741-A094-3AB1F081DB5A}" sibTransId="{175431CB-60B8-459F-8AA2-DB5F046013A2}"/>
    <dgm:cxn modelId="{30034640-D4E1-425E-B0EF-CF08CE10FCD4}" type="presOf" srcId="{175431CB-60B8-459F-8AA2-DB5F046013A2}" destId="{E7B9992F-F380-4A31-ACDA-C0C8B3195022}" srcOrd="0" destOrd="0" presId="urn:microsoft.com/office/officeart/2005/8/layout/process5"/>
    <dgm:cxn modelId="{5A2B6F19-C249-413E-A520-833A78914C88}" type="presOf" srcId="{6456C9E0-0012-44B3-8AEC-285020BF7048}" destId="{F7882E8A-0A65-4495-9F08-CF592840B955}" srcOrd="0" destOrd="0" presId="urn:microsoft.com/office/officeart/2005/8/layout/process5"/>
    <dgm:cxn modelId="{228B5D20-E9E5-400F-887D-3F70E8B96712}" type="presOf" srcId="{BD458667-DEDE-417C-BBDB-FC9BFA32C3D9}" destId="{1D296CA3-B135-4F3C-A612-093486928087}" srcOrd="1" destOrd="0" presId="urn:microsoft.com/office/officeart/2005/8/layout/process5"/>
    <dgm:cxn modelId="{76FB311A-6C52-44FB-8AFB-F773E38286BE}" type="presOf" srcId="{C6BB4E62-0130-409C-9D96-F0560F95C448}" destId="{4472736E-8B9A-4D7B-A2F8-8F6AB8918464}" srcOrd="0" destOrd="0" presId="urn:microsoft.com/office/officeart/2005/8/layout/process5"/>
    <dgm:cxn modelId="{1B8A6C39-A138-458F-84FA-BEBD34446DFD}" type="presOf" srcId="{FE46FA7A-E641-48E2-BAF8-613C453E6D7E}" destId="{DCD17E66-DCDF-4A9F-AD2D-EBB78403BB2F}" srcOrd="0" destOrd="0" presId="urn:microsoft.com/office/officeart/2005/8/layout/process5"/>
    <dgm:cxn modelId="{AB7722BC-D379-4675-945F-B945378EE381}" srcId="{FE46FA7A-E641-48E2-BAF8-613C453E6D7E}" destId="{E5BE8B80-0497-4402-89CE-0C9A9B15BCC7}" srcOrd="3" destOrd="0" parTransId="{092F770A-86AF-491A-B1D0-67CD9864762D}" sibTransId="{6456C9E0-0012-44B3-8AEC-285020BF7048}"/>
    <dgm:cxn modelId="{4F4FC135-A988-4C51-91F9-DBE126EF12F5}" type="presOf" srcId="{17A1CD9A-D73F-418A-8DA8-56E6758F2FB7}" destId="{F4A2826E-61B0-4D0A-B13F-63F761249F73}" srcOrd="1" destOrd="0" presId="urn:microsoft.com/office/officeart/2005/8/layout/process5"/>
    <dgm:cxn modelId="{9C95DD99-7774-4D81-AAA1-97BFA6225EB9}" type="presOf" srcId="{C27EE48E-8219-4753-AE4C-662DE70465E3}" destId="{B99DCBA7-5B07-4A06-8425-B3129452EC84}" srcOrd="0" destOrd="0" presId="urn:microsoft.com/office/officeart/2005/8/layout/process5"/>
    <dgm:cxn modelId="{54E537FF-DF12-4845-9DC0-C5E87D6B5CC5}" type="presOf" srcId="{D7A5A13E-61BA-4810-9DF3-8911A44CBACF}" destId="{CD0D18DB-4A79-4F96-841C-B210B6D91CF4}" srcOrd="0" destOrd="0" presId="urn:microsoft.com/office/officeart/2005/8/layout/process5"/>
    <dgm:cxn modelId="{7F9A66E0-7313-4AE4-A4BE-5BBF819E6F4F}" type="presParOf" srcId="{DCD17E66-DCDF-4A9F-AD2D-EBB78403BB2F}" destId="{1E66EB3E-07AF-4CDE-AA8F-F6A8CB7BE756}" srcOrd="0" destOrd="0" presId="urn:microsoft.com/office/officeart/2005/8/layout/process5"/>
    <dgm:cxn modelId="{43F5A112-BA4E-4DE2-A731-EB0FEF89B68D}" type="presParOf" srcId="{DCD17E66-DCDF-4A9F-AD2D-EBB78403BB2F}" destId="{5EC71AD8-DF57-4D48-9F07-EAA7C9895245}" srcOrd="1" destOrd="0" presId="urn:microsoft.com/office/officeart/2005/8/layout/process5"/>
    <dgm:cxn modelId="{C6E94BE0-6F00-4709-8123-905512207273}" type="presParOf" srcId="{5EC71AD8-DF57-4D48-9F07-EAA7C9895245}" destId="{1D296CA3-B135-4F3C-A612-093486928087}" srcOrd="0" destOrd="0" presId="urn:microsoft.com/office/officeart/2005/8/layout/process5"/>
    <dgm:cxn modelId="{AA40F601-AB75-4035-AD7A-AD72131A023D}" type="presParOf" srcId="{DCD17E66-DCDF-4A9F-AD2D-EBB78403BB2F}" destId="{B99DCBA7-5B07-4A06-8425-B3129452EC84}" srcOrd="2" destOrd="0" presId="urn:microsoft.com/office/officeart/2005/8/layout/process5"/>
    <dgm:cxn modelId="{0496076C-CC41-4C3C-A65B-2BEFC552A0C4}" type="presParOf" srcId="{DCD17E66-DCDF-4A9F-AD2D-EBB78403BB2F}" destId="{27A23791-FC96-4937-86CB-0941EFE0D62D}" srcOrd="3" destOrd="0" presId="urn:microsoft.com/office/officeart/2005/8/layout/process5"/>
    <dgm:cxn modelId="{57ADB622-9CC6-4535-A0C8-969FAAF51812}" type="presParOf" srcId="{27A23791-FC96-4937-86CB-0941EFE0D62D}" destId="{F4A2826E-61B0-4D0A-B13F-63F761249F73}" srcOrd="0" destOrd="0" presId="urn:microsoft.com/office/officeart/2005/8/layout/process5"/>
    <dgm:cxn modelId="{9E961543-88AB-49A2-B7A4-9728D5418363}" type="presParOf" srcId="{DCD17E66-DCDF-4A9F-AD2D-EBB78403BB2F}" destId="{A806B0B3-1ED0-4E09-9A3A-CFBD7C99F2D3}" srcOrd="4" destOrd="0" presId="urn:microsoft.com/office/officeart/2005/8/layout/process5"/>
    <dgm:cxn modelId="{3902AAFD-DD4B-4C2C-A749-941A27E91D93}" type="presParOf" srcId="{DCD17E66-DCDF-4A9F-AD2D-EBB78403BB2F}" destId="{E7B9992F-F380-4A31-ACDA-C0C8B3195022}" srcOrd="5" destOrd="0" presId="urn:microsoft.com/office/officeart/2005/8/layout/process5"/>
    <dgm:cxn modelId="{422495DF-3C12-4F19-9E18-12A33B5B85B4}" type="presParOf" srcId="{E7B9992F-F380-4A31-ACDA-C0C8B3195022}" destId="{540927B0-1E9C-4B6A-A4E9-A809E64BC7DA}" srcOrd="0" destOrd="0" presId="urn:microsoft.com/office/officeart/2005/8/layout/process5"/>
    <dgm:cxn modelId="{C7DE282E-418B-42EB-A181-3B0ED299D71F}" type="presParOf" srcId="{DCD17E66-DCDF-4A9F-AD2D-EBB78403BB2F}" destId="{E79A4A70-1E9C-4498-8775-B7047E33F375}" srcOrd="6" destOrd="0" presId="urn:microsoft.com/office/officeart/2005/8/layout/process5"/>
    <dgm:cxn modelId="{0F801B6C-FF6E-407D-A9C1-3EA3B2929EAD}" type="presParOf" srcId="{DCD17E66-DCDF-4A9F-AD2D-EBB78403BB2F}" destId="{F7882E8A-0A65-4495-9F08-CF592840B955}" srcOrd="7" destOrd="0" presId="urn:microsoft.com/office/officeart/2005/8/layout/process5"/>
    <dgm:cxn modelId="{86E86971-727F-4D80-9A91-C62E20A4EF0A}" type="presParOf" srcId="{F7882E8A-0A65-4495-9F08-CF592840B955}" destId="{89314540-80B4-409E-ADB2-06253F52A4EC}" srcOrd="0" destOrd="0" presId="urn:microsoft.com/office/officeart/2005/8/layout/process5"/>
    <dgm:cxn modelId="{62F8BB03-733F-4B7D-BB42-15FD3A87F192}" type="presParOf" srcId="{DCD17E66-DCDF-4A9F-AD2D-EBB78403BB2F}" destId="{CD0D18DB-4A79-4F96-841C-B210B6D91CF4}" srcOrd="8" destOrd="0" presId="urn:microsoft.com/office/officeart/2005/8/layout/process5"/>
    <dgm:cxn modelId="{75D5CC63-2DDD-404C-AF33-4354D1E13545}" type="presParOf" srcId="{DCD17E66-DCDF-4A9F-AD2D-EBB78403BB2F}" destId="{4472736E-8B9A-4D7B-A2F8-8F6AB8918464}" srcOrd="9" destOrd="0" presId="urn:microsoft.com/office/officeart/2005/8/layout/process5"/>
    <dgm:cxn modelId="{F1383EB9-46DA-4E5F-8DDF-922AB50A6297}" type="presParOf" srcId="{4472736E-8B9A-4D7B-A2F8-8F6AB8918464}" destId="{E6255ED5-5059-4251-8E21-DEC632678DBF}" srcOrd="0" destOrd="0" presId="urn:microsoft.com/office/officeart/2005/8/layout/process5"/>
    <dgm:cxn modelId="{0EAE05A7-9C36-43FF-B009-E59F62C830F9}" type="presParOf" srcId="{DCD17E66-DCDF-4A9F-AD2D-EBB78403BB2F}" destId="{B4DE7061-A289-497E-A89E-7A5E3FE5FDD4}" srcOrd="10" destOrd="0" presId="urn:microsoft.com/office/officeart/2005/8/layout/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66EB3E-07AF-4CDE-AA8F-F6A8CB7BE756}">
      <dsp:nvSpPr>
        <dsp:cNvPr id="0" name=""/>
        <dsp:cNvSpPr/>
      </dsp:nvSpPr>
      <dsp:spPr>
        <a:xfrm>
          <a:off x="7245" y="299564"/>
          <a:ext cx="2165544" cy="129932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b="1" kern="1200" noProof="0" dirty="0" smtClean="0"/>
            <a:t>Notification de l’incident potentiel</a:t>
          </a:r>
          <a:endParaRPr lang="fr-FR" sz="1900" kern="1200" noProof="0" dirty="0"/>
        </a:p>
      </dsp:txBody>
      <dsp:txXfrm>
        <a:off x="7245" y="299564"/>
        <a:ext cx="2165544" cy="1299326"/>
      </dsp:txXfrm>
    </dsp:sp>
    <dsp:sp modelId="{5EC71AD8-DF57-4D48-9F07-EAA7C9895245}">
      <dsp:nvSpPr>
        <dsp:cNvPr id="0" name=""/>
        <dsp:cNvSpPr/>
      </dsp:nvSpPr>
      <dsp:spPr>
        <a:xfrm>
          <a:off x="2363357" y="680700"/>
          <a:ext cx="459095" cy="537054"/>
        </a:xfrm>
        <a:prstGeom prst="righ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dsp:txBody>
      <dsp:txXfrm>
        <a:off x="2363357" y="680700"/>
        <a:ext cx="459095" cy="537054"/>
      </dsp:txXfrm>
    </dsp:sp>
    <dsp:sp modelId="{B99DCBA7-5B07-4A06-8425-B3129452EC84}">
      <dsp:nvSpPr>
        <dsp:cNvPr id="0" name=""/>
        <dsp:cNvSpPr/>
      </dsp:nvSpPr>
      <dsp:spPr>
        <a:xfrm>
          <a:off x="3039007" y="299564"/>
          <a:ext cx="2165544" cy="129932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b="1" kern="1200" noProof="0" dirty="0" smtClean="0"/>
            <a:t>Vérification de l’incident</a:t>
          </a:r>
          <a:endParaRPr lang="fr-FR" sz="1900" kern="1200" noProof="0" dirty="0"/>
        </a:p>
      </dsp:txBody>
      <dsp:txXfrm>
        <a:off x="3039007" y="299564"/>
        <a:ext cx="2165544" cy="1299326"/>
      </dsp:txXfrm>
    </dsp:sp>
    <dsp:sp modelId="{27A23791-FC96-4937-86CB-0941EFE0D62D}">
      <dsp:nvSpPr>
        <dsp:cNvPr id="0" name=""/>
        <dsp:cNvSpPr/>
      </dsp:nvSpPr>
      <dsp:spPr>
        <a:xfrm>
          <a:off x="5395119" y="680700"/>
          <a:ext cx="459095" cy="537054"/>
        </a:xfrm>
        <a:prstGeom prst="righ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dsp:txBody>
      <dsp:txXfrm>
        <a:off x="5395119" y="680700"/>
        <a:ext cx="459095" cy="537054"/>
      </dsp:txXfrm>
    </dsp:sp>
    <dsp:sp modelId="{A806B0B3-1ED0-4E09-9A3A-CFBD7C99F2D3}">
      <dsp:nvSpPr>
        <dsp:cNvPr id="0" name=""/>
        <dsp:cNvSpPr/>
      </dsp:nvSpPr>
      <dsp:spPr>
        <a:xfrm>
          <a:off x="6070769" y="299564"/>
          <a:ext cx="2165544" cy="129932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b="1" kern="1200" noProof="0" dirty="0" smtClean="0"/>
            <a:t>Constat de l’ampleur de l’incident</a:t>
          </a:r>
          <a:endParaRPr lang="fr-FR" sz="1900" kern="1200" noProof="0" dirty="0"/>
        </a:p>
      </dsp:txBody>
      <dsp:txXfrm>
        <a:off x="6070769" y="299564"/>
        <a:ext cx="2165544" cy="1299326"/>
      </dsp:txXfrm>
    </dsp:sp>
    <dsp:sp modelId="{E7B9992F-F380-4A31-ACDA-C0C8B3195022}">
      <dsp:nvSpPr>
        <dsp:cNvPr id="0" name=""/>
        <dsp:cNvSpPr/>
      </dsp:nvSpPr>
      <dsp:spPr>
        <a:xfrm rot="5400000">
          <a:off x="6923993" y="1750479"/>
          <a:ext cx="459095" cy="537054"/>
        </a:xfrm>
        <a:prstGeom prst="righ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dsp:txBody>
      <dsp:txXfrm rot="5400000">
        <a:off x="6923993" y="1750479"/>
        <a:ext cx="459095" cy="537054"/>
      </dsp:txXfrm>
    </dsp:sp>
    <dsp:sp modelId="{E79A4A70-1E9C-4498-8775-B7047E33F375}">
      <dsp:nvSpPr>
        <dsp:cNvPr id="0" name=""/>
        <dsp:cNvSpPr/>
      </dsp:nvSpPr>
      <dsp:spPr>
        <a:xfrm>
          <a:off x="6070769" y="2465108"/>
          <a:ext cx="2165544" cy="129932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b="1" kern="1200" noProof="0" dirty="0" smtClean="0"/>
            <a:t>Convocation de l'équipe de réponse aux incidents</a:t>
          </a:r>
          <a:endParaRPr lang="fr-FR" sz="1900" kern="1200" noProof="0" dirty="0"/>
        </a:p>
      </dsp:txBody>
      <dsp:txXfrm>
        <a:off x="6070769" y="2465108"/>
        <a:ext cx="2165544" cy="1299326"/>
      </dsp:txXfrm>
    </dsp:sp>
    <dsp:sp modelId="{F7882E8A-0A65-4495-9F08-CF592840B955}">
      <dsp:nvSpPr>
        <dsp:cNvPr id="0" name=""/>
        <dsp:cNvSpPr/>
      </dsp:nvSpPr>
      <dsp:spPr>
        <a:xfrm rot="10800000">
          <a:off x="5421106" y="2846244"/>
          <a:ext cx="459095" cy="537054"/>
        </a:xfrm>
        <a:prstGeom prst="righ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dsp:txBody>
      <dsp:txXfrm rot="10800000">
        <a:off x="5421106" y="2846244"/>
        <a:ext cx="459095" cy="537054"/>
      </dsp:txXfrm>
    </dsp:sp>
    <dsp:sp modelId="{CD0D18DB-4A79-4F96-841C-B210B6D91CF4}">
      <dsp:nvSpPr>
        <dsp:cNvPr id="0" name=""/>
        <dsp:cNvSpPr/>
      </dsp:nvSpPr>
      <dsp:spPr>
        <a:xfrm>
          <a:off x="3039007" y="2465108"/>
          <a:ext cx="2165544" cy="129932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b="1" kern="1200" noProof="0" dirty="0" smtClean="0"/>
            <a:t>Élaboration et mise en œuvre du plan de réponse aux incidents</a:t>
          </a:r>
          <a:endParaRPr lang="fr-FR" sz="1900" kern="1200" noProof="0" dirty="0"/>
        </a:p>
      </dsp:txBody>
      <dsp:txXfrm>
        <a:off x="3039007" y="2465108"/>
        <a:ext cx="2165544" cy="1299326"/>
      </dsp:txXfrm>
    </dsp:sp>
    <dsp:sp modelId="{4472736E-8B9A-4D7B-A2F8-8F6AB8918464}">
      <dsp:nvSpPr>
        <dsp:cNvPr id="0" name=""/>
        <dsp:cNvSpPr/>
      </dsp:nvSpPr>
      <dsp:spPr>
        <a:xfrm rot="10800000">
          <a:off x="2389344" y="2846244"/>
          <a:ext cx="459095" cy="537054"/>
        </a:xfrm>
        <a:prstGeom prst="righ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dsp:txBody>
      <dsp:txXfrm rot="10800000">
        <a:off x="2389344" y="2846244"/>
        <a:ext cx="459095" cy="537054"/>
      </dsp:txXfrm>
    </dsp:sp>
    <dsp:sp modelId="{B4DE7061-A289-497E-A89E-7A5E3FE5FDD4}">
      <dsp:nvSpPr>
        <dsp:cNvPr id="0" name=""/>
        <dsp:cNvSpPr/>
      </dsp:nvSpPr>
      <dsp:spPr>
        <a:xfrm>
          <a:off x="7245" y="2465108"/>
          <a:ext cx="2165544" cy="129932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b="1" kern="1200" noProof="0" dirty="0" smtClean="0"/>
            <a:t>Amélioration du processus</a:t>
          </a:r>
          <a:endParaRPr lang="fr-FR" sz="1900" kern="1200" noProof="0" dirty="0"/>
        </a:p>
      </dsp:txBody>
      <dsp:txXfrm>
        <a:off x="7245" y="2465108"/>
        <a:ext cx="2165544" cy="129932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733756-44C2-4E31-9668-EB865117959F}" type="datetimeFigureOut">
              <a:rPr lang="en-US" smtClean="0"/>
              <a:pPr/>
              <a:t>8/20/2012</a:t>
            </a:fld>
            <a:endParaRPr lang="en-US"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91E4CA-DCBA-4DFF-8FE5-09F29D5F90BA}" type="slidenum">
              <a:rPr lang="en-US" smtClean="0"/>
              <a:pPr/>
              <a:t>‹#›</a:t>
            </a:fld>
            <a:endParaRPr lang="en-US" dirty="0"/>
          </a:p>
        </p:txBody>
      </p:sp>
    </p:spTree>
    <p:extLst>
      <p:ext uri="{BB962C8B-B14F-4D97-AF65-F5344CB8AC3E}">
        <p14:creationId xmlns:p14="http://schemas.microsoft.com/office/powerpoint/2010/main" xmlns="" val="426955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jdelijke aanduiding voor dia-afbeelding 1"/>
          <p:cNvSpPr>
            <a:spLocks noGrp="1" noRot="1" noChangeAspect="1" noTextEdit="1"/>
          </p:cNvSpPr>
          <p:nvPr>
            <p:ph type="sldImg"/>
          </p:nvPr>
        </p:nvSpPr>
        <p:spPr>
          <a:ln/>
        </p:spPr>
      </p:sp>
      <p:sp>
        <p:nvSpPr>
          <p:cNvPr id="115715" name="Tijdelijke aanduiding voor notities 2"/>
          <p:cNvSpPr>
            <a:spLocks noGrp="1"/>
          </p:cNvSpPr>
          <p:nvPr>
            <p:ph type="body" idx="1"/>
          </p:nvPr>
        </p:nvSpPr>
        <p:spPr>
          <a:noFill/>
          <a:ln/>
        </p:spPr>
        <p:txBody>
          <a:bodyPr/>
          <a:lstStyle/>
          <a:p>
            <a:pPr eaLnBrk="1" hangingPunct="1"/>
            <a:endParaRPr lang="en-US" dirty="0" smtClean="0"/>
          </a:p>
        </p:txBody>
      </p:sp>
      <p:sp>
        <p:nvSpPr>
          <p:cNvPr id="115716" name="Tijdelijke aanduiding voor dianummer 3"/>
          <p:cNvSpPr>
            <a:spLocks noGrp="1"/>
          </p:cNvSpPr>
          <p:nvPr>
            <p:ph type="sldNum" sz="quarter" idx="5"/>
          </p:nvPr>
        </p:nvSpPr>
        <p:spPr>
          <a:noFill/>
        </p:spPr>
        <p:txBody>
          <a:bodyPr/>
          <a:lstStyle/>
          <a:p>
            <a:fld id="{72703486-D6CB-4B3E-A6EA-8BB1B0332747}" type="slidenum">
              <a:rPr lang="nl-NL" smtClean="0"/>
              <a:pPr/>
              <a:t>1</a:t>
            </a:fld>
            <a:endParaRPr lang="nl-NL"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Tijdelijke aanduiding voor dia-afbeelding 1"/>
          <p:cNvSpPr>
            <a:spLocks noGrp="1" noRot="1" noChangeAspect="1" noTextEdit="1"/>
          </p:cNvSpPr>
          <p:nvPr>
            <p:ph type="sldImg"/>
          </p:nvPr>
        </p:nvSpPr>
        <p:spPr>
          <a:ln/>
        </p:spPr>
      </p:sp>
      <p:sp>
        <p:nvSpPr>
          <p:cNvPr id="198659" name="Tijdelijke aanduiding voor notities 2"/>
          <p:cNvSpPr>
            <a:spLocks noGrp="1"/>
          </p:cNvSpPr>
          <p:nvPr>
            <p:ph type="body" idx="1"/>
          </p:nvPr>
        </p:nvSpPr>
        <p:spPr>
          <a:noFill/>
          <a:ln/>
        </p:spPr>
        <p:txBody>
          <a:bodyPr/>
          <a:lstStyle/>
          <a:p>
            <a:endParaRPr lang="en-US" dirty="0" smtClean="0"/>
          </a:p>
        </p:txBody>
      </p:sp>
      <p:sp>
        <p:nvSpPr>
          <p:cNvPr id="198660" name="Tijdelijke aanduiding voor dianummer 3"/>
          <p:cNvSpPr>
            <a:spLocks noGrp="1"/>
          </p:cNvSpPr>
          <p:nvPr>
            <p:ph type="sldNum" sz="quarter" idx="5"/>
          </p:nvPr>
        </p:nvSpPr>
        <p:spPr>
          <a:noFill/>
        </p:spPr>
        <p:txBody>
          <a:bodyPr/>
          <a:lstStyle/>
          <a:p>
            <a:fld id="{B2BEB8ED-6560-4687-83F4-1DE1B892C440}" type="slidenum">
              <a:rPr lang="nl-NL" smtClean="0"/>
              <a:pPr/>
              <a:t>10</a:t>
            </a:fld>
            <a:endParaRPr lang="nl-NL"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Tijdelijke aanduiding voor dia-afbeelding 1"/>
          <p:cNvSpPr>
            <a:spLocks noGrp="1" noRot="1" noChangeAspect="1" noTextEdit="1"/>
          </p:cNvSpPr>
          <p:nvPr>
            <p:ph type="sldImg"/>
          </p:nvPr>
        </p:nvSpPr>
        <p:spPr>
          <a:ln/>
        </p:spPr>
      </p:sp>
      <p:sp>
        <p:nvSpPr>
          <p:cNvPr id="199683" name="Tijdelijke aanduiding voor notities 2"/>
          <p:cNvSpPr>
            <a:spLocks noGrp="1"/>
          </p:cNvSpPr>
          <p:nvPr>
            <p:ph type="body" idx="1"/>
          </p:nvPr>
        </p:nvSpPr>
        <p:spPr>
          <a:noFill/>
          <a:ln/>
        </p:spPr>
        <p:txBody>
          <a:bodyPr/>
          <a:lstStyle/>
          <a:p>
            <a:endParaRPr lang="en-US" dirty="0" smtClean="0"/>
          </a:p>
        </p:txBody>
      </p:sp>
      <p:sp>
        <p:nvSpPr>
          <p:cNvPr id="199684" name="Tijdelijke aanduiding voor dianummer 3"/>
          <p:cNvSpPr>
            <a:spLocks noGrp="1"/>
          </p:cNvSpPr>
          <p:nvPr>
            <p:ph type="sldNum" sz="quarter" idx="5"/>
          </p:nvPr>
        </p:nvSpPr>
        <p:spPr>
          <a:noFill/>
        </p:spPr>
        <p:txBody>
          <a:bodyPr/>
          <a:lstStyle/>
          <a:p>
            <a:fld id="{31E7172D-A641-4E1E-AC86-49F0D5F3DFE5}" type="slidenum">
              <a:rPr lang="nl-NL" smtClean="0"/>
              <a:pPr/>
              <a:t>11</a:t>
            </a:fld>
            <a:endParaRPr lang="nl-NL"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Tijdelijke aanduiding voor dia-afbeelding 1"/>
          <p:cNvSpPr>
            <a:spLocks noGrp="1" noRot="1" noChangeAspect="1" noTextEdit="1"/>
          </p:cNvSpPr>
          <p:nvPr>
            <p:ph type="sldImg"/>
          </p:nvPr>
        </p:nvSpPr>
        <p:spPr>
          <a:ln/>
        </p:spPr>
      </p:sp>
      <p:sp>
        <p:nvSpPr>
          <p:cNvPr id="200707" name="Tijdelijke aanduiding voor notities 2"/>
          <p:cNvSpPr>
            <a:spLocks noGrp="1"/>
          </p:cNvSpPr>
          <p:nvPr>
            <p:ph type="body" idx="1"/>
          </p:nvPr>
        </p:nvSpPr>
        <p:spPr>
          <a:noFill/>
          <a:ln/>
        </p:spPr>
        <p:txBody>
          <a:bodyPr/>
          <a:lstStyle/>
          <a:p>
            <a:endParaRPr lang="en-US" dirty="0" smtClean="0"/>
          </a:p>
        </p:txBody>
      </p:sp>
      <p:sp>
        <p:nvSpPr>
          <p:cNvPr id="200708" name="Tijdelijke aanduiding voor dianummer 3"/>
          <p:cNvSpPr>
            <a:spLocks noGrp="1"/>
          </p:cNvSpPr>
          <p:nvPr>
            <p:ph type="sldNum" sz="quarter" idx="5"/>
          </p:nvPr>
        </p:nvSpPr>
        <p:spPr>
          <a:noFill/>
        </p:spPr>
        <p:txBody>
          <a:bodyPr/>
          <a:lstStyle/>
          <a:p>
            <a:fld id="{17D9D3A5-D3E9-4BCA-A419-4F378AD8037D}" type="slidenum">
              <a:rPr lang="nl-NL" smtClean="0"/>
              <a:pPr/>
              <a:t>12</a:t>
            </a:fld>
            <a:endParaRPr lang="nl-NL"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Tijdelijke aanduiding voor dia-afbeelding 1"/>
          <p:cNvSpPr>
            <a:spLocks noGrp="1" noRot="1" noChangeAspect="1" noTextEdit="1"/>
          </p:cNvSpPr>
          <p:nvPr>
            <p:ph type="sldImg"/>
          </p:nvPr>
        </p:nvSpPr>
        <p:spPr>
          <a:ln/>
        </p:spPr>
      </p:sp>
      <p:sp>
        <p:nvSpPr>
          <p:cNvPr id="201731" name="Tijdelijke aanduiding voor notities 2"/>
          <p:cNvSpPr>
            <a:spLocks noGrp="1"/>
          </p:cNvSpPr>
          <p:nvPr>
            <p:ph type="body" idx="1"/>
          </p:nvPr>
        </p:nvSpPr>
        <p:spPr>
          <a:noFill/>
          <a:ln/>
        </p:spPr>
        <p:txBody>
          <a:bodyPr/>
          <a:lstStyle/>
          <a:p>
            <a:endParaRPr lang="en-US" dirty="0" smtClean="0"/>
          </a:p>
        </p:txBody>
      </p:sp>
      <p:sp>
        <p:nvSpPr>
          <p:cNvPr id="201732" name="Tijdelijke aanduiding voor dianummer 3"/>
          <p:cNvSpPr>
            <a:spLocks noGrp="1"/>
          </p:cNvSpPr>
          <p:nvPr>
            <p:ph type="sldNum" sz="quarter" idx="5"/>
          </p:nvPr>
        </p:nvSpPr>
        <p:spPr>
          <a:noFill/>
        </p:spPr>
        <p:txBody>
          <a:bodyPr/>
          <a:lstStyle/>
          <a:p>
            <a:fld id="{BB8A4C4A-A73E-4BD7-B3DE-04769747E7FD}" type="slidenum">
              <a:rPr lang="nl-NL" smtClean="0"/>
              <a:pPr/>
              <a:t>13</a:t>
            </a:fld>
            <a:endParaRPr lang="nl-NL"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Tijdelijke aanduiding voor dia-afbeelding 1"/>
          <p:cNvSpPr>
            <a:spLocks noGrp="1" noRot="1" noChangeAspect="1" noTextEdit="1"/>
          </p:cNvSpPr>
          <p:nvPr>
            <p:ph type="sldImg"/>
          </p:nvPr>
        </p:nvSpPr>
        <p:spPr>
          <a:ln/>
        </p:spPr>
      </p:sp>
      <p:sp>
        <p:nvSpPr>
          <p:cNvPr id="202755" name="Tijdelijke aanduiding voor notities 2"/>
          <p:cNvSpPr>
            <a:spLocks noGrp="1"/>
          </p:cNvSpPr>
          <p:nvPr>
            <p:ph type="body" idx="1"/>
          </p:nvPr>
        </p:nvSpPr>
        <p:spPr>
          <a:noFill/>
          <a:ln/>
        </p:spPr>
        <p:txBody>
          <a:bodyPr/>
          <a:lstStyle/>
          <a:p>
            <a:endParaRPr lang="en-US" dirty="0" smtClean="0"/>
          </a:p>
        </p:txBody>
      </p:sp>
      <p:sp>
        <p:nvSpPr>
          <p:cNvPr id="202756" name="Tijdelijke aanduiding voor dianummer 3"/>
          <p:cNvSpPr>
            <a:spLocks noGrp="1"/>
          </p:cNvSpPr>
          <p:nvPr>
            <p:ph type="sldNum" sz="quarter" idx="5"/>
          </p:nvPr>
        </p:nvSpPr>
        <p:spPr>
          <a:noFill/>
        </p:spPr>
        <p:txBody>
          <a:bodyPr/>
          <a:lstStyle/>
          <a:p>
            <a:fld id="{FE4429CA-22C2-485C-B23D-67CF24B63162}" type="slidenum">
              <a:rPr lang="nl-NL" smtClean="0"/>
              <a:pPr/>
              <a:t>14</a:t>
            </a:fld>
            <a:endParaRPr lang="nl-NL"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ijdelijke aanduiding voor dia-afbeelding 1"/>
          <p:cNvSpPr>
            <a:spLocks noGrp="1" noRot="1" noChangeAspect="1" noTextEdit="1"/>
          </p:cNvSpPr>
          <p:nvPr>
            <p:ph type="sldImg"/>
          </p:nvPr>
        </p:nvSpPr>
        <p:spPr>
          <a:ln/>
        </p:spPr>
      </p:sp>
      <p:sp>
        <p:nvSpPr>
          <p:cNvPr id="203779" name="Tijdelijke aanduiding voor notities 2"/>
          <p:cNvSpPr>
            <a:spLocks noGrp="1"/>
          </p:cNvSpPr>
          <p:nvPr>
            <p:ph type="body" idx="1"/>
          </p:nvPr>
        </p:nvSpPr>
        <p:spPr>
          <a:noFill/>
          <a:ln/>
        </p:spPr>
        <p:txBody>
          <a:bodyPr/>
          <a:lstStyle/>
          <a:p>
            <a:endParaRPr lang="en-US" dirty="0" smtClean="0"/>
          </a:p>
        </p:txBody>
      </p:sp>
      <p:sp>
        <p:nvSpPr>
          <p:cNvPr id="203780" name="Tijdelijke aanduiding voor dianummer 3"/>
          <p:cNvSpPr>
            <a:spLocks noGrp="1"/>
          </p:cNvSpPr>
          <p:nvPr>
            <p:ph type="sldNum" sz="quarter" idx="5"/>
          </p:nvPr>
        </p:nvSpPr>
        <p:spPr>
          <a:noFill/>
        </p:spPr>
        <p:txBody>
          <a:bodyPr/>
          <a:lstStyle/>
          <a:p>
            <a:fld id="{EAA472D8-1552-4D0B-B336-51EE1234F60F}" type="slidenum">
              <a:rPr lang="nl-NL" smtClean="0"/>
              <a:pPr/>
              <a:t>15</a:t>
            </a:fld>
            <a:endParaRPr lang="nl-NL"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Tijdelijke aanduiding voor dia-afbeelding 1"/>
          <p:cNvSpPr>
            <a:spLocks noGrp="1" noRot="1" noChangeAspect="1" noTextEdit="1"/>
          </p:cNvSpPr>
          <p:nvPr>
            <p:ph type="sldImg"/>
          </p:nvPr>
        </p:nvSpPr>
        <p:spPr>
          <a:ln/>
        </p:spPr>
      </p:sp>
      <p:sp>
        <p:nvSpPr>
          <p:cNvPr id="204803" name="Tijdelijke aanduiding voor notities 2"/>
          <p:cNvSpPr>
            <a:spLocks noGrp="1"/>
          </p:cNvSpPr>
          <p:nvPr>
            <p:ph type="body" idx="1"/>
          </p:nvPr>
        </p:nvSpPr>
        <p:spPr>
          <a:noFill/>
          <a:ln/>
        </p:spPr>
        <p:txBody>
          <a:bodyPr/>
          <a:lstStyle/>
          <a:p>
            <a:endParaRPr lang="en-US" dirty="0" smtClean="0"/>
          </a:p>
        </p:txBody>
      </p:sp>
      <p:sp>
        <p:nvSpPr>
          <p:cNvPr id="204804" name="Tijdelijke aanduiding voor dianummer 3"/>
          <p:cNvSpPr>
            <a:spLocks noGrp="1"/>
          </p:cNvSpPr>
          <p:nvPr>
            <p:ph type="sldNum" sz="quarter" idx="5"/>
          </p:nvPr>
        </p:nvSpPr>
        <p:spPr>
          <a:noFill/>
        </p:spPr>
        <p:txBody>
          <a:bodyPr/>
          <a:lstStyle/>
          <a:p>
            <a:fld id="{8F10EB54-7039-4880-8B10-AD87E9CDCD54}" type="slidenum">
              <a:rPr lang="nl-NL" smtClean="0"/>
              <a:pPr/>
              <a:t>16</a:t>
            </a:fld>
            <a:endParaRPr lang="nl-NL"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Tijdelijke aanduiding voor dia-afbeelding 1"/>
          <p:cNvSpPr>
            <a:spLocks noGrp="1" noRot="1" noChangeAspect="1" noTextEdit="1"/>
          </p:cNvSpPr>
          <p:nvPr>
            <p:ph type="sldImg"/>
          </p:nvPr>
        </p:nvSpPr>
        <p:spPr>
          <a:ln/>
        </p:spPr>
      </p:sp>
      <p:sp>
        <p:nvSpPr>
          <p:cNvPr id="205827" name="Tijdelijke aanduiding voor notities 2"/>
          <p:cNvSpPr>
            <a:spLocks noGrp="1"/>
          </p:cNvSpPr>
          <p:nvPr>
            <p:ph type="body" idx="1"/>
          </p:nvPr>
        </p:nvSpPr>
        <p:spPr>
          <a:noFill/>
          <a:ln/>
        </p:spPr>
        <p:txBody>
          <a:bodyPr/>
          <a:lstStyle/>
          <a:p>
            <a:endParaRPr lang="en-US" dirty="0" smtClean="0"/>
          </a:p>
        </p:txBody>
      </p:sp>
      <p:sp>
        <p:nvSpPr>
          <p:cNvPr id="205828" name="Tijdelijke aanduiding voor dianummer 3"/>
          <p:cNvSpPr>
            <a:spLocks noGrp="1"/>
          </p:cNvSpPr>
          <p:nvPr>
            <p:ph type="sldNum" sz="quarter" idx="5"/>
          </p:nvPr>
        </p:nvSpPr>
        <p:spPr>
          <a:noFill/>
        </p:spPr>
        <p:txBody>
          <a:bodyPr/>
          <a:lstStyle/>
          <a:p>
            <a:fld id="{A93D0822-DE63-4D0E-A0A4-AD5569828716}" type="slidenum">
              <a:rPr lang="nl-NL" smtClean="0"/>
              <a:pPr/>
              <a:t>17</a:t>
            </a:fld>
            <a:endParaRPr lang="nl-NL"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jdelijke aanduiding voor dia-afbeelding 1"/>
          <p:cNvSpPr>
            <a:spLocks noGrp="1" noRot="1" noChangeAspect="1" noTextEdit="1"/>
          </p:cNvSpPr>
          <p:nvPr>
            <p:ph type="sldImg"/>
          </p:nvPr>
        </p:nvSpPr>
        <p:spPr>
          <a:ln/>
        </p:spPr>
      </p:sp>
      <p:sp>
        <p:nvSpPr>
          <p:cNvPr id="133123" name="Tijdelijke aanduiding voor notities 2"/>
          <p:cNvSpPr>
            <a:spLocks noGrp="1"/>
          </p:cNvSpPr>
          <p:nvPr>
            <p:ph type="body" idx="1"/>
          </p:nvPr>
        </p:nvSpPr>
        <p:spPr>
          <a:noFill/>
          <a:ln/>
        </p:spPr>
        <p:txBody>
          <a:bodyPr/>
          <a:lstStyle/>
          <a:p>
            <a:endParaRPr lang="en-US" dirty="0" smtClean="0"/>
          </a:p>
        </p:txBody>
      </p:sp>
      <p:sp>
        <p:nvSpPr>
          <p:cNvPr id="133124" name="Tijdelijke aanduiding voor dianummer 3"/>
          <p:cNvSpPr>
            <a:spLocks noGrp="1"/>
          </p:cNvSpPr>
          <p:nvPr>
            <p:ph type="sldNum" sz="quarter" idx="5"/>
          </p:nvPr>
        </p:nvSpPr>
        <p:spPr>
          <a:noFill/>
        </p:spPr>
        <p:txBody>
          <a:bodyPr/>
          <a:lstStyle/>
          <a:p>
            <a:fld id="{C8F6E464-6DEE-4AB7-BA21-2A188FD8F1D7}" type="slidenum">
              <a:rPr lang="nl-NL" smtClean="0"/>
              <a:pPr/>
              <a:t>18</a:t>
            </a:fld>
            <a:endParaRPr lang="nl-NL"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jdelijke aanduiding voor dia-afbeelding 1"/>
          <p:cNvSpPr>
            <a:spLocks noGrp="1" noRot="1" noChangeAspect="1" noTextEdit="1"/>
          </p:cNvSpPr>
          <p:nvPr>
            <p:ph type="sldImg"/>
          </p:nvPr>
        </p:nvSpPr>
        <p:spPr>
          <a:ln/>
        </p:spPr>
      </p:sp>
      <p:sp>
        <p:nvSpPr>
          <p:cNvPr id="133123" name="Tijdelijke aanduiding voor notities 2"/>
          <p:cNvSpPr>
            <a:spLocks noGrp="1"/>
          </p:cNvSpPr>
          <p:nvPr>
            <p:ph type="body" idx="1"/>
          </p:nvPr>
        </p:nvSpPr>
        <p:spPr>
          <a:noFill/>
          <a:ln/>
        </p:spPr>
        <p:txBody>
          <a:bodyPr/>
          <a:lstStyle/>
          <a:p>
            <a:endParaRPr lang="en-US" dirty="0" smtClean="0"/>
          </a:p>
        </p:txBody>
      </p:sp>
      <p:sp>
        <p:nvSpPr>
          <p:cNvPr id="133124" name="Tijdelijke aanduiding voor dianummer 3"/>
          <p:cNvSpPr>
            <a:spLocks noGrp="1"/>
          </p:cNvSpPr>
          <p:nvPr>
            <p:ph type="sldNum" sz="quarter" idx="5"/>
          </p:nvPr>
        </p:nvSpPr>
        <p:spPr>
          <a:noFill/>
        </p:spPr>
        <p:txBody>
          <a:bodyPr/>
          <a:lstStyle/>
          <a:p>
            <a:fld id="{C8F6E464-6DEE-4AB7-BA21-2A188FD8F1D7}" type="slidenum">
              <a:rPr lang="nl-NL" smtClean="0"/>
              <a:pPr/>
              <a:t>2</a:t>
            </a:fld>
            <a:endParaRPr lang="nl-NL"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ijdelijke aanduiding voor dia-afbeelding 1"/>
          <p:cNvSpPr>
            <a:spLocks noGrp="1" noRot="1" noChangeAspect="1" noTextEdit="1"/>
          </p:cNvSpPr>
          <p:nvPr>
            <p:ph type="sldImg"/>
          </p:nvPr>
        </p:nvSpPr>
        <p:spPr>
          <a:ln/>
        </p:spPr>
      </p:sp>
      <p:sp>
        <p:nvSpPr>
          <p:cNvPr id="191491" name="Tijdelijke aanduiding voor notities 2"/>
          <p:cNvSpPr>
            <a:spLocks noGrp="1"/>
          </p:cNvSpPr>
          <p:nvPr>
            <p:ph type="body" idx="1"/>
          </p:nvPr>
        </p:nvSpPr>
        <p:spPr>
          <a:noFill/>
          <a:ln/>
        </p:spPr>
        <p:txBody>
          <a:bodyPr/>
          <a:lstStyle/>
          <a:p>
            <a:endParaRPr lang="en-US" dirty="0" smtClean="0"/>
          </a:p>
        </p:txBody>
      </p:sp>
      <p:sp>
        <p:nvSpPr>
          <p:cNvPr id="191492" name="Tijdelijke aanduiding voor dianummer 3"/>
          <p:cNvSpPr>
            <a:spLocks noGrp="1"/>
          </p:cNvSpPr>
          <p:nvPr>
            <p:ph type="sldNum" sz="quarter" idx="5"/>
          </p:nvPr>
        </p:nvSpPr>
        <p:spPr>
          <a:noFill/>
        </p:spPr>
        <p:txBody>
          <a:bodyPr/>
          <a:lstStyle/>
          <a:p>
            <a:fld id="{5790CD0C-1E26-4DEC-93B6-8164BB2505EA}" type="slidenum">
              <a:rPr lang="nl-NL" smtClean="0"/>
              <a:pPr/>
              <a:t>3</a:t>
            </a:fld>
            <a:endParaRPr lang="nl-NL"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ijdelijke aanduiding voor dia-afbeelding 1"/>
          <p:cNvSpPr>
            <a:spLocks noGrp="1" noRot="1" noChangeAspect="1" noTextEdit="1"/>
          </p:cNvSpPr>
          <p:nvPr>
            <p:ph type="sldImg"/>
          </p:nvPr>
        </p:nvSpPr>
        <p:spPr>
          <a:ln/>
        </p:spPr>
      </p:sp>
      <p:sp>
        <p:nvSpPr>
          <p:cNvPr id="192515" name="Tijdelijke aanduiding voor notities 2"/>
          <p:cNvSpPr>
            <a:spLocks noGrp="1"/>
          </p:cNvSpPr>
          <p:nvPr>
            <p:ph type="body" idx="1"/>
          </p:nvPr>
        </p:nvSpPr>
        <p:spPr>
          <a:noFill/>
          <a:ln/>
        </p:spPr>
        <p:txBody>
          <a:bodyPr/>
          <a:lstStyle/>
          <a:p>
            <a:endParaRPr lang="en-US" dirty="0" smtClean="0"/>
          </a:p>
        </p:txBody>
      </p:sp>
      <p:sp>
        <p:nvSpPr>
          <p:cNvPr id="192516" name="Tijdelijke aanduiding voor dianummer 3"/>
          <p:cNvSpPr>
            <a:spLocks noGrp="1"/>
          </p:cNvSpPr>
          <p:nvPr>
            <p:ph type="sldNum" sz="quarter" idx="5"/>
          </p:nvPr>
        </p:nvSpPr>
        <p:spPr>
          <a:noFill/>
        </p:spPr>
        <p:txBody>
          <a:bodyPr/>
          <a:lstStyle/>
          <a:p>
            <a:fld id="{8F602425-8225-468A-B9D0-81EE046C8585}" type="slidenum">
              <a:rPr lang="nl-NL" smtClean="0"/>
              <a:pPr/>
              <a:t>4</a:t>
            </a:fld>
            <a:endParaRPr lang="nl-NL"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Tijdelijke aanduiding voor dia-afbeelding 1"/>
          <p:cNvSpPr>
            <a:spLocks noGrp="1" noRot="1" noChangeAspect="1" noTextEdit="1"/>
          </p:cNvSpPr>
          <p:nvPr>
            <p:ph type="sldImg"/>
          </p:nvPr>
        </p:nvSpPr>
        <p:spPr>
          <a:ln/>
        </p:spPr>
      </p:sp>
      <p:sp>
        <p:nvSpPr>
          <p:cNvPr id="193539" name="Tijdelijke aanduiding voor notities 2"/>
          <p:cNvSpPr>
            <a:spLocks noGrp="1"/>
          </p:cNvSpPr>
          <p:nvPr>
            <p:ph type="body" idx="1"/>
          </p:nvPr>
        </p:nvSpPr>
        <p:spPr>
          <a:noFill/>
          <a:ln/>
        </p:spPr>
        <p:txBody>
          <a:bodyPr/>
          <a:lstStyle/>
          <a:p>
            <a:endParaRPr lang="en-US" dirty="0" smtClean="0"/>
          </a:p>
        </p:txBody>
      </p:sp>
      <p:sp>
        <p:nvSpPr>
          <p:cNvPr id="193540" name="Tijdelijke aanduiding voor dianummer 3"/>
          <p:cNvSpPr>
            <a:spLocks noGrp="1"/>
          </p:cNvSpPr>
          <p:nvPr>
            <p:ph type="sldNum" sz="quarter" idx="5"/>
          </p:nvPr>
        </p:nvSpPr>
        <p:spPr>
          <a:noFill/>
        </p:spPr>
        <p:txBody>
          <a:bodyPr/>
          <a:lstStyle/>
          <a:p>
            <a:fld id="{F7BA6DB3-DB7D-4D09-A09B-31EA24456F9A}" type="slidenum">
              <a:rPr lang="nl-NL" smtClean="0"/>
              <a:pPr/>
              <a:t>5</a:t>
            </a:fld>
            <a:endParaRPr lang="nl-NL"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Tijdelijke aanduiding voor dia-afbeelding 1"/>
          <p:cNvSpPr>
            <a:spLocks noGrp="1" noRot="1" noChangeAspect="1" noTextEdit="1"/>
          </p:cNvSpPr>
          <p:nvPr>
            <p:ph type="sldImg"/>
          </p:nvPr>
        </p:nvSpPr>
        <p:spPr>
          <a:ln/>
        </p:spPr>
      </p:sp>
      <p:sp>
        <p:nvSpPr>
          <p:cNvPr id="194563" name="Tijdelijke aanduiding voor notities 2"/>
          <p:cNvSpPr>
            <a:spLocks noGrp="1"/>
          </p:cNvSpPr>
          <p:nvPr>
            <p:ph type="body" idx="1"/>
          </p:nvPr>
        </p:nvSpPr>
        <p:spPr>
          <a:noFill/>
          <a:ln/>
        </p:spPr>
        <p:txBody>
          <a:bodyPr/>
          <a:lstStyle/>
          <a:p>
            <a:endParaRPr lang="en-US" dirty="0" smtClean="0"/>
          </a:p>
        </p:txBody>
      </p:sp>
      <p:sp>
        <p:nvSpPr>
          <p:cNvPr id="194564" name="Tijdelijke aanduiding voor dianummer 3"/>
          <p:cNvSpPr>
            <a:spLocks noGrp="1"/>
          </p:cNvSpPr>
          <p:nvPr>
            <p:ph type="sldNum" sz="quarter" idx="5"/>
          </p:nvPr>
        </p:nvSpPr>
        <p:spPr>
          <a:noFill/>
        </p:spPr>
        <p:txBody>
          <a:bodyPr/>
          <a:lstStyle/>
          <a:p>
            <a:fld id="{127F23E8-B3D2-4259-9868-2AD3D38483A2}" type="slidenum">
              <a:rPr lang="nl-NL" smtClean="0"/>
              <a:pPr/>
              <a:t>6</a:t>
            </a:fld>
            <a:endParaRPr lang="nl-NL"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Tijdelijke aanduiding voor dia-afbeelding 1"/>
          <p:cNvSpPr>
            <a:spLocks noGrp="1" noRot="1" noChangeAspect="1" noTextEdit="1"/>
          </p:cNvSpPr>
          <p:nvPr>
            <p:ph type="sldImg"/>
          </p:nvPr>
        </p:nvSpPr>
        <p:spPr>
          <a:ln/>
        </p:spPr>
      </p:sp>
      <p:sp>
        <p:nvSpPr>
          <p:cNvPr id="195587" name="Tijdelijke aanduiding voor notities 2"/>
          <p:cNvSpPr>
            <a:spLocks noGrp="1"/>
          </p:cNvSpPr>
          <p:nvPr>
            <p:ph type="body" idx="1"/>
          </p:nvPr>
        </p:nvSpPr>
        <p:spPr>
          <a:noFill/>
          <a:ln/>
        </p:spPr>
        <p:txBody>
          <a:bodyPr/>
          <a:lstStyle/>
          <a:p>
            <a:endParaRPr lang="en-US" dirty="0" smtClean="0"/>
          </a:p>
        </p:txBody>
      </p:sp>
      <p:sp>
        <p:nvSpPr>
          <p:cNvPr id="195588" name="Tijdelijke aanduiding voor dianummer 3"/>
          <p:cNvSpPr>
            <a:spLocks noGrp="1"/>
          </p:cNvSpPr>
          <p:nvPr>
            <p:ph type="sldNum" sz="quarter" idx="5"/>
          </p:nvPr>
        </p:nvSpPr>
        <p:spPr>
          <a:noFill/>
        </p:spPr>
        <p:txBody>
          <a:bodyPr/>
          <a:lstStyle/>
          <a:p>
            <a:fld id="{D291CB2D-30D5-451E-ACC1-0FCE8C9F667D}" type="slidenum">
              <a:rPr lang="nl-NL" smtClean="0"/>
              <a:pPr/>
              <a:t>7</a:t>
            </a:fld>
            <a:endParaRPr lang="nl-NL"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Tijdelijke aanduiding voor dia-afbeelding 1"/>
          <p:cNvSpPr>
            <a:spLocks noGrp="1" noRot="1" noChangeAspect="1" noTextEdit="1"/>
          </p:cNvSpPr>
          <p:nvPr>
            <p:ph type="sldImg"/>
          </p:nvPr>
        </p:nvSpPr>
        <p:spPr>
          <a:ln/>
        </p:spPr>
      </p:sp>
      <p:sp>
        <p:nvSpPr>
          <p:cNvPr id="196611" name="Tijdelijke aanduiding voor notities 2"/>
          <p:cNvSpPr>
            <a:spLocks noGrp="1"/>
          </p:cNvSpPr>
          <p:nvPr>
            <p:ph type="body" idx="1"/>
          </p:nvPr>
        </p:nvSpPr>
        <p:spPr>
          <a:noFill/>
          <a:ln/>
        </p:spPr>
        <p:txBody>
          <a:bodyPr/>
          <a:lstStyle/>
          <a:p>
            <a:endParaRPr lang="en-US" dirty="0" smtClean="0"/>
          </a:p>
        </p:txBody>
      </p:sp>
      <p:sp>
        <p:nvSpPr>
          <p:cNvPr id="196612" name="Tijdelijke aanduiding voor dianummer 3"/>
          <p:cNvSpPr>
            <a:spLocks noGrp="1"/>
          </p:cNvSpPr>
          <p:nvPr>
            <p:ph type="sldNum" sz="quarter" idx="5"/>
          </p:nvPr>
        </p:nvSpPr>
        <p:spPr>
          <a:noFill/>
        </p:spPr>
        <p:txBody>
          <a:bodyPr/>
          <a:lstStyle/>
          <a:p>
            <a:fld id="{17556F64-15AB-4EAF-B54B-FEE020D08FBF}" type="slidenum">
              <a:rPr lang="nl-NL" smtClean="0"/>
              <a:pPr/>
              <a:t>8</a:t>
            </a:fld>
            <a:endParaRPr lang="nl-NL"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Tijdelijke aanduiding voor dia-afbeelding 1"/>
          <p:cNvSpPr>
            <a:spLocks noGrp="1" noRot="1" noChangeAspect="1" noTextEdit="1"/>
          </p:cNvSpPr>
          <p:nvPr>
            <p:ph type="sldImg"/>
          </p:nvPr>
        </p:nvSpPr>
        <p:spPr>
          <a:ln/>
        </p:spPr>
      </p:sp>
      <p:sp>
        <p:nvSpPr>
          <p:cNvPr id="197635" name="Tijdelijke aanduiding voor notities 2"/>
          <p:cNvSpPr>
            <a:spLocks noGrp="1"/>
          </p:cNvSpPr>
          <p:nvPr>
            <p:ph type="body" idx="1"/>
          </p:nvPr>
        </p:nvSpPr>
        <p:spPr>
          <a:noFill/>
          <a:ln/>
        </p:spPr>
        <p:txBody>
          <a:bodyPr/>
          <a:lstStyle/>
          <a:p>
            <a:endParaRPr lang="en-US" dirty="0" smtClean="0"/>
          </a:p>
        </p:txBody>
      </p:sp>
      <p:sp>
        <p:nvSpPr>
          <p:cNvPr id="197636" name="Tijdelijke aanduiding voor dianummer 3"/>
          <p:cNvSpPr>
            <a:spLocks noGrp="1"/>
          </p:cNvSpPr>
          <p:nvPr>
            <p:ph type="sldNum" sz="quarter" idx="5"/>
          </p:nvPr>
        </p:nvSpPr>
        <p:spPr>
          <a:noFill/>
        </p:spPr>
        <p:txBody>
          <a:bodyPr/>
          <a:lstStyle/>
          <a:p>
            <a:fld id="{8C237243-EE8F-44D8-B82E-1C12F6DB651D}" type="slidenum">
              <a:rPr lang="nl-NL" smtClean="0"/>
              <a:pPr/>
              <a:t>9</a:t>
            </a:fld>
            <a:endParaRPr lang="nl-NL"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het opmaakprofiel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20-8-2012</a:t>
            </a:fld>
            <a:endParaRPr lang="nl-NL" dirty="0"/>
          </a:p>
        </p:txBody>
      </p:sp>
      <p:sp>
        <p:nvSpPr>
          <p:cNvPr id="5" name="Tijdelijke aanduiding voor voettekst 4"/>
          <p:cNvSpPr>
            <a:spLocks noGrp="1"/>
          </p:cNvSpPr>
          <p:nvPr>
            <p:ph type="ftr" sz="quarter" idx="11"/>
          </p:nvPr>
        </p:nvSpPr>
        <p:spPr/>
        <p:txBody>
          <a:bodyPr/>
          <a:lstStyle/>
          <a:p>
            <a:r>
              <a:rPr lang="nl-NL" dirty="0" smtClean="0"/>
              <a:t>SABIMA Course Material</a:t>
            </a:r>
            <a:endParaRPr lang="nl-NL" dirty="0"/>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a:t>
            </a:fld>
            <a:endParaRPr lang="nl-NL" dirty="0"/>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inhoud 2"/>
          <p:cNvSpPr>
            <a:spLocks noGrp="1"/>
          </p:cNvSpPr>
          <p:nvPr>
            <p:ph idx="1"/>
          </p:nvPr>
        </p:nvSpPr>
        <p:spPr/>
        <p:txBody>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20-8-2012</a:t>
            </a:fld>
            <a:endParaRPr lang="nl-NL" dirty="0"/>
          </a:p>
        </p:txBody>
      </p:sp>
      <p:sp>
        <p:nvSpPr>
          <p:cNvPr id="5" name="Tijdelijke aanduiding voor voettekst 4"/>
          <p:cNvSpPr>
            <a:spLocks noGrp="1"/>
          </p:cNvSpPr>
          <p:nvPr>
            <p:ph type="ftr" sz="quarter" idx="11"/>
          </p:nvPr>
        </p:nvSpPr>
        <p:spPr/>
        <p:txBody>
          <a:bodyPr/>
          <a:lstStyle/>
          <a:p>
            <a:r>
              <a:rPr lang="nl-NL" dirty="0" smtClean="0"/>
              <a:t>SABIMA Course  Material</a:t>
            </a:r>
            <a:endParaRPr lang="nl-NL" dirty="0"/>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a:t>
            </a:fld>
            <a:endParaRPr lang="nl-NL" dirty="0"/>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het opmaakprofiel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8F0FA-503B-447F-A02E-6BF1D880434F}" type="datetimeFigureOut">
              <a:rPr lang="nl-NL" smtClean="0"/>
              <a:pPr/>
              <a:t>20-8-2012</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dirty="0" smtClean="0"/>
              <a:t>SABIMA Course Material</a:t>
            </a:r>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E7185-A582-4542-8FF0-969B3F80C0A5}" type="slidenum">
              <a:rPr lang="nl-NL" smtClean="0"/>
              <a:pPr/>
              <a:t>‹#›</a:t>
            </a:fld>
            <a:endParaRPr lang="nl-N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slow">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857224" y="822325"/>
            <a:ext cx="6381750" cy="1657350"/>
          </a:xfrm>
        </p:spPr>
        <p:txBody>
          <a:bodyPr>
            <a:normAutofit fontScale="90000"/>
          </a:bodyPr>
          <a:lstStyle/>
          <a:p>
            <a:r>
              <a:rPr lang="fr-FR" sz="2400" b="1" i="1" dirty="0" smtClean="0"/>
              <a:t>« Renforcement des capacités pour une gestion saine de la biotechnologie en Afrique subsaharienne (SABIMA) »</a:t>
            </a:r>
            <a:r>
              <a:rPr lang="fr-FR" sz="2400" i="1" dirty="0" smtClean="0"/>
              <a:t/>
            </a:r>
            <a:br>
              <a:rPr lang="fr-FR" sz="2400" i="1" dirty="0" smtClean="0"/>
            </a:br>
            <a:r>
              <a:rPr lang="fr-FR" sz="2400" i="1" dirty="0" smtClean="0"/>
              <a:t/>
            </a:r>
            <a:br>
              <a:rPr lang="fr-FR" sz="2400" i="1" dirty="0" smtClean="0"/>
            </a:br>
            <a:r>
              <a:rPr lang="fr-FR" sz="2400" i="1" dirty="0" smtClean="0"/>
              <a:t>Cours sur la gestion</a:t>
            </a:r>
            <a:r>
              <a:rPr lang="fr-FR" sz="2400" b="1" i="1" dirty="0" smtClean="0"/>
              <a:t> </a:t>
            </a:r>
            <a:r>
              <a:rPr lang="fr-FR" sz="2400" i="1" dirty="0" smtClean="0"/>
              <a:t>responsable</a:t>
            </a:r>
            <a:endParaRPr lang="fr-BE" sz="2400" dirty="0" smtClean="0"/>
          </a:p>
        </p:txBody>
      </p:sp>
      <p:pic>
        <p:nvPicPr>
          <p:cNvPr id="15364" name="Picture 1" descr="FARA logo small"/>
          <p:cNvPicPr>
            <a:picLocks noChangeAspect="1" noChangeArrowheads="1"/>
          </p:cNvPicPr>
          <p:nvPr/>
        </p:nvPicPr>
        <p:blipFill>
          <a:blip r:embed="rId3" cstate="print"/>
          <a:srcRect/>
          <a:stretch>
            <a:fillRect/>
          </a:stretch>
        </p:blipFill>
        <p:spPr bwMode="auto">
          <a:xfrm>
            <a:off x="7261225" y="887413"/>
            <a:ext cx="1700213" cy="1460500"/>
          </a:xfrm>
          <a:prstGeom prst="rect">
            <a:avLst/>
          </a:prstGeom>
          <a:solidFill>
            <a:schemeClr val="bg1"/>
          </a:solidFill>
          <a:ln w="9525">
            <a:noFill/>
            <a:miter lim="800000"/>
            <a:headEnd/>
            <a:tailEnd/>
          </a:ln>
        </p:spPr>
      </p:pic>
      <p:sp>
        <p:nvSpPr>
          <p:cNvPr id="4" name="Tijdelijke aanduiding voor inhoud 2"/>
          <p:cNvSpPr txBox="1">
            <a:spLocks/>
          </p:cNvSpPr>
          <p:nvPr/>
        </p:nvSpPr>
        <p:spPr>
          <a:xfrm>
            <a:off x="457200" y="3068960"/>
            <a:ext cx="8229600" cy="3057203"/>
          </a:xfrm>
          <a:prstGeom prst="rect">
            <a:avLst/>
          </a:prstGeom>
        </p:spPr>
        <p:txBody>
          <a:bodyPr vert="horz" lIns="91440" tIns="45720" rIns="91440" bIns="45720" rtlCol="0">
            <a:normAutofit fontScale="92500" lnSpcReduction="10000"/>
          </a:bodyPr>
          <a:lstStyle/>
          <a:p>
            <a:pPr marL="514350" lvl="0" indent="-514350">
              <a:spcBef>
                <a:spcPct val="20000"/>
              </a:spcBef>
              <a:buFont typeface="Arial" pitchFamily="34" charset="0"/>
              <a:buAutoNum type="arabicPeriod"/>
              <a:defRPr/>
            </a:pPr>
            <a:r>
              <a:rPr lang="fr-FR" sz="2800" dirty="0" smtClean="0"/>
              <a:t>Introduction</a:t>
            </a:r>
          </a:p>
          <a:p>
            <a:pPr marL="514350" lvl="0" indent="-514350">
              <a:spcBef>
                <a:spcPct val="20000"/>
              </a:spcBef>
              <a:buFont typeface="Arial" pitchFamily="34" charset="0"/>
              <a:buAutoNum type="arabicPeriod"/>
              <a:defRPr/>
            </a:pPr>
            <a:r>
              <a:rPr lang="fr-FR" sz="2800" dirty="0" smtClean="0"/>
              <a:t>Gestion responsable en matière de biotechnologie</a:t>
            </a:r>
          </a:p>
          <a:p>
            <a:pPr marL="514350" lvl="0" indent="-514350">
              <a:spcBef>
                <a:spcPct val="20000"/>
              </a:spcBef>
              <a:buFont typeface="Arial" pitchFamily="34" charset="0"/>
              <a:buAutoNum type="arabicPeriod"/>
              <a:defRPr/>
            </a:pPr>
            <a:r>
              <a:rPr lang="fr-FR" sz="2800" dirty="0" smtClean="0"/>
              <a:t>Introduction de la gestion responsable dans une organisation</a:t>
            </a:r>
          </a:p>
          <a:p>
            <a:pPr marL="514350" lvl="0" indent="-514350">
              <a:spcBef>
                <a:spcPct val="20000"/>
              </a:spcBef>
              <a:buFont typeface="Arial" pitchFamily="34" charset="0"/>
              <a:buAutoNum type="arabicPeriod"/>
              <a:defRPr/>
            </a:pPr>
            <a:r>
              <a:rPr lang="fr-FR" sz="2800" b="1" dirty="0" smtClean="0"/>
              <a:t>Réponse aux incidents</a:t>
            </a:r>
          </a:p>
          <a:p>
            <a:pPr marL="514350" lvl="0" indent="-514350">
              <a:spcBef>
                <a:spcPct val="20000"/>
              </a:spcBef>
              <a:buFont typeface="Arial" pitchFamily="34" charset="0"/>
              <a:buAutoNum type="arabicPeriod"/>
              <a:defRPr/>
            </a:pPr>
            <a:r>
              <a:rPr lang="fr-FR" sz="2800" dirty="0" smtClean="0"/>
              <a:t>Formation et communication</a:t>
            </a:r>
          </a:p>
          <a:p>
            <a:pPr marL="514350" lvl="0" indent="-514350">
              <a:spcBef>
                <a:spcPct val="20000"/>
              </a:spcBef>
              <a:buFont typeface="Arial" pitchFamily="34" charset="0"/>
              <a:buAutoNum type="arabicPeriod"/>
              <a:defRPr/>
            </a:pPr>
            <a:r>
              <a:rPr lang="fr-FR" sz="2800" dirty="0" smtClean="0"/>
              <a:t>Vérification et audits</a:t>
            </a:r>
            <a:endParaRPr kumimoji="0" lang="en-US" sz="28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el 1"/>
          <p:cNvSpPr>
            <a:spLocks noGrp="1"/>
          </p:cNvSpPr>
          <p:nvPr>
            <p:ph type="title"/>
          </p:nvPr>
        </p:nvSpPr>
        <p:spPr/>
        <p:txBody>
          <a:bodyPr/>
          <a:lstStyle/>
          <a:p>
            <a:r>
              <a:rPr lang="fr-FR" dirty="0" smtClean="0"/>
              <a:t>4. Réponse aux incidents</a:t>
            </a:r>
          </a:p>
        </p:txBody>
      </p:sp>
      <p:sp>
        <p:nvSpPr>
          <p:cNvPr id="23555" name="Tijdelijke aanduiding voor inhoud 2"/>
          <p:cNvSpPr>
            <a:spLocks noGrp="1"/>
          </p:cNvSpPr>
          <p:nvPr>
            <p:ph idx="1"/>
          </p:nvPr>
        </p:nvSpPr>
        <p:spPr>
          <a:xfrm>
            <a:off x="457200" y="1600200"/>
            <a:ext cx="8229600" cy="4757758"/>
          </a:xfrm>
        </p:spPr>
        <p:txBody>
          <a:bodyPr rtlCol="0">
            <a:normAutofit fontScale="92500" lnSpcReduction="20000"/>
          </a:bodyPr>
          <a:lstStyle/>
          <a:p>
            <a:pPr fontAlgn="auto">
              <a:spcAft>
                <a:spcPts val="0"/>
              </a:spcAft>
              <a:buFont typeface="Wingdings" pitchFamily="2" charset="2"/>
              <a:buNone/>
              <a:defRPr/>
            </a:pPr>
            <a:r>
              <a:rPr lang="fr-FR" b="1" dirty="0" smtClean="0"/>
              <a:t>Processus de réponse aux incidents</a:t>
            </a:r>
            <a:r>
              <a:rPr lang="fr-FR" sz="3500" b="1" dirty="0" smtClean="0"/>
              <a:t> </a:t>
            </a:r>
          </a:p>
          <a:p>
            <a:pPr fontAlgn="auto">
              <a:spcAft>
                <a:spcPts val="0"/>
              </a:spcAft>
              <a:buFont typeface="Wingdings" pitchFamily="2" charset="2"/>
              <a:buNone/>
              <a:defRPr/>
            </a:pPr>
            <a:r>
              <a:rPr lang="fr-FR" dirty="0" smtClean="0"/>
              <a:t>2. Vérification de l’incident</a:t>
            </a:r>
          </a:p>
          <a:p>
            <a:pPr lvl="1" fontAlgn="auto">
              <a:spcAft>
                <a:spcPts val="0"/>
              </a:spcAft>
              <a:buFont typeface="Arial" pitchFamily="34" charset="0"/>
              <a:buChar char="–"/>
              <a:defRPr/>
            </a:pPr>
            <a:endParaRPr lang="fr-FR" sz="1300" dirty="0" smtClean="0"/>
          </a:p>
          <a:p>
            <a:pPr lvl="1">
              <a:defRPr/>
            </a:pPr>
            <a:r>
              <a:rPr lang="fr-FR" dirty="0" smtClean="0"/>
              <a:t>La notification initiale d’un incident potentiel doit être adressée au(x) contact(s) interne(s) compétent(s) (par exemple le(s) chargé(s) de la gestion responsable, de la réglementation, de la qualité, de la conformité et/ou des affaires juridiques), qui doit/doivent s’assurer :</a:t>
            </a:r>
          </a:p>
          <a:p>
            <a:pPr lvl="2" fontAlgn="auto">
              <a:spcAft>
                <a:spcPts val="0"/>
              </a:spcAft>
              <a:buFont typeface="Arial" pitchFamily="34" charset="0"/>
              <a:buChar char="•"/>
              <a:defRPr/>
            </a:pPr>
            <a:r>
              <a:rPr lang="fr-FR" dirty="0" smtClean="0"/>
              <a:t>qu’il y a eu un incident ;</a:t>
            </a:r>
          </a:p>
          <a:p>
            <a:pPr lvl="2" fontAlgn="auto">
              <a:spcAft>
                <a:spcPts val="0"/>
              </a:spcAft>
              <a:buFont typeface="Arial" pitchFamily="34" charset="0"/>
              <a:buChar char="•"/>
              <a:defRPr/>
            </a:pPr>
            <a:r>
              <a:rPr lang="fr-FR" dirty="0" smtClean="0"/>
              <a:t>de la nature de celui-ci ;</a:t>
            </a:r>
          </a:p>
          <a:p>
            <a:pPr lvl="2">
              <a:defRPr/>
            </a:pPr>
            <a:r>
              <a:rPr lang="fr-FR" dirty="0" smtClean="0"/>
              <a:t>qu’il n’y a eu aucune erreur d’identification ;</a:t>
            </a:r>
          </a:p>
          <a:p>
            <a:pPr lvl="2">
              <a:defRPr/>
            </a:pPr>
            <a:r>
              <a:rPr lang="fr-FR" dirty="0" smtClean="0"/>
              <a:t>qu’un incident a été effectivement constaté concernant le produit de l’organisation.</a:t>
            </a:r>
          </a:p>
        </p:txBody>
      </p:sp>
    </p:spTree>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el 1"/>
          <p:cNvSpPr>
            <a:spLocks noGrp="1"/>
          </p:cNvSpPr>
          <p:nvPr>
            <p:ph type="title"/>
          </p:nvPr>
        </p:nvSpPr>
        <p:spPr/>
        <p:txBody>
          <a:bodyPr/>
          <a:lstStyle/>
          <a:p>
            <a:r>
              <a:rPr lang="fr-FR" dirty="0" smtClean="0"/>
              <a:t>4. Réponse aux incidents</a:t>
            </a:r>
          </a:p>
        </p:txBody>
      </p:sp>
      <p:sp>
        <p:nvSpPr>
          <p:cNvPr id="24579" name="Tijdelijke aanduiding voor inhoud 2"/>
          <p:cNvSpPr>
            <a:spLocks noGrp="1"/>
          </p:cNvSpPr>
          <p:nvPr>
            <p:ph idx="1"/>
          </p:nvPr>
        </p:nvSpPr>
        <p:spPr>
          <a:xfrm>
            <a:off x="457200" y="1600200"/>
            <a:ext cx="8229600" cy="4686320"/>
          </a:xfrm>
        </p:spPr>
        <p:txBody>
          <a:bodyPr rtlCol="0">
            <a:normAutofit fontScale="85000" lnSpcReduction="10000"/>
          </a:bodyPr>
          <a:lstStyle/>
          <a:p>
            <a:pPr>
              <a:buNone/>
              <a:defRPr/>
            </a:pPr>
            <a:r>
              <a:rPr lang="fr-FR" sz="3900" b="1" dirty="0" smtClean="0"/>
              <a:t>Processus de réponse aux incidents</a:t>
            </a:r>
            <a:endParaRPr lang="fr-FR" sz="4100" b="1" dirty="0" smtClean="0"/>
          </a:p>
          <a:p>
            <a:pPr>
              <a:buNone/>
              <a:defRPr/>
            </a:pPr>
            <a:r>
              <a:rPr lang="fr-FR" sz="3900" dirty="0" smtClean="0"/>
              <a:t>3. Constat de l’ampleur de l’incident</a:t>
            </a:r>
          </a:p>
          <a:p>
            <a:pPr lvl="1" fontAlgn="auto">
              <a:spcAft>
                <a:spcPts val="0"/>
              </a:spcAft>
              <a:buFont typeface="Arial" pitchFamily="34" charset="0"/>
              <a:buChar char="–"/>
              <a:defRPr/>
            </a:pPr>
            <a:endParaRPr lang="fr-FR" dirty="0" smtClean="0"/>
          </a:p>
          <a:p>
            <a:pPr lvl="1" fontAlgn="auto">
              <a:spcAft>
                <a:spcPts val="0"/>
              </a:spcAft>
              <a:buFont typeface="Arial" pitchFamily="34" charset="0"/>
              <a:buChar char="–"/>
              <a:defRPr/>
            </a:pPr>
            <a:r>
              <a:rPr lang="fr-FR" dirty="0" smtClean="0"/>
              <a:t>Une petite équipe d’</a:t>
            </a:r>
            <a:r>
              <a:rPr lang="fr-FR" b="1" dirty="0" smtClean="0"/>
              <a:t>experts</a:t>
            </a:r>
            <a:r>
              <a:rPr lang="fr-FR" dirty="0" smtClean="0"/>
              <a:t> ;</a:t>
            </a:r>
          </a:p>
          <a:p>
            <a:pPr lvl="1">
              <a:defRPr/>
            </a:pPr>
            <a:r>
              <a:rPr lang="fr-FR" dirty="0" smtClean="0"/>
              <a:t>déterminer </a:t>
            </a:r>
            <a:r>
              <a:rPr lang="fr-FR" b="1" dirty="0" smtClean="0"/>
              <a:t>rapidement</a:t>
            </a:r>
            <a:r>
              <a:rPr lang="fr-FR" dirty="0" smtClean="0"/>
              <a:t> l’impact et l’ampleur de l’incident potentiel (conséquences physiques, implications d’ordre réglementaire, obligations d’ordre réglementaire et risques de responsabilité/différend) ;</a:t>
            </a:r>
          </a:p>
          <a:p>
            <a:pPr lvl="1">
              <a:defRPr/>
            </a:pPr>
            <a:r>
              <a:rPr lang="fr-FR" b="1" dirty="0" smtClean="0"/>
              <a:t>rapide et de grande ampleur </a:t>
            </a:r>
            <a:r>
              <a:rPr lang="fr-FR" dirty="0" smtClean="0"/>
              <a:t>afin que les mécanismes de réponse interne et externe appropriés puissent être mis en œuvre, suite à la communication des informations appropriées aux principales parties prenantes.</a:t>
            </a:r>
          </a:p>
        </p:txBody>
      </p:sp>
    </p:spTree>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el 1"/>
          <p:cNvSpPr>
            <a:spLocks noGrp="1"/>
          </p:cNvSpPr>
          <p:nvPr>
            <p:ph type="title"/>
          </p:nvPr>
        </p:nvSpPr>
        <p:spPr/>
        <p:txBody>
          <a:bodyPr/>
          <a:lstStyle/>
          <a:p>
            <a:r>
              <a:rPr lang="fr-FR" dirty="0" smtClean="0"/>
              <a:t>4. Réponse aux incidents</a:t>
            </a:r>
          </a:p>
        </p:txBody>
      </p:sp>
      <p:sp>
        <p:nvSpPr>
          <p:cNvPr id="25603" name="Tijdelijke aanduiding voor inhoud 2"/>
          <p:cNvSpPr>
            <a:spLocks noGrp="1"/>
          </p:cNvSpPr>
          <p:nvPr>
            <p:ph idx="1"/>
          </p:nvPr>
        </p:nvSpPr>
        <p:spPr>
          <a:xfrm>
            <a:off x="457200" y="1600200"/>
            <a:ext cx="8229600" cy="4686320"/>
          </a:xfrm>
        </p:spPr>
        <p:txBody>
          <a:bodyPr rtlCol="0">
            <a:normAutofit fontScale="85000" lnSpcReduction="20000"/>
          </a:bodyPr>
          <a:lstStyle/>
          <a:p>
            <a:pPr>
              <a:buNone/>
              <a:defRPr/>
            </a:pPr>
            <a:r>
              <a:rPr lang="fr-FR" sz="3800" b="1" dirty="0" smtClean="0"/>
              <a:t>Processus de réponse aux incidents</a:t>
            </a:r>
          </a:p>
          <a:p>
            <a:pPr>
              <a:buNone/>
              <a:defRPr/>
            </a:pPr>
            <a:r>
              <a:rPr lang="fr-FR" sz="3500" dirty="0" smtClean="0"/>
              <a:t>4. Convocation de l’équipe de réponse aux incidents</a:t>
            </a:r>
          </a:p>
          <a:p>
            <a:pPr lvl="1" fontAlgn="auto">
              <a:spcAft>
                <a:spcPts val="0"/>
              </a:spcAft>
              <a:buFont typeface="Arial" pitchFamily="34" charset="0"/>
              <a:buChar char="–"/>
              <a:defRPr/>
            </a:pPr>
            <a:endParaRPr lang="fr-FR" dirty="0" smtClean="0"/>
          </a:p>
          <a:p>
            <a:pPr lvl="1">
              <a:defRPr/>
            </a:pPr>
            <a:r>
              <a:rPr lang="fr-FR" dirty="0" smtClean="0"/>
              <a:t>L’</a:t>
            </a:r>
            <a:r>
              <a:rPr lang="fr-FR" b="1" dirty="0" smtClean="0"/>
              <a:t>équipe de réponse</a:t>
            </a:r>
            <a:r>
              <a:rPr lang="fr-FR" dirty="0" smtClean="0"/>
              <a:t> dépendra de l’évaluation initiale de l’ampleur, de l’impact potentiel de l’incident et de l’expertise nécessaire pour la gestion de la situation.</a:t>
            </a:r>
          </a:p>
          <a:p>
            <a:pPr lvl="1">
              <a:defRPr/>
            </a:pPr>
            <a:r>
              <a:rPr lang="fr-FR" dirty="0" smtClean="0"/>
              <a:t>Le </a:t>
            </a:r>
            <a:r>
              <a:rPr lang="fr-FR" b="1" dirty="0" smtClean="0"/>
              <a:t>chef de l’équipe de réponse </a:t>
            </a:r>
            <a:r>
              <a:rPr lang="fr-FR" dirty="0" smtClean="0"/>
              <a:t>doit disposer de l’expertise, du temps et des ressources nécessaires pour la gestion opportune du problème.</a:t>
            </a:r>
          </a:p>
          <a:p>
            <a:pPr lvl="1">
              <a:defRPr/>
            </a:pPr>
            <a:r>
              <a:rPr lang="fr-FR" dirty="0" smtClean="0"/>
              <a:t>Il est important de préciser exactement les rôles et responsabilités et d’assurer la transparence et la coordination entre les sous-équipes.</a:t>
            </a:r>
          </a:p>
        </p:txBody>
      </p:sp>
    </p:spTree>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el 1"/>
          <p:cNvSpPr>
            <a:spLocks noGrp="1"/>
          </p:cNvSpPr>
          <p:nvPr>
            <p:ph type="title"/>
          </p:nvPr>
        </p:nvSpPr>
        <p:spPr/>
        <p:txBody>
          <a:bodyPr/>
          <a:lstStyle/>
          <a:p>
            <a:r>
              <a:rPr lang="fr-FR" dirty="0" smtClean="0"/>
              <a:t>4. Réponse aux incidents</a:t>
            </a:r>
          </a:p>
        </p:txBody>
      </p:sp>
      <p:sp>
        <p:nvSpPr>
          <p:cNvPr id="26627" name="Tijdelijke aanduiding voor inhoud 2"/>
          <p:cNvSpPr>
            <a:spLocks noGrp="1"/>
          </p:cNvSpPr>
          <p:nvPr>
            <p:ph idx="1"/>
          </p:nvPr>
        </p:nvSpPr>
        <p:spPr>
          <a:xfrm>
            <a:off x="457200" y="1357298"/>
            <a:ext cx="8229600" cy="5043510"/>
          </a:xfrm>
        </p:spPr>
        <p:txBody>
          <a:bodyPr rtlCol="0">
            <a:normAutofit fontScale="85000" lnSpcReduction="20000"/>
          </a:bodyPr>
          <a:lstStyle/>
          <a:p>
            <a:pPr>
              <a:buNone/>
              <a:defRPr/>
            </a:pPr>
            <a:r>
              <a:rPr lang="fr-FR" sz="3500" b="1" dirty="0" smtClean="0"/>
              <a:t>Processus de réponse aux incidents</a:t>
            </a:r>
            <a:endParaRPr lang="fr-FR" sz="3800" b="1" dirty="0" smtClean="0"/>
          </a:p>
          <a:p>
            <a:pPr>
              <a:buNone/>
              <a:defRPr/>
            </a:pPr>
            <a:r>
              <a:rPr lang="fr-FR" sz="3500" dirty="0" smtClean="0"/>
              <a:t>5. Elaboration et mise en œuvre du plan de réponse aux incidents</a:t>
            </a:r>
          </a:p>
          <a:p>
            <a:pPr lvl="1" fontAlgn="auto">
              <a:spcAft>
                <a:spcPts val="0"/>
              </a:spcAft>
              <a:buFont typeface="Arial" pitchFamily="34" charset="0"/>
              <a:buChar char="–"/>
              <a:defRPr/>
            </a:pPr>
            <a:endParaRPr lang="fr-FR" sz="1500" dirty="0" smtClean="0"/>
          </a:p>
          <a:p>
            <a:pPr lvl="1">
              <a:defRPr/>
            </a:pPr>
            <a:r>
              <a:rPr lang="fr-FR" dirty="0" smtClean="0"/>
              <a:t>Les activités de réponse doivent prendre en compte le cadre des engagements des parties prenantes, les exigences d’ordre réglementaire, les obligations contractuelles et les autres exigences d’ordre juridique, au nombre desquelles pourraient figurer les responsabilités liées à la confidentialité.</a:t>
            </a:r>
          </a:p>
          <a:p>
            <a:pPr lvl="1">
              <a:defRPr/>
            </a:pPr>
            <a:r>
              <a:rPr lang="fr-FR" dirty="0" smtClean="0"/>
              <a:t>Des efforts doivent être déployés en vue de maintenir la confiance des clients, du marché et du grand public. </a:t>
            </a:r>
          </a:p>
          <a:p>
            <a:pPr lvl="1">
              <a:defRPr/>
            </a:pPr>
            <a:r>
              <a:rPr lang="fr-FR" dirty="0" smtClean="0"/>
              <a:t>Le plan de réponse doit identifier les mesures à prendre, les personnes responsables de leur mise en œuvre et le moment opportun.</a:t>
            </a:r>
          </a:p>
        </p:txBody>
      </p:sp>
    </p:spTree>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el 1"/>
          <p:cNvSpPr>
            <a:spLocks noGrp="1"/>
          </p:cNvSpPr>
          <p:nvPr>
            <p:ph type="title"/>
          </p:nvPr>
        </p:nvSpPr>
        <p:spPr/>
        <p:txBody>
          <a:bodyPr/>
          <a:lstStyle/>
          <a:p>
            <a:r>
              <a:rPr lang="fr-FR" dirty="0" smtClean="0"/>
              <a:t>4. Réponse aux incidents</a:t>
            </a:r>
          </a:p>
        </p:txBody>
      </p:sp>
      <p:sp>
        <p:nvSpPr>
          <p:cNvPr id="27651" name="Tijdelijke aanduiding voor inhoud 2"/>
          <p:cNvSpPr>
            <a:spLocks noGrp="1"/>
          </p:cNvSpPr>
          <p:nvPr>
            <p:ph idx="1"/>
          </p:nvPr>
        </p:nvSpPr>
        <p:spPr>
          <a:xfrm>
            <a:off x="457200" y="1600200"/>
            <a:ext cx="8229600" cy="4900634"/>
          </a:xfrm>
        </p:spPr>
        <p:txBody>
          <a:bodyPr rtlCol="0">
            <a:normAutofit fontScale="85000" lnSpcReduction="20000"/>
          </a:bodyPr>
          <a:lstStyle/>
          <a:p>
            <a:pPr>
              <a:buNone/>
              <a:defRPr/>
            </a:pPr>
            <a:r>
              <a:rPr lang="fr-FR" sz="3900" b="1" dirty="0" smtClean="0"/>
              <a:t>Processus de réponse aux incidents</a:t>
            </a:r>
            <a:endParaRPr lang="fr-FR" sz="4100" b="1" dirty="0" smtClean="0"/>
          </a:p>
          <a:p>
            <a:pPr>
              <a:buNone/>
              <a:defRPr/>
            </a:pPr>
            <a:r>
              <a:rPr lang="fr-FR" sz="3900" dirty="0" smtClean="0"/>
              <a:t>5. Elaboration et mise en œuvre du plan de réponse aux incidents</a:t>
            </a:r>
          </a:p>
          <a:p>
            <a:pPr lvl="1" fontAlgn="auto">
              <a:spcAft>
                <a:spcPts val="0"/>
              </a:spcAft>
              <a:buFont typeface="Arial" pitchFamily="34" charset="0"/>
              <a:buChar char="–"/>
              <a:defRPr/>
            </a:pPr>
            <a:endParaRPr lang="fr-FR" sz="1500" dirty="0" smtClean="0"/>
          </a:p>
          <a:p>
            <a:pPr lvl="1">
              <a:defRPr/>
            </a:pPr>
            <a:r>
              <a:rPr lang="fr-FR" dirty="0" smtClean="0"/>
              <a:t>Le plan de réponse devra faire l’objet d’une mise à jour continue, à mesure que de nouveaux événements se produiront et être transparent en tant qu’outil de travail pour tous les membres de l’équipe.</a:t>
            </a:r>
          </a:p>
          <a:p>
            <a:pPr lvl="1" fontAlgn="auto">
              <a:spcAft>
                <a:spcPts val="0"/>
              </a:spcAft>
              <a:buFont typeface="Arial" pitchFamily="34" charset="0"/>
              <a:buChar char="–"/>
              <a:defRPr/>
            </a:pPr>
            <a:endParaRPr lang="fr-FR" sz="1500" dirty="0" smtClean="0"/>
          </a:p>
          <a:p>
            <a:pPr lvl="1">
              <a:defRPr/>
            </a:pPr>
            <a:r>
              <a:rPr lang="fr-FR" dirty="0" smtClean="0"/>
              <a:t>Les parties prenantes doivent être identifiées et dûment informées de tout incident et de tous impacts potentiels sur eux. Les communications doivent s’inscrire dans le cadre réglementaire et juridique pertinent. Les questions émergentes doivent être dûment résolues par des experts avisés.</a:t>
            </a:r>
          </a:p>
        </p:txBody>
      </p:sp>
    </p:spTree>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el 1"/>
          <p:cNvSpPr>
            <a:spLocks noGrp="1"/>
          </p:cNvSpPr>
          <p:nvPr>
            <p:ph type="title"/>
          </p:nvPr>
        </p:nvSpPr>
        <p:spPr/>
        <p:txBody>
          <a:bodyPr/>
          <a:lstStyle/>
          <a:p>
            <a:r>
              <a:rPr lang="fr-FR" dirty="0" smtClean="0"/>
              <a:t>4. Réponse aux incidents</a:t>
            </a:r>
          </a:p>
        </p:txBody>
      </p:sp>
      <p:sp>
        <p:nvSpPr>
          <p:cNvPr id="28675" name="Tijdelijke aanduiding voor inhoud 2"/>
          <p:cNvSpPr>
            <a:spLocks noGrp="1"/>
          </p:cNvSpPr>
          <p:nvPr>
            <p:ph idx="1"/>
          </p:nvPr>
        </p:nvSpPr>
        <p:spPr/>
        <p:txBody>
          <a:bodyPr rtlCol="0">
            <a:normAutofit fontScale="85000" lnSpcReduction="20000"/>
          </a:bodyPr>
          <a:lstStyle/>
          <a:p>
            <a:pPr>
              <a:buNone/>
              <a:defRPr/>
            </a:pPr>
            <a:r>
              <a:rPr lang="fr-FR" sz="3500" b="1" dirty="0" smtClean="0"/>
              <a:t>Processus de réponse aux incidents</a:t>
            </a:r>
          </a:p>
          <a:p>
            <a:pPr>
              <a:buNone/>
              <a:defRPr/>
            </a:pPr>
            <a:r>
              <a:rPr lang="fr-FR" dirty="0" smtClean="0"/>
              <a:t>6. Amélioration du processus</a:t>
            </a:r>
          </a:p>
          <a:p>
            <a:pPr lvl="1" fontAlgn="auto">
              <a:spcAft>
                <a:spcPts val="0"/>
              </a:spcAft>
              <a:buFont typeface="Arial" pitchFamily="34" charset="0"/>
              <a:buChar char="–"/>
              <a:defRPr/>
            </a:pPr>
            <a:endParaRPr lang="fr-FR" dirty="0" smtClean="0"/>
          </a:p>
          <a:p>
            <a:pPr lvl="1">
              <a:defRPr/>
            </a:pPr>
            <a:r>
              <a:rPr lang="fr-FR" dirty="0" smtClean="0"/>
              <a:t>Il convient d’évaluer l’efficacité des mesures correctives après une période indiquée.</a:t>
            </a:r>
          </a:p>
          <a:p>
            <a:pPr lvl="1">
              <a:defRPr/>
            </a:pPr>
            <a:r>
              <a:rPr lang="fr-FR" dirty="0" smtClean="0"/>
              <a:t>À un stade approprié de la gestion de l’incident, il y a lieu de procéder à une enquête interne et de préconiser des améliorations du processus de nature à contribuer à réduire le risque d’incidents similaires à l’avenir.</a:t>
            </a:r>
          </a:p>
          <a:p>
            <a:pPr lvl="1">
              <a:defRPr/>
            </a:pPr>
            <a:r>
              <a:rPr lang="fr-FR" dirty="0" smtClean="0"/>
              <a:t>Par ailleurs, l’évaluation du processus et des procédures de réponse aux incidents de l’organisation doit se faire en temps opportun, après un incident.</a:t>
            </a:r>
          </a:p>
        </p:txBody>
      </p:sp>
    </p:spTree>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el 1"/>
          <p:cNvSpPr>
            <a:spLocks noGrp="1"/>
          </p:cNvSpPr>
          <p:nvPr>
            <p:ph type="title"/>
          </p:nvPr>
        </p:nvSpPr>
        <p:spPr/>
        <p:txBody>
          <a:bodyPr/>
          <a:lstStyle/>
          <a:p>
            <a:r>
              <a:rPr lang="fr-FR" dirty="0" smtClean="0"/>
              <a:t>4. Réponse aux incidents</a:t>
            </a:r>
          </a:p>
        </p:txBody>
      </p:sp>
      <p:sp>
        <p:nvSpPr>
          <p:cNvPr id="104451" name="Tijdelijke aanduiding voor inhoud 2"/>
          <p:cNvSpPr>
            <a:spLocks noGrp="1"/>
          </p:cNvSpPr>
          <p:nvPr>
            <p:ph idx="1"/>
          </p:nvPr>
        </p:nvSpPr>
        <p:spPr/>
        <p:txBody>
          <a:bodyPr/>
          <a:lstStyle/>
          <a:p>
            <a:pPr>
              <a:buFont typeface="Wingdings" pitchFamily="2" charset="2"/>
              <a:buNone/>
            </a:pPr>
            <a:r>
              <a:rPr lang="fr-FR" b="1" dirty="0" smtClean="0"/>
              <a:t>Processus de réponse aux incidents</a:t>
            </a:r>
            <a:endParaRPr lang="en-GB" b="1" dirty="0" smtClean="0"/>
          </a:p>
          <a:p>
            <a:pPr lvl="1"/>
            <a:endParaRPr lang="en-GB" dirty="0" smtClean="0"/>
          </a:p>
        </p:txBody>
      </p:sp>
      <p:graphicFrame>
        <p:nvGraphicFramePr>
          <p:cNvPr id="6" name="Diagram 5"/>
          <p:cNvGraphicFramePr/>
          <p:nvPr>
            <p:extLst>
              <p:ext uri="{D42A27DB-BD31-4B8C-83A1-F6EECF244321}">
                <p14:modId xmlns:p14="http://schemas.microsoft.com/office/powerpoint/2010/main" xmlns="" val="343015788"/>
              </p:ext>
            </p:extLst>
          </p:nvPr>
        </p:nvGraphicFramePr>
        <p:xfrm>
          <a:off x="490537" y="2011855"/>
          <a:ext cx="8243559"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el 1"/>
          <p:cNvSpPr>
            <a:spLocks noGrp="1"/>
          </p:cNvSpPr>
          <p:nvPr>
            <p:ph type="title"/>
          </p:nvPr>
        </p:nvSpPr>
        <p:spPr/>
        <p:txBody>
          <a:bodyPr/>
          <a:lstStyle/>
          <a:p>
            <a:r>
              <a:rPr lang="fr-FR" dirty="0" smtClean="0"/>
              <a:t>4. Réponse aux incidents</a:t>
            </a:r>
          </a:p>
        </p:txBody>
      </p:sp>
      <p:sp>
        <p:nvSpPr>
          <p:cNvPr id="105475" name="Tijdelijke aanduiding voor inhoud 2"/>
          <p:cNvSpPr>
            <a:spLocks noGrp="1"/>
          </p:cNvSpPr>
          <p:nvPr>
            <p:ph idx="1"/>
          </p:nvPr>
        </p:nvSpPr>
        <p:spPr/>
        <p:txBody>
          <a:bodyPr/>
          <a:lstStyle/>
          <a:p>
            <a:pPr>
              <a:buFont typeface="Wingdings" pitchFamily="2" charset="2"/>
              <a:buNone/>
            </a:pPr>
            <a:r>
              <a:rPr lang="fr-FR" b="1" dirty="0" smtClean="0">
                <a:solidFill>
                  <a:srgbClr val="FF0000"/>
                </a:solidFill>
              </a:rPr>
              <a:t>Soyez prêts !</a:t>
            </a:r>
          </a:p>
          <a:p>
            <a:pPr lvl="1"/>
            <a:endParaRPr lang="fr-FR" dirty="0" smtClean="0"/>
          </a:p>
          <a:p>
            <a:pPr lvl="1"/>
            <a:r>
              <a:rPr lang="fr-FR" dirty="0" smtClean="0"/>
              <a:t>Rôles et responsabilités</a:t>
            </a:r>
          </a:p>
          <a:p>
            <a:pPr lvl="1"/>
            <a:r>
              <a:rPr lang="fr-FR" dirty="0" smtClean="0"/>
              <a:t>Cascade de contacts</a:t>
            </a:r>
          </a:p>
          <a:p>
            <a:pPr lvl="1"/>
            <a:r>
              <a:rPr lang="fr-FR" dirty="0" smtClean="0"/>
              <a:t>Existence de processus</a:t>
            </a:r>
          </a:p>
          <a:p>
            <a:pPr lvl="1"/>
            <a:r>
              <a:rPr lang="fr-FR" dirty="0" smtClean="0"/>
              <a:t>Disponibilité d’outils</a:t>
            </a:r>
          </a:p>
          <a:p>
            <a:pPr lvl="1"/>
            <a:r>
              <a:rPr lang="fr-FR" dirty="0" smtClean="0"/>
              <a:t>Formation des personnes</a:t>
            </a:r>
          </a:p>
        </p:txBody>
      </p:sp>
    </p:spTree>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p:txBody>
          <a:bodyPr/>
          <a:lstStyle/>
          <a:p>
            <a:endParaRPr lang="en-US" dirty="0" smtClean="0"/>
          </a:p>
        </p:txBody>
      </p:sp>
      <p:sp>
        <p:nvSpPr>
          <p:cNvPr id="21507" name="Tijdelijke aanduiding voor inhoud 2"/>
          <p:cNvSpPr>
            <a:spLocks noGrp="1"/>
          </p:cNvSpPr>
          <p:nvPr>
            <p:ph idx="1"/>
          </p:nvPr>
        </p:nvSpPr>
        <p:spPr/>
        <p:txBody>
          <a:bodyPr rtlCol="0">
            <a:normAutofit/>
          </a:bodyPr>
          <a:lstStyle/>
          <a:p>
            <a:pPr marL="457200" indent="-457200" fontAlgn="auto">
              <a:spcAft>
                <a:spcPts val="0"/>
              </a:spcAft>
              <a:buNone/>
              <a:defRPr/>
            </a:pPr>
            <a:r>
              <a:rPr lang="en-GB" b="1" dirty="0" smtClean="0">
                <a:solidFill>
                  <a:srgbClr val="002060"/>
                </a:solidFill>
              </a:rPr>
              <a:t>4. </a:t>
            </a:r>
            <a:r>
              <a:rPr lang="fr-FR" b="1" dirty="0" smtClean="0">
                <a:solidFill>
                  <a:srgbClr val="002060"/>
                </a:solidFill>
              </a:rPr>
              <a:t>Réponse aux incidents</a:t>
            </a:r>
          </a:p>
          <a:p>
            <a:pPr lvl="1">
              <a:defRPr/>
            </a:pPr>
            <a:r>
              <a:rPr lang="fr-FR" dirty="0" smtClean="0"/>
              <a:t>Que considère-t-on comme un incident ?</a:t>
            </a:r>
          </a:p>
          <a:p>
            <a:pPr lvl="1">
              <a:defRPr/>
            </a:pPr>
            <a:r>
              <a:rPr lang="fr-FR" dirty="0" smtClean="0"/>
              <a:t>Système de réponse aux incidents</a:t>
            </a:r>
          </a:p>
          <a:p>
            <a:pPr lvl="1">
              <a:defRPr/>
            </a:pPr>
            <a:r>
              <a:rPr lang="fr-FR" dirty="0" smtClean="0"/>
              <a:t>Processus de réponse aux incidents</a:t>
            </a:r>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p:txBody>
          <a:bodyPr/>
          <a:lstStyle/>
          <a:p>
            <a:endParaRPr lang="en-US" dirty="0" smtClean="0"/>
          </a:p>
        </p:txBody>
      </p:sp>
      <p:sp>
        <p:nvSpPr>
          <p:cNvPr id="21507" name="Tijdelijke aanduiding voor inhoud 2"/>
          <p:cNvSpPr>
            <a:spLocks noGrp="1"/>
          </p:cNvSpPr>
          <p:nvPr>
            <p:ph idx="1"/>
          </p:nvPr>
        </p:nvSpPr>
        <p:spPr/>
        <p:txBody>
          <a:bodyPr rtlCol="0">
            <a:normAutofit/>
          </a:bodyPr>
          <a:lstStyle/>
          <a:p>
            <a:pPr marL="457200" indent="-457200" fontAlgn="auto">
              <a:spcAft>
                <a:spcPts val="0"/>
              </a:spcAft>
              <a:buNone/>
              <a:defRPr/>
            </a:pPr>
            <a:r>
              <a:rPr lang="fr-FR" b="1" dirty="0" smtClean="0">
                <a:solidFill>
                  <a:srgbClr val="002060"/>
                </a:solidFill>
              </a:rPr>
              <a:t>4. Réponse aux incidents</a:t>
            </a:r>
          </a:p>
          <a:p>
            <a:pPr lvl="1" fontAlgn="auto">
              <a:spcAft>
                <a:spcPts val="0"/>
              </a:spcAft>
              <a:buFont typeface="Arial" pitchFamily="34" charset="0"/>
              <a:buChar char="–"/>
              <a:defRPr/>
            </a:pPr>
            <a:r>
              <a:rPr lang="fr-FR" dirty="0" smtClean="0"/>
              <a:t>Que considère-t-on comme un incident ?</a:t>
            </a:r>
          </a:p>
          <a:p>
            <a:pPr lvl="1">
              <a:defRPr/>
            </a:pPr>
            <a:r>
              <a:rPr lang="fr-FR" dirty="0" smtClean="0"/>
              <a:t>Système de réponse aux incidents</a:t>
            </a:r>
          </a:p>
          <a:p>
            <a:pPr lvl="1">
              <a:defRPr/>
            </a:pPr>
            <a:r>
              <a:rPr lang="fr-FR" dirty="0" smtClean="0"/>
              <a:t>Processus de réponse aux incidents</a:t>
            </a:r>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el 1"/>
          <p:cNvSpPr>
            <a:spLocks noGrp="1"/>
          </p:cNvSpPr>
          <p:nvPr>
            <p:ph type="title"/>
          </p:nvPr>
        </p:nvSpPr>
        <p:spPr/>
        <p:txBody>
          <a:bodyPr/>
          <a:lstStyle/>
          <a:p>
            <a:r>
              <a:rPr lang="fr-FR" dirty="0" smtClean="0"/>
              <a:t>4. Réponse aux incidents</a:t>
            </a:r>
          </a:p>
        </p:txBody>
      </p:sp>
      <p:sp>
        <p:nvSpPr>
          <p:cNvPr id="16387" name="Tijdelijke aanduiding voor inhoud 2"/>
          <p:cNvSpPr>
            <a:spLocks noGrp="1"/>
          </p:cNvSpPr>
          <p:nvPr>
            <p:ph idx="1"/>
          </p:nvPr>
        </p:nvSpPr>
        <p:spPr>
          <a:xfrm>
            <a:off x="457200" y="1600200"/>
            <a:ext cx="8229600" cy="4686320"/>
          </a:xfrm>
        </p:spPr>
        <p:txBody>
          <a:bodyPr rtlCol="0">
            <a:normAutofit fontScale="92500"/>
          </a:bodyPr>
          <a:lstStyle/>
          <a:p>
            <a:pPr>
              <a:lnSpc>
                <a:spcPct val="110000"/>
              </a:lnSpc>
              <a:defRPr/>
            </a:pPr>
            <a:r>
              <a:rPr lang="fr-FR" sz="3500" b="1" dirty="0" smtClean="0"/>
              <a:t>Les incidents peuvent survenir à n’importe quel stade du cycle de vie du produit.</a:t>
            </a:r>
          </a:p>
          <a:p>
            <a:pPr lvl="1">
              <a:defRPr/>
            </a:pPr>
            <a:r>
              <a:rPr lang="fr-FR" dirty="0" smtClean="0"/>
              <a:t>Une organisation doit </a:t>
            </a:r>
          </a:p>
          <a:p>
            <a:pPr lvl="2">
              <a:defRPr/>
            </a:pPr>
            <a:r>
              <a:rPr lang="fr-FR" dirty="0" smtClean="0"/>
              <a:t>disposer des systèmes, processus, procédures et ressources nécessaires pour faire face aux incidents éventuels ;</a:t>
            </a:r>
          </a:p>
          <a:p>
            <a:pPr lvl="2">
              <a:defRPr/>
            </a:pPr>
            <a:r>
              <a:rPr lang="fr-FR" dirty="0" smtClean="0"/>
              <a:t>Faire face rapidement et efficacement aux incidents ;</a:t>
            </a:r>
          </a:p>
          <a:p>
            <a:pPr lvl="2">
              <a:defRPr/>
            </a:pPr>
            <a:r>
              <a:rPr lang="fr-FR" dirty="0" smtClean="0"/>
              <a:t>être préparée à apporter une réponse ciblée et efficace, prendre des mesures correctives et/ou préventives ;</a:t>
            </a:r>
          </a:p>
          <a:p>
            <a:pPr lvl="2">
              <a:defRPr/>
            </a:pPr>
            <a:r>
              <a:rPr lang="fr-FR" dirty="0" smtClean="0"/>
              <a:t>réduire au minimum l’impact sur l’organisation et ses parties prenantes ;</a:t>
            </a:r>
          </a:p>
          <a:p>
            <a:pPr lvl="2">
              <a:defRPr/>
            </a:pPr>
            <a:r>
              <a:rPr lang="fr-FR" dirty="0" smtClean="0"/>
              <a:t>les parties prenantes doivent entretenir de solides relations.</a:t>
            </a:r>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el 1"/>
          <p:cNvSpPr>
            <a:spLocks noGrp="1"/>
          </p:cNvSpPr>
          <p:nvPr>
            <p:ph type="title"/>
          </p:nvPr>
        </p:nvSpPr>
        <p:spPr/>
        <p:txBody>
          <a:bodyPr/>
          <a:lstStyle/>
          <a:p>
            <a:r>
              <a:rPr lang="fr-FR" dirty="0" smtClean="0"/>
              <a:t>4. Réponse aux incidents</a:t>
            </a:r>
          </a:p>
        </p:txBody>
      </p:sp>
      <p:sp>
        <p:nvSpPr>
          <p:cNvPr id="17411" name="Tijdelijke aanduiding voor inhoud 2"/>
          <p:cNvSpPr>
            <a:spLocks noGrp="1"/>
          </p:cNvSpPr>
          <p:nvPr>
            <p:ph idx="1"/>
          </p:nvPr>
        </p:nvSpPr>
        <p:spPr>
          <a:xfrm>
            <a:off x="457200" y="1600200"/>
            <a:ext cx="8229600" cy="4686320"/>
          </a:xfrm>
        </p:spPr>
        <p:txBody>
          <a:bodyPr rtlCol="0">
            <a:normAutofit fontScale="85000" lnSpcReduction="20000"/>
          </a:bodyPr>
          <a:lstStyle/>
          <a:p>
            <a:pPr fontAlgn="auto">
              <a:spcAft>
                <a:spcPts val="0"/>
              </a:spcAft>
              <a:buFont typeface="Wingdings" pitchFamily="2" charset="2"/>
              <a:buNone/>
              <a:defRPr/>
            </a:pPr>
            <a:r>
              <a:rPr lang="fr-FR" dirty="0" smtClean="0"/>
              <a:t> </a:t>
            </a:r>
            <a:r>
              <a:rPr lang="fr-FR" sz="3300" dirty="0" smtClean="0"/>
              <a:t>Par </a:t>
            </a:r>
            <a:r>
              <a:rPr lang="fr-FR" sz="3300" b="1" dirty="0" smtClean="0"/>
              <a:t>« incident »</a:t>
            </a:r>
            <a:r>
              <a:rPr lang="fr-FR" sz="3300" dirty="0" smtClean="0"/>
              <a:t>, l’on entend :</a:t>
            </a:r>
          </a:p>
          <a:p>
            <a:pPr lvl="1" fontAlgn="auto">
              <a:spcAft>
                <a:spcPts val="0"/>
              </a:spcAft>
              <a:buFont typeface="Wingdings" pitchFamily="2" charset="2"/>
              <a:buNone/>
              <a:defRPr/>
            </a:pPr>
            <a:r>
              <a:rPr lang="fr-FR" b="1" dirty="0" smtClean="0">
                <a:solidFill>
                  <a:srgbClr val="FF0000"/>
                </a:solidFill>
              </a:rPr>
              <a:t>une action ou une situation qui échappe au cours normal des choses et qui a ou pourrait avoir des graves conséquences sur la réalisation des objectifs.</a:t>
            </a:r>
          </a:p>
          <a:p>
            <a:pPr lvl="1" fontAlgn="auto">
              <a:spcAft>
                <a:spcPts val="0"/>
              </a:spcAft>
              <a:buFont typeface="Arial" pitchFamily="34" charset="0"/>
              <a:buChar char="–"/>
              <a:defRPr/>
            </a:pPr>
            <a:endParaRPr lang="fr-FR" dirty="0" smtClean="0"/>
          </a:p>
          <a:p>
            <a:pPr lvl="1" fontAlgn="auto">
              <a:spcAft>
                <a:spcPts val="0"/>
              </a:spcAft>
              <a:buFont typeface="Arial" pitchFamily="34" charset="0"/>
              <a:buChar char="–"/>
              <a:defRPr/>
            </a:pPr>
            <a:r>
              <a:rPr lang="fr-FR" dirty="0" smtClean="0"/>
              <a:t>Dans le cas de la gestion responsable, les objectifs sont intégrés dans les thèmes.</a:t>
            </a:r>
          </a:p>
          <a:p>
            <a:pPr lvl="1" fontAlgn="auto">
              <a:spcAft>
                <a:spcPts val="0"/>
              </a:spcAft>
              <a:buFont typeface="Wingdings" pitchFamily="2" charset="2"/>
              <a:buNone/>
              <a:defRPr/>
            </a:pPr>
            <a:r>
              <a:rPr lang="fr-FR" dirty="0" smtClean="0"/>
              <a:t> </a:t>
            </a:r>
          </a:p>
          <a:p>
            <a:pPr lvl="1">
              <a:defRPr/>
            </a:pPr>
            <a:r>
              <a:rPr lang="fr-FR" dirty="0" smtClean="0"/>
              <a:t>En matière de gestion responsable, il est préférable d’employer le terme « incident » plutôt que « accident » ou « urgence », dans la mesure où ces termes supposent respectivement une perte ou une blessure et un état exceptionnel qui appelle des mesures immédiates.</a:t>
            </a: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el 1"/>
          <p:cNvSpPr>
            <a:spLocks noGrp="1"/>
          </p:cNvSpPr>
          <p:nvPr>
            <p:ph type="title"/>
          </p:nvPr>
        </p:nvSpPr>
        <p:spPr/>
        <p:txBody>
          <a:bodyPr/>
          <a:lstStyle/>
          <a:p>
            <a:r>
              <a:rPr lang="fr-FR" dirty="0" smtClean="0"/>
              <a:t>4. Réponse aux incidents</a:t>
            </a:r>
          </a:p>
        </p:txBody>
      </p:sp>
      <p:sp>
        <p:nvSpPr>
          <p:cNvPr id="18435" name="Tijdelijke aanduiding voor inhoud 2"/>
          <p:cNvSpPr>
            <a:spLocks noGrp="1"/>
          </p:cNvSpPr>
          <p:nvPr>
            <p:ph idx="1"/>
          </p:nvPr>
        </p:nvSpPr>
        <p:spPr>
          <a:xfrm>
            <a:off x="428596" y="1600200"/>
            <a:ext cx="8358246" cy="4525963"/>
          </a:xfrm>
        </p:spPr>
        <p:txBody>
          <a:bodyPr rtlCol="0">
            <a:normAutofit fontScale="85000" lnSpcReduction="20000"/>
          </a:bodyPr>
          <a:lstStyle/>
          <a:p>
            <a:pPr fontAlgn="auto">
              <a:spcAft>
                <a:spcPts val="0"/>
              </a:spcAft>
              <a:buFont typeface="Wingdings" pitchFamily="2" charset="2"/>
              <a:buNone/>
              <a:defRPr/>
            </a:pPr>
            <a:r>
              <a:rPr lang="fr-FR" dirty="0" smtClean="0"/>
              <a:t> </a:t>
            </a:r>
            <a:r>
              <a:rPr lang="fr-FR" sz="3600" dirty="0" smtClean="0"/>
              <a:t>Exemples </a:t>
            </a:r>
            <a:r>
              <a:rPr lang="fr-FR" sz="3500" b="1" dirty="0" smtClean="0"/>
              <a:t>« d’incidents »</a:t>
            </a:r>
            <a:r>
              <a:rPr lang="fr-FR" sz="3500" dirty="0" smtClean="0"/>
              <a:t> :</a:t>
            </a:r>
            <a:endParaRPr lang="fr-FR" dirty="0" smtClean="0"/>
          </a:p>
          <a:p>
            <a:pPr lvl="1" fontAlgn="auto">
              <a:spcAft>
                <a:spcPts val="0"/>
              </a:spcAft>
              <a:buFont typeface="Arial" pitchFamily="34" charset="0"/>
              <a:buChar char="–"/>
              <a:defRPr/>
            </a:pPr>
            <a:endParaRPr lang="fr-FR" dirty="0" smtClean="0"/>
          </a:p>
          <a:p>
            <a:pPr lvl="1">
              <a:defRPr/>
            </a:pPr>
            <a:r>
              <a:rPr lang="fr-FR" dirty="0" smtClean="0"/>
              <a:t>la libération involontaire/non autorisée dans la nature de plantes qui peuvent se propager;</a:t>
            </a:r>
          </a:p>
          <a:p>
            <a:pPr lvl="1">
              <a:defRPr/>
            </a:pPr>
            <a:r>
              <a:rPr lang="fr-FR" dirty="0" smtClean="0"/>
              <a:t>une intervention inattendue/non autorisée de tierce partie ;</a:t>
            </a:r>
          </a:p>
          <a:p>
            <a:pPr lvl="1">
              <a:defRPr/>
            </a:pPr>
            <a:r>
              <a:rPr lang="fr-FR" dirty="0" smtClean="0"/>
              <a:t>la non-conformité du produit ;</a:t>
            </a:r>
          </a:p>
          <a:p>
            <a:pPr lvl="1">
              <a:defRPr/>
            </a:pPr>
            <a:r>
              <a:rPr lang="fr-FR" dirty="0" smtClean="0"/>
              <a:t>la détection à un niveaux non autorisés de caractères biotechnologiques ;</a:t>
            </a:r>
          </a:p>
          <a:p>
            <a:pPr lvl="1">
              <a:defRPr/>
            </a:pPr>
            <a:r>
              <a:rPr lang="fr-FR" dirty="0" smtClean="0"/>
              <a:t>des conclusions inattendues d’études de recherche ;</a:t>
            </a:r>
          </a:p>
          <a:p>
            <a:pPr lvl="1" fontAlgn="auto">
              <a:spcAft>
                <a:spcPts val="0"/>
              </a:spcAft>
              <a:buFont typeface="Arial" pitchFamily="34" charset="0"/>
              <a:buChar char="–"/>
              <a:defRPr/>
            </a:pPr>
            <a:r>
              <a:rPr lang="fr-FR" dirty="0" smtClean="0"/>
              <a:t>le non-respect des lois et/ou agréments ; et</a:t>
            </a:r>
          </a:p>
          <a:p>
            <a:pPr lvl="1">
              <a:defRPr/>
            </a:pPr>
            <a:r>
              <a:rPr lang="fr-FR" dirty="0" smtClean="0"/>
              <a:t>les défauts de qualité importants des semences.</a:t>
            </a:r>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el 1"/>
          <p:cNvSpPr>
            <a:spLocks noGrp="1"/>
          </p:cNvSpPr>
          <p:nvPr>
            <p:ph type="title"/>
          </p:nvPr>
        </p:nvSpPr>
        <p:spPr/>
        <p:txBody>
          <a:bodyPr/>
          <a:lstStyle/>
          <a:p>
            <a:r>
              <a:rPr lang="fr-FR" dirty="0" smtClean="0"/>
              <a:t>4. Réponse aux incidents</a:t>
            </a:r>
          </a:p>
        </p:txBody>
      </p:sp>
      <p:sp>
        <p:nvSpPr>
          <p:cNvPr id="19459" name="Tijdelijke aanduiding voor inhoud 2"/>
          <p:cNvSpPr>
            <a:spLocks noGrp="1"/>
          </p:cNvSpPr>
          <p:nvPr>
            <p:ph idx="1"/>
          </p:nvPr>
        </p:nvSpPr>
        <p:spPr>
          <a:xfrm>
            <a:off x="776290" y="1557338"/>
            <a:ext cx="6724668" cy="4800620"/>
          </a:xfrm>
        </p:spPr>
        <p:txBody>
          <a:bodyPr rtlCol="0">
            <a:normAutofit fontScale="85000" lnSpcReduction="10000"/>
          </a:bodyPr>
          <a:lstStyle/>
          <a:p>
            <a:pPr fontAlgn="auto">
              <a:spcAft>
                <a:spcPts val="0"/>
              </a:spcAft>
              <a:buFont typeface="Wingdings" pitchFamily="2" charset="2"/>
              <a:buNone/>
              <a:defRPr/>
            </a:pPr>
            <a:r>
              <a:rPr lang="fr-FR" dirty="0" smtClean="0"/>
              <a:t> </a:t>
            </a:r>
            <a:r>
              <a:rPr lang="fr-FR" sz="3800" b="1" dirty="0" smtClean="0"/>
              <a:t>Système de réponse aux incidents (1)</a:t>
            </a:r>
          </a:p>
          <a:p>
            <a:pPr lvl="1" fontAlgn="auto">
              <a:spcAft>
                <a:spcPts val="0"/>
              </a:spcAft>
              <a:buFont typeface="Arial" pitchFamily="34" charset="0"/>
              <a:buChar char="–"/>
              <a:defRPr/>
            </a:pPr>
            <a:endParaRPr lang="fr-FR" dirty="0" smtClean="0"/>
          </a:p>
          <a:p>
            <a:pPr lvl="1">
              <a:defRPr/>
            </a:pPr>
            <a:r>
              <a:rPr lang="fr-FR" dirty="0" smtClean="0"/>
              <a:t>Définition des rôles et responsabilités en matière de réponse aux incidents, notamment ceux du chef de l’équipe de réponse et des experts des règlements, des lois, de la conformité, des questions commerciales, de la recherche, de la chaîne d’approvisionnement et de la communication ;</a:t>
            </a:r>
          </a:p>
          <a:p>
            <a:pPr lvl="1" fontAlgn="auto">
              <a:spcAft>
                <a:spcPts val="0"/>
              </a:spcAft>
              <a:buFont typeface="Arial" pitchFamily="34" charset="0"/>
              <a:buChar char="–"/>
              <a:defRPr/>
            </a:pPr>
            <a:endParaRPr lang="fr-FR" dirty="0" smtClean="0"/>
          </a:p>
          <a:p>
            <a:pPr lvl="1">
              <a:defRPr/>
            </a:pPr>
            <a:r>
              <a:rPr lang="fr-FR" dirty="0" smtClean="0"/>
              <a:t>établissement du diagramme des opérations pour la réponse aux incidents ;</a:t>
            </a:r>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el 1"/>
          <p:cNvSpPr>
            <a:spLocks noGrp="1"/>
          </p:cNvSpPr>
          <p:nvPr>
            <p:ph type="title"/>
          </p:nvPr>
        </p:nvSpPr>
        <p:spPr/>
        <p:txBody>
          <a:bodyPr/>
          <a:lstStyle/>
          <a:p>
            <a:r>
              <a:rPr lang="fr-FR" dirty="0" smtClean="0"/>
              <a:t>4. Réponse aux incidents</a:t>
            </a:r>
          </a:p>
        </p:txBody>
      </p:sp>
      <p:sp>
        <p:nvSpPr>
          <p:cNvPr id="20483" name="Tijdelijke aanduiding voor inhoud 2"/>
          <p:cNvSpPr>
            <a:spLocks noGrp="1"/>
          </p:cNvSpPr>
          <p:nvPr>
            <p:ph idx="1"/>
          </p:nvPr>
        </p:nvSpPr>
        <p:spPr>
          <a:xfrm>
            <a:off x="457200" y="1600200"/>
            <a:ext cx="8229600" cy="4829196"/>
          </a:xfrm>
        </p:spPr>
        <p:txBody>
          <a:bodyPr rtlCol="0">
            <a:normAutofit fontScale="77500" lnSpcReduction="20000"/>
          </a:bodyPr>
          <a:lstStyle/>
          <a:p>
            <a:pPr>
              <a:lnSpc>
                <a:spcPct val="110000"/>
              </a:lnSpc>
              <a:defRPr/>
            </a:pPr>
            <a:r>
              <a:rPr lang="fr-FR" sz="4100" b="1" dirty="0" smtClean="0"/>
              <a:t> Système de réponse aux incidents (2)</a:t>
            </a:r>
          </a:p>
          <a:p>
            <a:pPr lvl="1" fontAlgn="auto">
              <a:spcAft>
                <a:spcPts val="0"/>
              </a:spcAft>
              <a:buFont typeface="Arial" pitchFamily="34" charset="0"/>
              <a:buChar char="–"/>
              <a:defRPr/>
            </a:pPr>
            <a:endParaRPr lang="fr-FR" sz="1500" dirty="0" smtClean="0"/>
          </a:p>
          <a:p>
            <a:pPr lvl="1">
              <a:defRPr/>
            </a:pPr>
            <a:r>
              <a:rPr lang="fr-FR" dirty="0" smtClean="0"/>
              <a:t>mise au point des </a:t>
            </a:r>
            <a:r>
              <a:rPr lang="fr-FR" dirty="0" smtClean="0">
                <a:solidFill>
                  <a:srgbClr val="000000"/>
                </a:solidFill>
              </a:rPr>
              <a:t>seuil d’intervention</a:t>
            </a:r>
            <a:r>
              <a:rPr lang="fr-FR" dirty="0" smtClean="0"/>
              <a:t>, notamment les déclencheurs de réponse qui déterminent les réactions appropriées pour des types d’incidents bien définis ;</a:t>
            </a:r>
          </a:p>
          <a:p>
            <a:pPr lvl="1">
              <a:defRPr/>
            </a:pPr>
            <a:r>
              <a:rPr lang="fr-FR" dirty="0" smtClean="0"/>
              <a:t>établissement de réseaux de communication pour la diffusion de l’information aux plans interne et externe ;</a:t>
            </a:r>
          </a:p>
          <a:p>
            <a:pPr lvl="1">
              <a:defRPr/>
            </a:pPr>
            <a:r>
              <a:rPr lang="fr-FR" dirty="0" smtClean="0"/>
              <a:t>établissement de plans d’intervention des parties prenantes afin de faciliter l’association en temps opportun des principales parties ;</a:t>
            </a:r>
          </a:p>
          <a:p>
            <a:pPr lvl="1">
              <a:defRPr/>
            </a:pPr>
            <a:r>
              <a:rPr lang="fr-FR" dirty="0" smtClean="0"/>
              <a:t>définition des exigences liées à la documentation, comme il convient et selon le conseil juridique ; et</a:t>
            </a:r>
          </a:p>
          <a:p>
            <a:pPr lvl="1">
              <a:defRPr/>
            </a:pPr>
            <a:r>
              <a:rPr lang="fr-FR" dirty="0" smtClean="0"/>
              <a:t>mise en place d’un programme de formation continue pour l’institution du système, des processus et des procédures de réponse aux incidents au sein de l’organisation.</a:t>
            </a:r>
          </a:p>
        </p:txBody>
      </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el 1"/>
          <p:cNvSpPr>
            <a:spLocks noGrp="1"/>
          </p:cNvSpPr>
          <p:nvPr>
            <p:ph type="title"/>
          </p:nvPr>
        </p:nvSpPr>
        <p:spPr/>
        <p:txBody>
          <a:bodyPr/>
          <a:lstStyle/>
          <a:p>
            <a:r>
              <a:rPr lang="fr-FR" dirty="0" smtClean="0"/>
              <a:t>4. Réponse aux incidents</a:t>
            </a:r>
          </a:p>
        </p:txBody>
      </p:sp>
      <p:sp>
        <p:nvSpPr>
          <p:cNvPr id="96259" name="Tijdelijke aanduiding voor inhoud 2"/>
          <p:cNvSpPr>
            <a:spLocks noGrp="1"/>
          </p:cNvSpPr>
          <p:nvPr>
            <p:ph idx="1"/>
          </p:nvPr>
        </p:nvSpPr>
        <p:spPr/>
        <p:txBody>
          <a:bodyPr/>
          <a:lstStyle/>
          <a:p>
            <a:pPr>
              <a:buFont typeface="Wingdings" pitchFamily="2" charset="2"/>
              <a:buNone/>
            </a:pPr>
            <a:r>
              <a:rPr lang="fr-FR" b="1" dirty="0" smtClean="0"/>
              <a:t>Processus de réponse aux incidents</a:t>
            </a:r>
          </a:p>
          <a:p>
            <a:pPr lvl="1"/>
            <a:endParaRPr lang="fr-FR" dirty="0" smtClean="0"/>
          </a:p>
        </p:txBody>
      </p:sp>
      <p:graphicFrame>
        <p:nvGraphicFramePr>
          <p:cNvPr id="6" name="Diagram 5"/>
          <p:cNvGraphicFramePr/>
          <p:nvPr>
            <p:extLst>
              <p:ext uri="{D42A27DB-BD31-4B8C-83A1-F6EECF244321}">
                <p14:modId xmlns:p14="http://schemas.microsoft.com/office/powerpoint/2010/main" xmlns="" val="882911376"/>
              </p:ext>
            </p:extLst>
          </p:nvPr>
        </p:nvGraphicFramePr>
        <p:xfrm>
          <a:off x="490537" y="2011855"/>
          <a:ext cx="8243559"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el 1"/>
          <p:cNvSpPr>
            <a:spLocks noGrp="1"/>
          </p:cNvSpPr>
          <p:nvPr>
            <p:ph type="title"/>
          </p:nvPr>
        </p:nvSpPr>
        <p:spPr/>
        <p:txBody>
          <a:bodyPr/>
          <a:lstStyle/>
          <a:p>
            <a:r>
              <a:rPr lang="fr-FR" dirty="0" smtClean="0"/>
              <a:t>4. Réponse aux incidents</a:t>
            </a:r>
          </a:p>
        </p:txBody>
      </p:sp>
      <p:sp>
        <p:nvSpPr>
          <p:cNvPr id="22531" name="Tijdelijke aanduiding voor inhoud 2"/>
          <p:cNvSpPr>
            <a:spLocks noGrp="1"/>
          </p:cNvSpPr>
          <p:nvPr>
            <p:ph idx="1"/>
          </p:nvPr>
        </p:nvSpPr>
        <p:spPr/>
        <p:txBody>
          <a:bodyPr rtlCol="0">
            <a:normAutofit fontScale="85000" lnSpcReduction="20000"/>
          </a:bodyPr>
          <a:lstStyle/>
          <a:p>
            <a:pPr fontAlgn="auto">
              <a:spcAft>
                <a:spcPts val="0"/>
              </a:spcAft>
              <a:buFont typeface="Wingdings" pitchFamily="2" charset="2"/>
              <a:buNone/>
              <a:defRPr/>
            </a:pPr>
            <a:r>
              <a:rPr lang="fr-FR" sz="3500" b="1" dirty="0" smtClean="0"/>
              <a:t>Processus de réponse aux incidents</a:t>
            </a:r>
          </a:p>
          <a:p>
            <a:pPr fontAlgn="auto">
              <a:spcAft>
                <a:spcPts val="0"/>
              </a:spcAft>
              <a:buFont typeface="Wingdings" pitchFamily="2" charset="2"/>
              <a:buNone/>
              <a:defRPr/>
            </a:pPr>
            <a:r>
              <a:rPr lang="fr-FR" dirty="0" smtClean="0"/>
              <a:t>1. Notification de l’incident potentiel</a:t>
            </a:r>
          </a:p>
          <a:p>
            <a:pPr lvl="1" fontAlgn="auto">
              <a:spcAft>
                <a:spcPts val="0"/>
              </a:spcAft>
              <a:buFont typeface="Arial" pitchFamily="34" charset="0"/>
              <a:buChar char="–"/>
              <a:defRPr/>
            </a:pPr>
            <a:endParaRPr lang="fr-FR" dirty="0" smtClean="0"/>
          </a:p>
          <a:p>
            <a:pPr lvl="1">
              <a:defRPr/>
            </a:pPr>
            <a:r>
              <a:rPr lang="fr-FR" dirty="0" smtClean="0"/>
              <a:t>La personne qui identifie ou soupçonne au départ un incident potentiel explique rapidement dans les grandes lignes la situation afin qu’elle puisse être dûment portée à la connaissance des experts et des responsables de l’organisation.</a:t>
            </a:r>
          </a:p>
          <a:p>
            <a:pPr lvl="1">
              <a:defRPr/>
            </a:pPr>
            <a:r>
              <a:rPr lang="fr-FR" dirty="0" smtClean="0"/>
              <a:t>Utiliser un formulaire de réponse aux incidents potentiels pour collecter les informations comme il convient.</a:t>
            </a:r>
          </a:p>
          <a:p>
            <a:pPr lvl="1">
              <a:defRPr/>
            </a:pPr>
            <a:r>
              <a:rPr lang="fr-FR" dirty="0" smtClean="0"/>
              <a:t>Les incidents potentiels peuvent également être identifiés par des sources externes.</a:t>
            </a:r>
          </a:p>
        </p:txBody>
      </p:sp>
    </p:spTree>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1827</TotalTime>
  <Words>1269</Words>
  <Application>Microsoft Office PowerPoint</Application>
  <PresentationFormat>On-screen Show (4:3)</PresentationFormat>
  <Paragraphs>147</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Office-thema</vt:lpstr>
      <vt:lpstr>« Renforcement des capacités pour une gestion saine de la biotechnologie en Afrique subsaharienne (SABIMA) »  Cours sur la gestion responsable</vt:lpstr>
      <vt:lpstr>Slide 2</vt:lpstr>
      <vt:lpstr>4. Réponse aux incidents</vt:lpstr>
      <vt:lpstr>4. Réponse aux incidents</vt:lpstr>
      <vt:lpstr>4. Réponse aux incidents</vt:lpstr>
      <vt:lpstr>4. Réponse aux incidents</vt:lpstr>
      <vt:lpstr>4. Réponse aux incidents</vt:lpstr>
      <vt:lpstr>4. Réponse aux incidents</vt:lpstr>
      <vt:lpstr>4. Réponse aux incidents</vt:lpstr>
      <vt:lpstr>4. Réponse aux incidents</vt:lpstr>
      <vt:lpstr>4. Réponse aux incidents</vt:lpstr>
      <vt:lpstr>4. Réponse aux incidents</vt:lpstr>
      <vt:lpstr>4. Réponse aux incidents</vt:lpstr>
      <vt:lpstr>4. Réponse aux incidents</vt:lpstr>
      <vt:lpstr>4. Réponse aux incidents</vt:lpstr>
      <vt:lpstr>4. Réponse aux incidents</vt:lpstr>
      <vt:lpstr>4. Réponse aux incidents</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Patrick</dc:creator>
  <cp:lastModifiedBy>walhassan</cp:lastModifiedBy>
  <cp:revision>68</cp:revision>
  <dcterms:created xsi:type="dcterms:W3CDTF">2010-08-20T14:20:39Z</dcterms:created>
  <dcterms:modified xsi:type="dcterms:W3CDTF">2012-08-20T22:34:28Z</dcterms:modified>
</cp:coreProperties>
</file>