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notesSlides/notesSlide17.xml" ContentType="application/vnd.openxmlformats-officedocument.presentationml.notesSlide+xml"/>
  <Override PartName="/ppt/diagrams/quickStyle1.xml" ContentType="application/vnd.openxmlformats-officedocument.drawingml.diagramStyl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7" r:id="rId2"/>
    <p:sldId id="399" r:id="rId3"/>
    <p:sldId id="355" r:id="rId4"/>
    <p:sldId id="356" r:id="rId5"/>
    <p:sldId id="357" r:id="rId6"/>
    <p:sldId id="358" r:id="rId7"/>
    <p:sldId id="359" r:id="rId8"/>
    <p:sldId id="360" r:id="rId9"/>
    <p:sldId id="361" r:id="rId10"/>
    <p:sldId id="362" r:id="rId11"/>
    <p:sldId id="363" r:id="rId12"/>
    <p:sldId id="364" r:id="rId13"/>
    <p:sldId id="365" r:id="rId14"/>
    <p:sldId id="366" r:id="rId15"/>
    <p:sldId id="367" r:id="rId16"/>
    <p:sldId id="368" r:id="rId17"/>
    <p:sldId id="369" r:id="rId18"/>
    <p:sldId id="370" r:id="rId19"/>
    <p:sldId id="371" r:id="rId20"/>
    <p:sldId id="372" r:id="rId21"/>
    <p:sldId id="373" r:id="rId22"/>
    <p:sldId id="374" r:id="rId23"/>
    <p:sldId id="375" r:id="rId24"/>
    <p:sldId id="376" r:id="rId25"/>
    <p:sldId id="377" r:id="rId26"/>
    <p:sldId id="378" r:id="rId27"/>
    <p:sldId id="401" r:id="rId28"/>
    <p:sldId id="400" r:id="rId2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9900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4660" autoAdjust="0"/>
  </p:normalViewPr>
  <p:slideViewPr>
    <p:cSldViewPr>
      <p:cViewPr varScale="1">
        <p:scale>
          <a:sx n="75" d="100"/>
          <a:sy n="75" d="100"/>
        </p:scale>
        <p:origin x="-930" y="-90"/>
      </p:cViewPr>
      <p:guideLst>
        <p:guide orient="horz" pos="2160"/>
        <p:guide pos="2880"/>
      </p:guideLst>
    </p:cSldViewPr>
  </p:slideViewPr>
  <p:outlineViewPr>
    <p:cViewPr>
      <p:scale>
        <a:sx n="33" d="100"/>
        <a:sy n="33" d="100"/>
      </p:scale>
      <p:origin x="0" y="20046"/>
    </p:cViewPr>
  </p:outlineViewPr>
  <p:notesTextViewPr>
    <p:cViewPr>
      <p:scale>
        <a:sx n="100" d="100"/>
        <a:sy n="100" d="100"/>
      </p:scale>
      <p:origin x="0" y="0"/>
    </p:cViewPr>
  </p:notesTextViewPr>
  <p:sorterViewPr>
    <p:cViewPr>
      <p:scale>
        <a:sx n="66" d="100"/>
        <a:sy n="66" d="100"/>
      </p:scale>
      <p:origin x="0" y="687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26CA1B-BC73-42FF-8ACC-19140F81302B}" type="doc">
      <dgm:prSet loTypeId="urn:microsoft.com/office/officeart/2005/8/layout/hProcess7#3" loCatId="process" qsTypeId="urn:microsoft.com/office/officeart/2005/8/quickstyle/simple5" qsCatId="simple" csTypeId="urn:microsoft.com/office/officeart/2005/8/colors/accent2_2" csCatId="accent2" phldr="1"/>
      <dgm:spPr/>
      <dgm:t>
        <a:bodyPr/>
        <a:lstStyle/>
        <a:p>
          <a:endParaRPr lang="en-US"/>
        </a:p>
      </dgm:t>
    </dgm:pt>
    <dgm:pt modelId="{1AB5144F-905B-40D2-94C3-D02EF29AAF40}">
      <dgm:prSet phldrT="[Tekst]" custT="1"/>
      <dgm:spPr/>
      <dgm:t>
        <a:bodyPr/>
        <a:lstStyle/>
        <a:p>
          <a:r>
            <a:rPr lang="fr-FR" sz="3200" noProof="0" dirty="0" smtClean="0">
              <a:latin typeface="Cambria" pitchFamily="18" charset="0"/>
            </a:rPr>
            <a:t>Préparation</a:t>
          </a:r>
          <a:endParaRPr lang="fr-FR" sz="3200" noProof="0" dirty="0">
            <a:latin typeface="Cambria" pitchFamily="18" charset="0"/>
          </a:endParaRPr>
        </a:p>
      </dgm:t>
    </dgm:pt>
    <dgm:pt modelId="{57CF9EC3-8CAE-4861-8FE9-5CE14978BA13}" type="parTrans" cxnId="{F6A6F63C-14D5-4FAF-A77F-2EC3F9DD3BFE}">
      <dgm:prSet/>
      <dgm:spPr/>
      <dgm:t>
        <a:bodyPr/>
        <a:lstStyle/>
        <a:p>
          <a:endParaRPr lang="en-US"/>
        </a:p>
      </dgm:t>
    </dgm:pt>
    <dgm:pt modelId="{C20558E1-8C8C-4D47-AC43-8BBFAA2D868B}" type="sibTrans" cxnId="{F6A6F63C-14D5-4FAF-A77F-2EC3F9DD3BFE}">
      <dgm:prSet/>
      <dgm:spPr/>
      <dgm:t>
        <a:bodyPr/>
        <a:lstStyle/>
        <a:p>
          <a:endParaRPr lang="en-US"/>
        </a:p>
      </dgm:t>
    </dgm:pt>
    <dgm:pt modelId="{BD528ECE-4E6B-47B5-AB95-27E68BDDA77C}">
      <dgm:prSet phldrT="[Tekst]" custT="1"/>
      <dgm:spPr/>
      <dgm:t>
        <a:bodyPr/>
        <a:lstStyle/>
        <a:p>
          <a:r>
            <a:rPr lang="fr-FR" sz="2000" noProof="0" dirty="0" smtClean="0">
              <a:latin typeface="Cambria" pitchFamily="18" charset="0"/>
            </a:rPr>
            <a:t>Consultation</a:t>
          </a:r>
          <a:endParaRPr lang="fr-FR" sz="2000" noProof="0" dirty="0">
            <a:latin typeface="Cambria" pitchFamily="18" charset="0"/>
          </a:endParaRPr>
        </a:p>
      </dgm:t>
    </dgm:pt>
    <dgm:pt modelId="{64485396-022E-4431-9F44-467C55F56BF6}" type="parTrans" cxnId="{C7ECAA44-A059-434E-AB7B-D24B28C30DE9}">
      <dgm:prSet/>
      <dgm:spPr/>
      <dgm:t>
        <a:bodyPr/>
        <a:lstStyle/>
        <a:p>
          <a:endParaRPr lang="en-US"/>
        </a:p>
      </dgm:t>
    </dgm:pt>
    <dgm:pt modelId="{F7F83980-E5CA-4A19-B54C-DB0D470359D8}" type="sibTrans" cxnId="{C7ECAA44-A059-434E-AB7B-D24B28C30DE9}">
      <dgm:prSet/>
      <dgm:spPr/>
      <dgm:t>
        <a:bodyPr/>
        <a:lstStyle/>
        <a:p>
          <a:endParaRPr lang="en-US"/>
        </a:p>
      </dgm:t>
    </dgm:pt>
    <dgm:pt modelId="{07A0E7CA-17FD-4864-B76E-D3F1E2AD70FA}">
      <dgm:prSet phldrT="[Tekst]" custT="1"/>
      <dgm:spPr/>
      <dgm:t>
        <a:bodyPr/>
        <a:lstStyle/>
        <a:p>
          <a:r>
            <a:rPr lang="fr-FR" sz="3200" noProof="0" dirty="0" smtClean="0">
              <a:latin typeface="Cambria" pitchFamily="18" charset="0"/>
            </a:rPr>
            <a:t>Exécution</a:t>
          </a:r>
          <a:endParaRPr lang="fr-FR" sz="3200" noProof="0" dirty="0">
            <a:latin typeface="Cambria" pitchFamily="18" charset="0"/>
          </a:endParaRPr>
        </a:p>
      </dgm:t>
    </dgm:pt>
    <dgm:pt modelId="{9F149500-A2C4-4DCC-B986-2B1456DA44A5}" type="parTrans" cxnId="{09C3F59B-74EE-4FD1-B720-2BACE96A011A}">
      <dgm:prSet/>
      <dgm:spPr/>
      <dgm:t>
        <a:bodyPr/>
        <a:lstStyle/>
        <a:p>
          <a:endParaRPr lang="en-US"/>
        </a:p>
      </dgm:t>
    </dgm:pt>
    <dgm:pt modelId="{B818F4AA-8588-4909-A482-E663A88CEE16}" type="sibTrans" cxnId="{09C3F59B-74EE-4FD1-B720-2BACE96A011A}">
      <dgm:prSet/>
      <dgm:spPr/>
      <dgm:t>
        <a:bodyPr/>
        <a:lstStyle/>
        <a:p>
          <a:endParaRPr lang="en-US"/>
        </a:p>
      </dgm:t>
    </dgm:pt>
    <dgm:pt modelId="{76D947C8-D9FA-4543-ACE0-CC49973C806E}">
      <dgm:prSet phldrT="[Tekst]" custT="1"/>
      <dgm:spPr/>
      <dgm:t>
        <a:bodyPr/>
        <a:lstStyle/>
        <a:p>
          <a:r>
            <a:rPr lang="fr-FR" sz="2000" noProof="0" dirty="0" smtClean="0">
              <a:latin typeface="Cambria" pitchFamily="18" charset="0"/>
            </a:rPr>
            <a:t>Réunion d’ouverture</a:t>
          </a:r>
          <a:endParaRPr lang="fr-FR" sz="2000" noProof="0" dirty="0">
            <a:latin typeface="Cambria" pitchFamily="18" charset="0"/>
          </a:endParaRPr>
        </a:p>
      </dgm:t>
    </dgm:pt>
    <dgm:pt modelId="{5ADC8473-F31C-479E-B43C-A2557520203B}" type="parTrans" cxnId="{621541CE-7E05-4FE3-9323-380910D57B8F}">
      <dgm:prSet/>
      <dgm:spPr/>
      <dgm:t>
        <a:bodyPr/>
        <a:lstStyle/>
        <a:p>
          <a:endParaRPr lang="en-US"/>
        </a:p>
      </dgm:t>
    </dgm:pt>
    <dgm:pt modelId="{E8570067-3917-4B41-9E0E-A81E296110B6}" type="sibTrans" cxnId="{621541CE-7E05-4FE3-9323-380910D57B8F}">
      <dgm:prSet/>
      <dgm:spPr/>
      <dgm:t>
        <a:bodyPr/>
        <a:lstStyle/>
        <a:p>
          <a:endParaRPr lang="en-US"/>
        </a:p>
      </dgm:t>
    </dgm:pt>
    <dgm:pt modelId="{B1BD8A0F-F883-4120-AE73-F5E90C2083FA}">
      <dgm:prSet phldrT="[Tekst]" custT="1"/>
      <dgm:spPr/>
      <dgm:t>
        <a:bodyPr/>
        <a:lstStyle/>
        <a:p>
          <a:pPr algn="r"/>
          <a:r>
            <a:rPr lang="nl-BE" sz="3200" noProof="0" dirty="0" smtClean="0">
              <a:latin typeface="Cambria" pitchFamily="18" charset="0"/>
            </a:rPr>
            <a:t>R</a:t>
          </a:r>
          <a:r>
            <a:rPr lang="en-US" sz="3200" dirty="0" err="1" smtClean="0">
              <a:latin typeface="Cambria" pitchFamily="18" charset="0"/>
            </a:rPr>
            <a:t>apport</a:t>
          </a:r>
          <a:endParaRPr lang="en-US" sz="3200" dirty="0">
            <a:latin typeface="Cambria" pitchFamily="18" charset="0"/>
          </a:endParaRPr>
        </a:p>
      </dgm:t>
    </dgm:pt>
    <dgm:pt modelId="{0A475B2A-63E5-4CDF-8A6C-AB5E45BF0135}" type="parTrans" cxnId="{25A8FDA7-7BF9-42BA-8CDD-9B3348D10C9F}">
      <dgm:prSet/>
      <dgm:spPr/>
      <dgm:t>
        <a:bodyPr/>
        <a:lstStyle/>
        <a:p>
          <a:endParaRPr lang="en-US"/>
        </a:p>
      </dgm:t>
    </dgm:pt>
    <dgm:pt modelId="{52104B82-ACF1-494D-BF51-9851AD971F7F}" type="sibTrans" cxnId="{25A8FDA7-7BF9-42BA-8CDD-9B3348D10C9F}">
      <dgm:prSet/>
      <dgm:spPr/>
      <dgm:t>
        <a:bodyPr/>
        <a:lstStyle/>
        <a:p>
          <a:endParaRPr lang="en-US"/>
        </a:p>
      </dgm:t>
    </dgm:pt>
    <dgm:pt modelId="{03FE0F33-2DE4-4217-B603-4AA05E55B7E3}">
      <dgm:prSet phldrT="[Tekst]" custT="1"/>
      <dgm:spPr/>
      <dgm:t>
        <a:bodyPr/>
        <a:lstStyle/>
        <a:p>
          <a:r>
            <a:rPr lang="fr-FR" sz="2000" noProof="0" dirty="0" smtClean="0">
              <a:latin typeface="Cambria" pitchFamily="18" charset="0"/>
            </a:rPr>
            <a:t>Rapport détaillé</a:t>
          </a:r>
        </a:p>
      </dgm:t>
    </dgm:pt>
    <dgm:pt modelId="{342C378B-09D0-4F6F-8D46-257817C4757A}" type="parTrans" cxnId="{4573AD3D-185F-4129-8B6F-201EE5E9F440}">
      <dgm:prSet/>
      <dgm:spPr/>
      <dgm:t>
        <a:bodyPr/>
        <a:lstStyle/>
        <a:p>
          <a:endParaRPr lang="en-US"/>
        </a:p>
      </dgm:t>
    </dgm:pt>
    <dgm:pt modelId="{7AF7CBFD-8183-4F79-A8EF-5477AEAE2487}" type="sibTrans" cxnId="{4573AD3D-185F-4129-8B6F-201EE5E9F440}">
      <dgm:prSet/>
      <dgm:spPr/>
      <dgm:t>
        <a:bodyPr/>
        <a:lstStyle/>
        <a:p>
          <a:endParaRPr lang="en-US"/>
        </a:p>
      </dgm:t>
    </dgm:pt>
    <dgm:pt modelId="{490C2E75-3482-4A02-BF4D-09D670EE822B}">
      <dgm:prSet phldrT="[Tekst]" custT="1"/>
      <dgm:spPr/>
      <dgm:t>
        <a:bodyPr/>
        <a:lstStyle/>
        <a:p>
          <a:r>
            <a:rPr lang="fr-FR" sz="2000" noProof="0" dirty="0" smtClean="0">
              <a:latin typeface="Cambria" pitchFamily="18" charset="0"/>
            </a:rPr>
            <a:t>Plan d’audit</a:t>
          </a:r>
          <a:endParaRPr lang="fr-FR" sz="2000" noProof="0" dirty="0">
            <a:latin typeface="Cambria" pitchFamily="18" charset="0"/>
          </a:endParaRPr>
        </a:p>
      </dgm:t>
    </dgm:pt>
    <dgm:pt modelId="{7C4C22F1-3679-47D9-8F93-553A9D75D7A0}" type="parTrans" cxnId="{CD88945F-1D65-4744-A435-B30376D32D24}">
      <dgm:prSet/>
      <dgm:spPr/>
      <dgm:t>
        <a:bodyPr/>
        <a:lstStyle/>
        <a:p>
          <a:endParaRPr lang="en-US"/>
        </a:p>
      </dgm:t>
    </dgm:pt>
    <dgm:pt modelId="{ECEF6358-1345-445E-BE0F-3B93D5EF6E5C}" type="sibTrans" cxnId="{CD88945F-1D65-4744-A435-B30376D32D24}">
      <dgm:prSet/>
      <dgm:spPr/>
      <dgm:t>
        <a:bodyPr/>
        <a:lstStyle/>
        <a:p>
          <a:endParaRPr lang="en-US"/>
        </a:p>
      </dgm:t>
    </dgm:pt>
    <dgm:pt modelId="{35BC4069-4658-4CA9-B920-EE99A198817C}">
      <dgm:prSet phldrT="[Tekst]" custT="1"/>
      <dgm:spPr/>
      <dgm:t>
        <a:bodyPr/>
        <a:lstStyle/>
        <a:p>
          <a:r>
            <a:rPr lang="fr-FR" sz="2000" noProof="0" dirty="0" smtClean="0">
              <a:latin typeface="Cambria" pitchFamily="18" charset="0"/>
            </a:rPr>
            <a:t>Etude de documents</a:t>
          </a:r>
          <a:endParaRPr lang="fr-FR" sz="2000" noProof="0" dirty="0">
            <a:latin typeface="Cambria" pitchFamily="18" charset="0"/>
          </a:endParaRPr>
        </a:p>
      </dgm:t>
    </dgm:pt>
    <dgm:pt modelId="{999F380A-8C22-46F2-8D5D-03C4EBE46140}" type="parTrans" cxnId="{EB5E56A0-2EF1-4D38-83EB-30973CB33987}">
      <dgm:prSet/>
      <dgm:spPr/>
      <dgm:t>
        <a:bodyPr/>
        <a:lstStyle/>
        <a:p>
          <a:endParaRPr lang="en-US"/>
        </a:p>
      </dgm:t>
    </dgm:pt>
    <dgm:pt modelId="{950667F4-03D4-4F9E-A98E-A7539616D7C5}" type="sibTrans" cxnId="{EB5E56A0-2EF1-4D38-83EB-30973CB33987}">
      <dgm:prSet/>
      <dgm:spPr/>
      <dgm:t>
        <a:bodyPr/>
        <a:lstStyle/>
        <a:p>
          <a:endParaRPr lang="en-US"/>
        </a:p>
      </dgm:t>
    </dgm:pt>
    <dgm:pt modelId="{F480E051-8381-4731-B4AE-4B098F170D9C}">
      <dgm:prSet phldrT="[Tekst]" custT="1"/>
      <dgm:spPr/>
      <dgm:t>
        <a:bodyPr/>
        <a:lstStyle/>
        <a:p>
          <a:r>
            <a:rPr lang="fr-FR" sz="2000" noProof="0" dirty="0" smtClean="0">
              <a:latin typeface="Cambria" pitchFamily="18" charset="0"/>
            </a:rPr>
            <a:t>Collecte de preuves</a:t>
          </a:r>
          <a:endParaRPr lang="fr-FR" sz="2000" noProof="0" dirty="0">
            <a:latin typeface="Cambria" pitchFamily="18" charset="0"/>
          </a:endParaRPr>
        </a:p>
      </dgm:t>
    </dgm:pt>
    <dgm:pt modelId="{B47D4C85-8FEF-47E3-8C68-E7732EA85605}" type="parTrans" cxnId="{C50A9FA1-9EEC-4521-B534-23C1562419E6}">
      <dgm:prSet/>
      <dgm:spPr/>
      <dgm:t>
        <a:bodyPr/>
        <a:lstStyle/>
        <a:p>
          <a:endParaRPr lang="en-US"/>
        </a:p>
      </dgm:t>
    </dgm:pt>
    <dgm:pt modelId="{5A900744-5A72-4919-B878-844282110B2E}" type="sibTrans" cxnId="{C50A9FA1-9EEC-4521-B534-23C1562419E6}">
      <dgm:prSet/>
      <dgm:spPr/>
      <dgm:t>
        <a:bodyPr/>
        <a:lstStyle/>
        <a:p>
          <a:endParaRPr lang="en-US"/>
        </a:p>
      </dgm:t>
    </dgm:pt>
    <dgm:pt modelId="{4AE71C50-262D-419E-812F-38318300BC5A}">
      <dgm:prSet phldrT="[Tekst]" custT="1"/>
      <dgm:spPr/>
      <dgm:t>
        <a:bodyPr/>
        <a:lstStyle/>
        <a:p>
          <a:r>
            <a:rPr lang="fr-FR" sz="2000" noProof="0" dirty="0" smtClean="0">
              <a:latin typeface="Cambria" pitchFamily="18" charset="0"/>
            </a:rPr>
            <a:t>Réunion de clôture</a:t>
          </a:r>
          <a:endParaRPr lang="fr-FR" sz="2000" noProof="0" dirty="0">
            <a:latin typeface="Cambria" pitchFamily="18" charset="0"/>
          </a:endParaRPr>
        </a:p>
      </dgm:t>
    </dgm:pt>
    <dgm:pt modelId="{44ABCBF9-C30D-4F82-96C3-D3985F726AE8}" type="parTrans" cxnId="{C1F72AD3-8CF9-415E-A620-107BB337E5E7}">
      <dgm:prSet/>
      <dgm:spPr/>
      <dgm:t>
        <a:bodyPr/>
        <a:lstStyle/>
        <a:p>
          <a:endParaRPr lang="en-US"/>
        </a:p>
      </dgm:t>
    </dgm:pt>
    <dgm:pt modelId="{F393BCE8-4C2E-4147-A45B-C17AB7CF6891}" type="sibTrans" cxnId="{C1F72AD3-8CF9-415E-A620-107BB337E5E7}">
      <dgm:prSet/>
      <dgm:spPr/>
      <dgm:t>
        <a:bodyPr/>
        <a:lstStyle/>
        <a:p>
          <a:endParaRPr lang="en-US"/>
        </a:p>
      </dgm:t>
    </dgm:pt>
    <dgm:pt modelId="{41BA9D00-79A3-4BE4-9DF2-13AA54320076}" type="pres">
      <dgm:prSet presAssocID="{8426CA1B-BC73-42FF-8ACC-19140F81302B}" presName="Name0" presStyleCnt="0">
        <dgm:presLayoutVars>
          <dgm:dir/>
          <dgm:animLvl val="lvl"/>
          <dgm:resizeHandles val="exact"/>
        </dgm:presLayoutVars>
      </dgm:prSet>
      <dgm:spPr/>
      <dgm:t>
        <a:bodyPr/>
        <a:lstStyle/>
        <a:p>
          <a:endParaRPr lang="en-US"/>
        </a:p>
      </dgm:t>
    </dgm:pt>
    <dgm:pt modelId="{54C867B2-139F-4A46-B16A-1FC1CB7B45FE}" type="pres">
      <dgm:prSet presAssocID="{1AB5144F-905B-40D2-94C3-D02EF29AAF40}" presName="compositeNode" presStyleCnt="0">
        <dgm:presLayoutVars>
          <dgm:bulletEnabled val="1"/>
        </dgm:presLayoutVars>
      </dgm:prSet>
      <dgm:spPr/>
      <dgm:t>
        <a:bodyPr/>
        <a:lstStyle/>
        <a:p>
          <a:endParaRPr lang="en-US"/>
        </a:p>
      </dgm:t>
    </dgm:pt>
    <dgm:pt modelId="{71D99DE8-EB56-4BB5-BE58-5EFAF1FD2303}" type="pres">
      <dgm:prSet presAssocID="{1AB5144F-905B-40D2-94C3-D02EF29AAF40}" presName="bgRect" presStyleLbl="node1" presStyleIdx="0" presStyleCnt="3"/>
      <dgm:spPr/>
      <dgm:t>
        <a:bodyPr/>
        <a:lstStyle/>
        <a:p>
          <a:endParaRPr lang="en-US"/>
        </a:p>
      </dgm:t>
    </dgm:pt>
    <dgm:pt modelId="{61C5F5A7-82C4-4DF6-A42D-B8411A5379D7}" type="pres">
      <dgm:prSet presAssocID="{1AB5144F-905B-40D2-94C3-D02EF29AAF40}" presName="parentNode" presStyleLbl="node1" presStyleIdx="0" presStyleCnt="3">
        <dgm:presLayoutVars>
          <dgm:chMax val="0"/>
          <dgm:bulletEnabled val="1"/>
        </dgm:presLayoutVars>
      </dgm:prSet>
      <dgm:spPr/>
      <dgm:t>
        <a:bodyPr/>
        <a:lstStyle/>
        <a:p>
          <a:endParaRPr lang="en-US"/>
        </a:p>
      </dgm:t>
    </dgm:pt>
    <dgm:pt modelId="{26DC59B0-6743-48D0-9AB6-F9246AAB78E7}" type="pres">
      <dgm:prSet presAssocID="{1AB5144F-905B-40D2-94C3-D02EF29AAF40}" presName="childNode" presStyleLbl="node1" presStyleIdx="0" presStyleCnt="3">
        <dgm:presLayoutVars>
          <dgm:bulletEnabled val="1"/>
        </dgm:presLayoutVars>
      </dgm:prSet>
      <dgm:spPr/>
      <dgm:t>
        <a:bodyPr/>
        <a:lstStyle/>
        <a:p>
          <a:endParaRPr lang="en-US"/>
        </a:p>
      </dgm:t>
    </dgm:pt>
    <dgm:pt modelId="{0BD01DBE-42C0-4E63-A1F4-D32FB9F170A3}" type="pres">
      <dgm:prSet presAssocID="{C20558E1-8C8C-4D47-AC43-8BBFAA2D868B}" presName="hSp" presStyleCnt="0"/>
      <dgm:spPr/>
      <dgm:t>
        <a:bodyPr/>
        <a:lstStyle/>
        <a:p>
          <a:endParaRPr lang="en-US"/>
        </a:p>
      </dgm:t>
    </dgm:pt>
    <dgm:pt modelId="{3CE4A76B-868D-49E9-A185-4C05909776BB}" type="pres">
      <dgm:prSet presAssocID="{C20558E1-8C8C-4D47-AC43-8BBFAA2D868B}" presName="vProcSp" presStyleCnt="0"/>
      <dgm:spPr/>
      <dgm:t>
        <a:bodyPr/>
        <a:lstStyle/>
        <a:p>
          <a:endParaRPr lang="en-US"/>
        </a:p>
      </dgm:t>
    </dgm:pt>
    <dgm:pt modelId="{97C9310F-83EA-4F8D-AF16-79D284016320}" type="pres">
      <dgm:prSet presAssocID="{C20558E1-8C8C-4D47-AC43-8BBFAA2D868B}" presName="vSp1" presStyleCnt="0"/>
      <dgm:spPr/>
      <dgm:t>
        <a:bodyPr/>
        <a:lstStyle/>
        <a:p>
          <a:endParaRPr lang="en-US"/>
        </a:p>
      </dgm:t>
    </dgm:pt>
    <dgm:pt modelId="{628995BA-27CB-429A-BF2C-DA1E89E5277C}" type="pres">
      <dgm:prSet presAssocID="{C20558E1-8C8C-4D47-AC43-8BBFAA2D868B}" presName="simulatedConn" presStyleLbl="solidFgAcc1" presStyleIdx="0" presStyleCnt="2"/>
      <dgm:spPr/>
      <dgm:t>
        <a:bodyPr/>
        <a:lstStyle/>
        <a:p>
          <a:endParaRPr lang="en-US"/>
        </a:p>
      </dgm:t>
    </dgm:pt>
    <dgm:pt modelId="{F249B5CB-EF48-4CA8-B444-E4B1C4816784}" type="pres">
      <dgm:prSet presAssocID="{C20558E1-8C8C-4D47-AC43-8BBFAA2D868B}" presName="vSp2" presStyleCnt="0"/>
      <dgm:spPr/>
      <dgm:t>
        <a:bodyPr/>
        <a:lstStyle/>
        <a:p>
          <a:endParaRPr lang="en-US"/>
        </a:p>
      </dgm:t>
    </dgm:pt>
    <dgm:pt modelId="{54FBB569-6D72-40D8-B26A-E9F359D35312}" type="pres">
      <dgm:prSet presAssocID="{C20558E1-8C8C-4D47-AC43-8BBFAA2D868B}" presName="sibTrans" presStyleCnt="0"/>
      <dgm:spPr/>
      <dgm:t>
        <a:bodyPr/>
        <a:lstStyle/>
        <a:p>
          <a:endParaRPr lang="en-US"/>
        </a:p>
      </dgm:t>
    </dgm:pt>
    <dgm:pt modelId="{64EFD935-50FC-4394-AF95-A3E72232EC73}" type="pres">
      <dgm:prSet presAssocID="{07A0E7CA-17FD-4864-B76E-D3F1E2AD70FA}" presName="compositeNode" presStyleCnt="0">
        <dgm:presLayoutVars>
          <dgm:bulletEnabled val="1"/>
        </dgm:presLayoutVars>
      </dgm:prSet>
      <dgm:spPr/>
      <dgm:t>
        <a:bodyPr/>
        <a:lstStyle/>
        <a:p>
          <a:endParaRPr lang="en-US"/>
        </a:p>
      </dgm:t>
    </dgm:pt>
    <dgm:pt modelId="{4F199F4A-B607-447B-BE44-4210A3DDD5F0}" type="pres">
      <dgm:prSet presAssocID="{07A0E7CA-17FD-4864-B76E-D3F1E2AD70FA}" presName="bgRect" presStyleLbl="node1" presStyleIdx="1" presStyleCnt="3"/>
      <dgm:spPr/>
      <dgm:t>
        <a:bodyPr/>
        <a:lstStyle/>
        <a:p>
          <a:endParaRPr lang="en-US"/>
        </a:p>
      </dgm:t>
    </dgm:pt>
    <dgm:pt modelId="{C2303D12-DA92-42E2-A3FA-5260E507EB19}" type="pres">
      <dgm:prSet presAssocID="{07A0E7CA-17FD-4864-B76E-D3F1E2AD70FA}" presName="parentNode" presStyleLbl="node1" presStyleIdx="1" presStyleCnt="3">
        <dgm:presLayoutVars>
          <dgm:chMax val="0"/>
          <dgm:bulletEnabled val="1"/>
        </dgm:presLayoutVars>
      </dgm:prSet>
      <dgm:spPr/>
      <dgm:t>
        <a:bodyPr/>
        <a:lstStyle/>
        <a:p>
          <a:endParaRPr lang="en-US"/>
        </a:p>
      </dgm:t>
    </dgm:pt>
    <dgm:pt modelId="{95040F6B-F098-4B3C-BCDC-0D849600540B}" type="pres">
      <dgm:prSet presAssocID="{07A0E7CA-17FD-4864-B76E-D3F1E2AD70FA}" presName="childNode" presStyleLbl="node1" presStyleIdx="1" presStyleCnt="3">
        <dgm:presLayoutVars>
          <dgm:bulletEnabled val="1"/>
        </dgm:presLayoutVars>
      </dgm:prSet>
      <dgm:spPr/>
      <dgm:t>
        <a:bodyPr/>
        <a:lstStyle/>
        <a:p>
          <a:endParaRPr lang="en-US"/>
        </a:p>
      </dgm:t>
    </dgm:pt>
    <dgm:pt modelId="{D1BC25ED-1C64-465E-846B-7E3A3773F4E4}" type="pres">
      <dgm:prSet presAssocID="{B818F4AA-8588-4909-A482-E663A88CEE16}" presName="hSp" presStyleCnt="0"/>
      <dgm:spPr/>
      <dgm:t>
        <a:bodyPr/>
        <a:lstStyle/>
        <a:p>
          <a:endParaRPr lang="en-US"/>
        </a:p>
      </dgm:t>
    </dgm:pt>
    <dgm:pt modelId="{BEF3E4F9-CCAC-4217-B426-3BFF9C07D570}" type="pres">
      <dgm:prSet presAssocID="{B818F4AA-8588-4909-A482-E663A88CEE16}" presName="vProcSp" presStyleCnt="0"/>
      <dgm:spPr/>
      <dgm:t>
        <a:bodyPr/>
        <a:lstStyle/>
        <a:p>
          <a:endParaRPr lang="en-US"/>
        </a:p>
      </dgm:t>
    </dgm:pt>
    <dgm:pt modelId="{E3A4867B-8C52-4EF3-90E9-FAEC90F4A71A}" type="pres">
      <dgm:prSet presAssocID="{B818F4AA-8588-4909-A482-E663A88CEE16}" presName="vSp1" presStyleCnt="0"/>
      <dgm:spPr/>
      <dgm:t>
        <a:bodyPr/>
        <a:lstStyle/>
        <a:p>
          <a:endParaRPr lang="en-US"/>
        </a:p>
      </dgm:t>
    </dgm:pt>
    <dgm:pt modelId="{98BBEA33-AD5F-44FB-BA5D-CE366D9D44DD}" type="pres">
      <dgm:prSet presAssocID="{B818F4AA-8588-4909-A482-E663A88CEE16}" presName="simulatedConn" presStyleLbl="solidFgAcc1" presStyleIdx="1" presStyleCnt="2"/>
      <dgm:spPr/>
      <dgm:t>
        <a:bodyPr/>
        <a:lstStyle/>
        <a:p>
          <a:endParaRPr lang="en-US"/>
        </a:p>
      </dgm:t>
    </dgm:pt>
    <dgm:pt modelId="{FEACBC50-4DCD-42E6-BCF4-99CF063289D5}" type="pres">
      <dgm:prSet presAssocID="{B818F4AA-8588-4909-A482-E663A88CEE16}" presName="vSp2" presStyleCnt="0"/>
      <dgm:spPr/>
      <dgm:t>
        <a:bodyPr/>
        <a:lstStyle/>
        <a:p>
          <a:endParaRPr lang="en-US"/>
        </a:p>
      </dgm:t>
    </dgm:pt>
    <dgm:pt modelId="{A9AD9BB4-AB2E-4971-BD43-355139B3B143}" type="pres">
      <dgm:prSet presAssocID="{B818F4AA-8588-4909-A482-E663A88CEE16}" presName="sibTrans" presStyleCnt="0"/>
      <dgm:spPr/>
      <dgm:t>
        <a:bodyPr/>
        <a:lstStyle/>
        <a:p>
          <a:endParaRPr lang="en-US"/>
        </a:p>
      </dgm:t>
    </dgm:pt>
    <dgm:pt modelId="{E1E2D42B-0971-4028-B0E5-1EDE3D5FBB49}" type="pres">
      <dgm:prSet presAssocID="{B1BD8A0F-F883-4120-AE73-F5E90C2083FA}" presName="compositeNode" presStyleCnt="0">
        <dgm:presLayoutVars>
          <dgm:bulletEnabled val="1"/>
        </dgm:presLayoutVars>
      </dgm:prSet>
      <dgm:spPr/>
      <dgm:t>
        <a:bodyPr/>
        <a:lstStyle/>
        <a:p>
          <a:endParaRPr lang="en-US"/>
        </a:p>
      </dgm:t>
    </dgm:pt>
    <dgm:pt modelId="{A41ECE0F-0097-4B76-B0FA-E3A8BB030339}" type="pres">
      <dgm:prSet presAssocID="{B1BD8A0F-F883-4120-AE73-F5E90C2083FA}" presName="bgRect" presStyleLbl="node1" presStyleIdx="2" presStyleCnt="3"/>
      <dgm:spPr/>
      <dgm:t>
        <a:bodyPr/>
        <a:lstStyle/>
        <a:p>
          <a:endParaRPr lang="en-US"/>
        </a:p>
      </dgm:t>
    </dgm:pt>
    <dgm:pt modelId="{D1F8F2A3-26DB-47EC-B082-6B66E0F3D467}" type="pres">
      <dgm:prSet presAssocID="{B1BD8A0F-F883-4120-AE73-F5E90C2083FA}" presName="parentNode" presStyleLbl="node1" presStyleIdx="2" presStyleCnt="3">
        <dgm:presLayoutVars>
          <dgm:chMax val="0"/>
          <dgm:bulletEnabled val="1"/>
        </dgm:presLayoutVars>
      </dgm:prSet>
      <dgm:spPr/>
      <dgm:t>
        <a:bodyPr/>
        <a:lstStyle/>
        <a:p>
          <a:endParaRPr lang="en-US"/>
        </a:p>
      </dgm:t>
    </dgm:pt>
    <dgm:pt modelId="{CAC00F82-352F-457B-B630-B8144D717176}" type="pres">
      <dgm:prSet presAssocID="{B1BD8A0F-F883-4120-AE73-F5E90C2083FA}" presName="childNode" presStyleLbl="node1" presStyleIdx="2" presStyleCnt="3">
        <dgm:presLayoutVars>
          <dgm:bulletEnabled val="1"/>
        </dgm:presLayoutVars>
      </dgm:prSet>
      <dgm:spPr/>
      <dgm:t>
        <a:bodyPr/>
        <a:lstStyle/>
        <a:p>
          <a:endParaRPr lang="en-US"/>
        </a:p>
      </dgm:t>
    </dgm:pt>
  </dgm:ptLst>
  <dgm:cxnLst>
    <dgm:cxn modelId="{131CA027-0DE4-4EB3-ADE1-BEF9DF17EB94}" type="presOf" srcId="{07A0E7CA-17FD-4864-B76E-D3F1E2AD70FA}" destId="{C2303D12-DA92-42E2-A3FA-5260E507EB19}" srcOrd="1" destOrd="0" presId="urn:microsoft.com/office/officeart/2005/8/layout/hProcess7#3"/>
    <dgm:cxn modelId="{621541CE-7E05-4FE3-9323-380910D57B8F}" srcId="{07A0E7CA-17FD-4864-B76E-D3F1E2AD70FA}" destId="{76D947C8-D9FA-4543-ACE0-CC49973C806E}" srcOrd="0" destOrd="0" parTransId="{5ADC8473-F31C-479E-B43C-A2557520203B}" sibTransId="{E8570067-3917-4B41-9E0E-A81E296110B6}"/>
    <dgm:cxn modelId="{09C3F59B-74EE-4FD1-B720-2BACE96A011A}" srcId="{8426CA1B-BC73-42FF-8ACC-19140F81302B}" destId="{07A0E7CA-17FD-4864-B76E-D3F1E2AD70FA}" srcOrd="1" destOrd="0" parTransId="{9F149500-A2C4-4DCC-B986-2B1456DA44A5}" sibTransId="{B818F4AA-8588-4909-A482-E663A88CEE16}"/>
    <dgm:cxn modelId="{8656ADAA-F0FB-4E72-9D03-2730C32950F1}" type="presOf" srcId="{35BC4069-4658-4CA9-B920-EE99A198817C}" destId="{26DC59B0-6743-48D0-9AB6-F9246AAB78E7}" srcOrd="0" destOrd="2" presId="urn:microsoft.com/office/officeart/2005/8/layout/hProcess7#3"/>
    <dgm:cxn modelId="{ADE15C35-A686-4A2B-BB70-5025EF9B304F}" type="presOf" srcId="{BD528ECE-4E6B-47B5-AB95-27E68BDDA77C}" destId="{26DC59B0-6743-48D0-9AB6-F9246AAB78E7}" srcOrd="0" destOrd="0" presId="urn:microsoft.com/office/officeart/2005/8/layout/hProcess7#3"/>
    <dgm:cxn modelId="{10413576-02B3-4031-BF63-DA9BBA3291A8}" type="presOf" srcId="{B1BD8A0F-F883-4120-AE73-F5E90C2083FA}" destId="{D1F8F2A3-26DB-47EC-B082-6B66E0F3D467}" srcOrd="1" destOrd="0" presId="urn:microsoft.com/office/officeart/2005/8/layout/hProcess7#3"/>
    <dgm:cxn modelId="{7BBF01E8-DB40-49E7-948A-0F659D5381C0}" type="presOf" srcId="{76D947C8-D9FA-4543-ACE0-CC49973C806E}" destId="{95040F6B-F098-4B3C-BCDC-0D849600540B}" srcOrd="0" destOrd="0" presId="urn:microsoft.com/office/officeart/2005/8/layout/hProcess7#3"/>
    <dgm:cxn modelId="{E8D36395-FEE5-4CC6-92CB-F70CFF5A8FF5}" type="presOf" srcId="{03FE0F33-2DE4-4217-B603-4AA05E55B7E3}" destId="{CAC00F82-352F-457B-B630-B8144D717176}" srcOrd="0" destOrd="0" presId="urn:microsoft.com/office/officeart/2005/8/layout/hProcess7#3"/>
    <dgm:cxn modelId="{4573AD3D-185F-4129-8B6F-201EE5E9F440}" srcId="{B1BD8A0F-F883-4120-AE73-F5E90C2083FA}" destId="{03FE0F33-2DE4-4217-B603-4AA05E55B7E3}" srcOrd="0" destOrd="0" parTransId="{342C378B-09D0-4F6F-8D46-257817C4757A}" sibTransId="{7AF7CBFD-8183-4F79-A8EF-5477AEAE2487}"/>
    <dgm:cxn modelId="{0BCFC55E-46D9-4F77-B08C-2962E16DE903}" type="presOf" srcId="{8426CA1B-BC73-42FF-8ACC-19140F81302B}" destId="{41BA9D00-79A3-4BE4-9DF2-13AA54320076}" srcOrd="0" destOrd="0" presId="urn:microsoft.com/office/officeart/2005/8/layout/hProcess7#3"/>
    <dgm:cxn modelId="{C50A9FA1-9EEC-4521-B534-23C1562419E6}" srcId="{07A0E7CA-17FD-4864-B76E-D3F1E2AD70FA}" destId="{F480E051-8381-4731-B4AE-4B098F170D9C}" srcOrd="1" destOrd="0" parTransId="{B47D4C85-8FEF-47E3-8C68-E7732EA85605}" sibTransId="{5A900744-5A72-4919-B878-844282110B2E}"/>
    <dgm:cxn modelId="{840AFE07-C884-4890-BE5F-88693C45B746}" type="presOf" srcId="{4AE71C50-262D-419E-812F-38318300BC5A}" destId="{95040F6B-F098-4B3C-BCDC-0D849600540B}" srcOrd="0" destOrd="2" presId="urn:microsoft.com/office/officeart/2005/8/layout/hProcess7#3"/>
    <dgm:cxn modelId="{52833A71-4034-4BCD-8B6C-F23B0DF8E7CB}" type="presOf" srcId="{490C2E75-3482-4A02-BF4D-09D670EE822B}" destId="{26DC59B0-6743-48D0-9AB6-F9246AAB78E7}" srcOrd="0" destOrd="1" presId="urn:microsoft.com/office/officeart/2005/8/layout/hProcess7#3"/>
    <dgm:cxn modelId="{CD88945F-1D65-4744-A435-B30376D32D24}" srcId="{1AB5144F-905B-40D2-94C3-D02EF29AAF40}" destId="{490C2E75-3482-4A02-BF4D-09D670EE822B}" srcOrd="1" destOrd="0" parTransId="{7C4C22F1-3679-47D9-8F93-553A9D75D7A0}" sibTransId="{ECEF6358-1345-445E-BE0F-3B93D5EF6E5C}"/>
    <dgm:cxn modelId="{0ED94A6F-12FB-4728-B511-21BBC1BD4898}" type="presOf" srcId="{1AB5144F-905B-40D2-94C3-D02EF29AAF40}" destId="{61C5F5A7-82C4-4DF6-A42D-B8411A5379D7}" srcOrd="1" destOrd="0" presId="urn:microsoft.com/office/officeart/2005/8/layout/hProcess7#3"/>
    <dgm:cxn modelId="{25A8FDA7-7BF9-42BA-8CDD-9B3348D10C9F}" srcId="{8426CA1B-BC73-42FF-8ACC-19140F81302B}" destId="{B1BD8A0F-F883-4120-AE73-F5E90C2083FA}" srcOrd="2" destOrd="0" parTransId="{0A475B2A-63E5-4CDF-8A6C-AB5E45BF0135}" sibTransId="{52104B82-ACF1-494D-BF51-9851AD971F7F}"/>
    <dgm:cxn modelId="{EB5E56A0-2EF1-4D38-83EB-30973CB33987}" srcId="{1AB5144F-905B-40D2-94C3-D02EF29AAF40}" destId="{35BC4069-4658-4CA9-B920-EE99A198817C}" srcOrd="2" destOrd="0" parTransId="{999F380A-8C22-46F2-8D5D-03C4EBE46140}" sibTransId="{950667F4-03D4-4F9E-A98E-A7539616D7C5}"/>
    <dgm:cxn modelId="{E38CE6E5-E1CA-4376-9F37-DC7CA42FA5EB}" type="presOf" srcId="{07A0E7CA-17FD-4864-B76E-D3F1E2AD70FA}" destId="{4F199F4A-B607-447B-BE44-4210A3DDD5F0}" srcOrd="0" destOrd="0" presId="urn:microsoft.com/office/officeart/2005/8/layout/hProcess7#3"/>
    <dgm:cxn modelId="{0BD3DA31-C719-4E4E-99E3-2734F4999815}" type="presOf" srcId="{1AB5144F-905B-40D2-94C3-D02EF29AAF40}" destId="{71D99DE8-EB56-4BB5-BE58-5EFAF1FD2303}" srcOrd="0" destOrd="0" presId="urn:microsoft.com/office/officeart/2005/8/layout/hProcess7#3"/>
    <dgm:cxn modelId="{F6A6F63C-14D5-4FAF-A77F-2EC3F9DD3BFE}" srcId="{8426CA1B-BC73-42FF-8ACC-19140F81302B}" destId="{1AB5144F-905B-40D2-94C3-D02EF29AAF40}" srcOrd="0" destOrd="0" parTransId="{57CF9EC3-8CAE-4861-8FE9-5CE14978BA13}" sibTransId="{C20558E1-8C8C-4D47-AC43-8BBFAA2D868B}"/>
    <dgm:cxn modelId="{C7ECAA44-A059-434E-AB7B-D24B28C30DE9}" srcId="{1AB5144F-905B-40D2-94C3-D02EF29AAF40}" destId="{BD528ECE-4E6B-47B5-AB95-27E68BDDA77C}" srcOrd="0" destOrd="0" parTransId="{64485396-022E-4431-9F44-467C55F56BF6}" sibTransId="{F7F83980-E5CA-4A19-B54C-DB0D470359D8}"/>
    <dgm:cxn modelId="{1F9424A9-2AC9-462C-B35C-23BB8479539F}" type="presOf" srcId="{F480E051-8381-4731-B4AE-4B098F170D9C}" destId="{95040F6B-F098-4B3C-BCDC-0D849600540B}" srcOrd="0" destOrd="1" presId="urn:microsoft.com/office/officeart/2005/8/layout/hProcess7#3"/>
    <dgm:cxn modelId="{4EBD8159-AFE9-4029-903B-2B7FB5027DA8}" type="presOf" srcId="{B1BD8A0F-F883-4120-AE73-F5E90C2083FA}" destId="{A41ECE0F-0097-4B76-B0FA-E3A8BB030339}" srcOrd="0" destOrd="0" presId="urn:microsoft.com/office/officeart/2005/8/layout/hProcess7#3"/>
    <dgm:cxn modelId="{C1F72AD3-8CF9-415E-A620-107BB337E5E7}" srcId="{07A0E7CA-17FD-4864-B76E-D3F1E2AD70FA}" destId="{4AE71C50-262D-419E-812F-38318300BC5A}" srcOrd="2" destOrd="0" parTransId="{44ABCBF9-C30D-4F82-96C3-D3985F726AE8}" sibTransId="{F393BCE8-4C2E-4147-A45B-C17AB7CF6891}"/>
    <dgm:cxn modelId="{3193C0FC-F72F-47B3-B07F-3BA77C5528B0}" type="presParOf" srcId="{41BA9D00-79A3-4BE4-9DF2-13AA54320076}" destId="{54C867B2-139F-4A46-B16A-1FC1CB7B45FE}" srcOrd="0" destOrd="0" presId="urn:microsoft.com/office/officeart/2005/8/layout/hProcess7#3"/>
    <dgm:cxn modelId="{5768FAA0-2423-42EA-AD28-6B37B4D40634}" type="presParOf" srcId="{54C867B2-139F-4A46-B16A-1FC1CB7B45FE}" destId="{71D99DE8-EB56-4BB5-BE58-5EFAF1FD2303}" srcOrd="0" destOrd="0" presId="urn:microsoft.com/office/officeart/2005/8/layout/hProcess7#3"/>
    <dgm:cxn modelId="{620736E7-E7B7-47D6-A3B5-5BBFB345EE87}" type="presParOf" srcId="{54C867B2-139F-4A46-B16A-1FC1CB7B45FE}" destId="{61C5F5A7-82C4-4DF6-A42D-B8411A5379D7}" srcOrd="1" destOrd="0" presId="urn:microsoft.com/office/officeart/2005/8/layout/hProcess7#3"/>
    <dgm:cxn modelId="{518D1D14-7F78-4E2B-8085-0C468848E186}" type="presParOf" srcId="{54C867B2-139F-4A46-B16A-1FC1CB7B45FE}" destId="{26DC59B0-6743-48D0-9AB6-F9246AAB78E7}" srcOrd="2" destOrd="0" presId="urn:microsoft.com/office/officeart/2005/8/layout/hProcess7#3"/>
    <dgm:cxn modelId="{72AB8022-3CD2-453D-B512-E34D32099FCF}" type="presParOf" srcId="{41BA9D00-79A3-4BE4-9DF2-13AA54320076}" destId="{0BD01DBE-42C0-4E63-A1F4-D32FB9F170A3}" srcOrd="1" destOrd="0" presId="urn:microsoft.com/office/officeart/2005/8/layout/hProcess7#3"/>
    <dgm:cxn modelId="{FC776E96-FA3B-4BFC-BF88-3E76DCC4980F}" type="presParOf" srcId="{41BA9D00-79A3-4BE4-9DF2-13AA54320076}" destId="{3CE4A76B-868D-49E9-A185-4C05909776BB}" srcOrd="2" destOrd="0" presId="urn:microsoft.com/office/officeart/2005/8/layout/hProcess7#3"/>
    <dgm:cxn modelId="{095EE73A-FEDF-4548-BA1F-C096FD2D8996}" type="presParOf" srcId="{3CE4A76B-868D-49E9-A185-4C05909776BB}" destId="{97C9310F-83EA-4F8D-AF16-79D284016320}" srcOrd="0" destOrd="0" presId="urn:microsoft.com/office/officeart/2005/8/layout/hProcess7#3"/>
    <dgm:cxn modelId="{48D42A5B-3F40-4672-9E98-BEE7B142B47D}" type="presParOf" srcId="{3CE4A76B-868D-49E9-A185-4C05909776BB}" destId="{628995BA-27CB-429A-BF2C-DA1E89E5277C}" srcOrd="1" destOrd="0" presId="urn:microsoft.com/office/officeart/2005/8/layout/hProcess7#3"/>
    <dgm:cxn modelId="{63BFEDEB-2677-450D-AB19-6F8E36DCA68F}" type="presParOf" srcId="{3CE4A76B-868D-49E9-A185-4C05909776BB}" destId="{F249B5CB-EF48-4CA8-B444-E4B1C4816784}" srcOrd="2" destOrd="0" presId="urn:microsoft.com/office/officeart/2005/8/layout/hProcess7#3"/>
    <dgm:cxn modelId="{8D1D7B87-FFC4-4910-9830-5CA47F0D0F8A}" type="presParOf" srcId="{41BA9D00-79A3-4BE4-9DF2-13AA54320076}" destId="{54FBB569-6D72-40D8-B26A-E9F359D35312}" srcOrd="3" destOrd="0" presId="urn:microsoft.com/office/officeart/2005/8/layout/hProcess7#3"/>
    <dgm:cxn modelId="{68F333C2-05D1-4CB3-8E42-E77FFEF7012E}" type="presParOf" srcId="{41BA9D00-79A3-4BE4-9DF2-13AA54320076}" destId="{64EFD935-50FC-4394-AF95-A3E72232EC73}" srcOrd="4" destOrd="0" presId="urn:microsoft.com/office/officeart/2005/8/layout/hProcess7#3"/>
    <dgm:cxn modelId="{68F26CFD-ABE1-44CB-BF74-66F8C2B4461F}" type="presParOf" srcId="{64EFD935-50FC-4394-AF95-A3E72232EC73}" destId="{4F199F4A-B607-447B-BE44-4210A3DDD5F0}" srcOrd="0" destOrd="0" presId="urn:microsoft.com/office/officeart/2005/8/layout/hProcess7#3"/>
    <dgm:cxn modelId="{0C6F61B0-78B8-4D4A-8279-BB5C1AEAC83D}" type="presParOf" srcId="{64EFD935-50FC-4394-AF95-A3E72232EC73}" destId="{C2303D12-DA92-42E2-A3FA-5260E507EB19}" srcOrd="1" destOrd="0" presId="urn:microsoft.com/office/officeart/2005/8/layout/hProcess7#3"/>
    <dgm:cxn modelId="{FC7A8AE3-1D5E-4AB0-A1E4-E46914B377AA}" type="presParOf" srcId="{64EFD935-50FC-4394-AF95-A3E72232EC73}" destId="{95040F6B-F098-4B3C-BCDC-0D849600540B}" srcOrd="2" destOrd="0" presId="urn:microsoft.com/office/officeart/2005/8/layout/hProcess7#3"/>
    <dgm:cxn modelId="{C3DAEB3D-5A10-4B4F-8929-199B6321EB6B}" type="presParOf" srcId="{41BA9D00-79A3-4BE4-9DF2-13AA54320076}" destId="{D1BC25ED-1C64-465E-846B-7E3A3773F4E4}" srcOrd="5" destOrd="0" presId="urn:microsoft.com/office/officeart/2005/8/layout/hProcess7#3"/>
    <dgm:cxn modelId="{F3E2BF52-5180-4173-B645-B8BB89F898F1}" type="presParOf" srcId="{41BA9D00-79A3-4BE4-9DF2-13AA54320076}" destId="{BEF3E4F9-CCAC-4217-B426-3BFF9C07D570}" srcOrd="6" destOrd="0" presId="urn:microsoft.com/office/officeart/2005/8/layout/hProcess7#3"/>
    <dgm:cxn modelId="{2FF67AF3-6EA9-41BD-817E-DD0AA1887052}" type="presParOf" srcId="{BEF3E4F9-CCAC-4217-B426-3BFF9C07D570}" destId="{E3A4867B-8C52-4EF3-90E9-FAEC90F4A71A}" srcOrd="0" destOrd="0" presId="urn:microsoft.com/office/officeart/2005/8/layout/hProcess7#3"/>
    <dgm:cxn modelId="{C0FC0D86-0893-46EF-852A-13659D336EDB}" type="presParOf" srcId="{BEF3E4F9-CCAC-4217-B426-3BFF9C07D570}" destId="{98BBEA33-AD5F-44FB-BA5D-CE366D9D44DD}" srcOrd="1" destOrd="0" presId="urn:microsoft.com/office/officeart/2005/8/layout/hProcess7#3"/>
    <dgm:cxn modelId="{5E1768B3-7EB5-48D0-835F-BA0BE63BCF2D}" type="presParOf" srcId="{BEF3E4F9-CCAC-4217-B426-3BFF9C07D570}" destId="{FEACBC50-4DCD-42E6-BCF4-99CF063289D5}" srcOrd="2" destOrd="0" presId="urn:microsoft.com/office/officeart/2005/8/layout/hProcess7#3"/>
    <dgm:cxn modelId="{692FA398-3EEA-46FE-8ACD-0F0B48923EAB}" type="presParOf" srcId="{41BA9D00-79A3-4BE4-9DF2-13AA54320076}" destId="{A9AD9BB4-AB2E-4971-BD43-355139B3B143}" srcOrd="7" destOrd="0" presId="urn:microsoft.com/office/officeart/2005/8/layout/hProcess7#3"/>
    <dgm:cxn modelId="{17AB3432-DE38-4DE9-AB64-AB35AB69CEC7}" type="presParOf" srcId="{41BA9D00-79A3-4BE4-9DF2-13AA54320076}" destId="{E1E2D42B-0971-4028-B0E5-1EDE3D5FBB49}" srcOrd="8" destOrd="0" presId="urn:microsoft.com/office/officeart/2005/8/layout/hProcess7#3"/>
    <dgm:cxn modelId="{2A8F9460-6349-45AC-8A91-C69C316657A9}" type="presParOf" srcId="{E1E2D42B-0971-4028-B0E5-1EDE3D5FBB49}" destId="{A41ECE0F-0097-4B76-B0FA-E3A8BB030339}" srcOrd="0" destOrd="0" presId="urn:microsoft.com/office/officeart/2005/8/layout/hProcess7#3"/>
    <dgm:cxn modelId="{7E1406BA-B36F-409B-8F74-EB88F4796431}" type="presParOf" srcId="{E1E2D42B-0971-4028-B0E5-1EDE3D5FBB49}" destId="{D1F8F2A3-26DB-47EC-B082-6B66E0F3D467}" srcOrd="1" destOrd="0" presId="urn:microsoft.com/office/officeart/2005/8/layout/hProcess7#3"/>
    <dgm:cxn modelId="{D09187D5-198D-4F80-B70A-129D0ED0EB67}" type="presParOf" srcId="{E1E2D42B-0971-4028-B0E5-1EDE3D5FBB49}" destId="{CAC00F82-352F-457B-B630-B8144D717176}" srcOrd="2" destOrd="0" presId="urn:microsoft.com/office/officeart/2005/8/layout/hProcess7#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26CA1B-BC73-42FF-8ACC-19140F81302B}" type="doc">
      <dgm:prSet loTypeId="urn:microsoft.com/office/officeart/2005/8/layout/hProcess7#3" loCatId="process" qsTypeId="urn:microsoft.com/office/officeart/2005/8/quickstyle/simple5" qsCatId="simple" csTypeId="urn:microsoft.com/office/officeart/2005/8/colors/accent2_2" csCatId="accent2" phldr="1"/>
      <dgm:spPr/>
      <dgm:t>
        <a:bodyPr/>
        <a:lstStyle/>
        <a:p>
          <a:endParaRPr lang="en-US"/>
        </a:p>
      </dgm:t>
    </dgm:pt>
    <dgm:pt modelId="{1AB5144F-905B-40D2-94C3-D02EF29AAF40}">
      <dgm:prSet phldrT="[Tekst]" custT="1"/>
      <dgm:spPr/>
      <dgm:t>
        <a:bodyPr/>
        <a:lstStyle/>
        <a:p>
          <a:r>
            <a:rPr lang="fr-FR" sz="3200" noProof="0" dirty="0" smtClean="0">
              <a:latin typeface="Cambria" pitchFamily="18" charset="0"/>
            </a:rPr>
            <a:t>Préparation</a:t>
          </a:r>
          <a:endParaRPr lang="fr-FR" sz="3200" noProof="0" dirty="0">
            <a:latin typeface="Cambria" pitchFamily="18" charset="0"/>
          </a:endParaRPr>
        </a:p>
      </dgm:t>
    </dgm:pt>
    <dgm:pt modelId="{57CF9EC3-8CAE-4861-8FE9-5CE14978BA13}" type="parTrans" cxnId="{F6A6F63C-14D5-4FAF-A77F-2EC3F9DD3BFE}">
      <dgm:prSet/>
      <dgm:spPr/>
      <dgm:t>
        <a:bodyPr/>
        <a:lstStyle/>
        <a:p>
          <a:endParaRPr lang="en-US"/>
        </a:p>
      </dgm:t>
    </dgm:pt>
    <dgm:pt modelId="{C20558E1-8C8C-4D47-AC43-8BBFAA2D868B}" type="sibTrans" cxnId="{F6A6F63C-14D5-4FAF-A77F-2EC3F9DD3BFE}">
      <dgm:prSet/>
      <dgm:spPr/>
      <dgm:t>
        <a:bodyPr/>
        <a:lstStyle/>
        <a:p>
          <a:endParaRPr lang="en-US"/>
        </a:p>
      </dgm:t>
    </dgm:pt>
    <dgm:pt modelId="{BD528ECE-4E6B-47B5-AB95-27E68BDDA77C}">
      <dgm:prSet phldrT="[Tekst]" custT="1"/>
      <dgm:spPr/>
      <dgm:t>
        <a:bodyPr/>
        <a:lstStyle/>
        <a:p>
          <a:r>
            <a:rPr lang="fr-FR" sz="2000" noProof="0" dirty="0" smtClean="0">
              <a:latin typeface="Cambria" pitchFamily="18" charset="0"/>
            </a:rPr>
            <a:t>Consultation</a:t>
          </a:r>
          <a:endParaRPr lang="fr-FR" sz="2000" noProof="0" dirty="0">
            <a:latin typeface="Cambria" pitchFamily="18" charset="0"/>
          </a:endParaRPr>
        </a:p>
      </dgm:t>
    </dgm:pt>
    <dgm:pt modelId="{64485396-022E-4431-9F44-467C55F56BF6}" type="parTrans" cxnId="{C7ECAA44-A059-434E-AB7B-D24B28C30DE9}">
      <dgm:prSet/>
      <dgm:spPr/>
      <dgm:t>
        <a:bodyPr/>
        <a:lstStyle/>
        <a:p>
          <a:endParaRPr lang="en-US"/>
        </a:p>
      </dgm:t>
    </dgm:pt>
    <dgm:pt modelId="{F7F83980-E5CA-4A19-B54C-DB0D470359D8}" type="sibTrans" cxnId="{C7ECAA44-A059-434E-AB7B-D24B28C30DE9}">
      <dgm:prSet/>
      <dgm:spPr/>
      <dgm:t>
        <a:bodyPr/>
        <a:lstStyle/>
        <a:p>
          <a:endParaRPr lang="en-US"/>
        </a:p>
      </dgm:t>
    </dgm:pt>
    <dgm:pt modelId="{07A0E7CA-17FD-4864-B76E-D3F1E2AD70FA}">
      <dgm:prSet phldrT="[Tekst]" custT="1"/>
      <dgm:spPr/>
      <dgm:t>
        <a:bodyPr/>
        <a:lstStyle/>
        <a:p>
          <a:r>
            <a:rPr lang="fr-FR" sz="3200" noProof="0" dirty="0" smtClean="0">
              <a:latin typeface="Cambria" pitchFamily="18" charset="0"/>
            </a:rPr>
            <a:t>Exécution</a:t>
          </a:r>
          <a:endParaRPr lang="fr-FR" sz="3200" noProof="0" dirty="0">
            <a:latin typeface="Cambria" pitchFamily="18" charset="0"/>
          </a:endParaRPr>
        </a:p>
      </dgm:t>
    </dgm:pt>
    <dgm:pt modelId="{9F149500-A2C4-4DCC-B986-2B1456DA44A5}" type="parTrans" cxnId="{09C3F59B-74EE-4FD1-B720-2BACE96A011A}">
      <dgm:prSet/>
      <dgm:spPr/>
      <dgm:t>
        <a:bodyPr/>
        <a:lstStyle/>
        <a:p>
          <a:endParaRPr lang="en-US"/>
        </a:p>
      </dgm:t>
    </dgm:pt>
    <dgm:pt modelId="{B818F4AA-8588-4909-A482-E663A88CEE16}" type="sibTrans" cxnId="{09C3F59B-74EE-4FD1-B720-2BACE96A011A}">
      <dgm:prSet/>
      <dgm:spPr/>
      <dgm:t>
        <a:bodyPr/>
        <a:lstStyle/>
        <a:p>
          <a:endParaRPr lang="en-US"/>
        </a:p>
      </dgm:t>
    </dgm:pt>
    <dgm:pt modelId="{76D947C8-D9FA-4543-ACE0-CC49973C806E}">
      <dgm:prSet phldrT="[Tekst]" custT="1"/>
      <dgm:spPr/>
      <dgm:t>
        <a:bodyPr/>
        <a:lstStyle/>
        <a:p>
          <a:r>
            <a:rPr lang="fr-FR" sz="2000" noProof="0" dirty="0" smtClean="0">
              <a:latin typeface="Cambria" pitchFamily="18" charset="0"/>
            </a:rPr>
            <a:t>Réunion d’ouverture</a:t>
          </a:r>
          <a:endParaRPr lang="fr-FR" sz="2000" noProof="0" dirty="0">
            <a:latin typeface="Cambria" pitchFamily="18" charset="0"/>
          </a:endParaRPr>
        </a:p>
      </dgm:t>
    </dgm:pt>
    <dgm:pt modelId="{5ADC8473-F31C-479E-B43C-A2557520203B}" type="parTrans" cxnId="{621541CE-7E05-4FE3-9323-380910D57B8F}">
      <dgm:prSet/>
      <dgm:spPr/>
      <dgm:t>
        <a:bodyPr/>
        <a:lstStyle/>
        <a:p>
          <a:endParaRPr lang="en-US"/>
        </a:p>
      </dgm:t>
    </dgm:pt>
    <dgm:pt modelId="{E8570067-3917-4B41-9E0E-A81E296110B6}" type="sibTrans" cxnId="{621541CE-7E05-4FE3-9323-380910D57B8F}">
      <dgm:prSet/>
      <dgm:spPr/>
      <dgm:t>
        <a:bodyPr/>
        <a:lstStyle/>
        <a:p>
          <a:endParaRPr lang="en-US"/>
        </a:p>
      </dgm:t>
    </dgm:pt>
    <dgm:pt modelId="{B1BD8A0F-F883-4120-AE73-F5E90C2083FA}">
      <dgm:prSet phldrT="[Tekst]" custT="1"/>
      <dgm:spPr/>
      <dgm:t>
        <a:bodyPr/>
        <a:lstStyle/>
        <a:p>
          <a:pPr algn="r"/>
          <a:r>
            <a:rPr lang="nl-BE" sz="3200" noProof="0" dirty="0" smtClean="0">
              <a:latin typeface="Cambria" pitchFamily="18" charset="0"/>
            </a:rPr>
            <a:t>R</a:t>
          </a:r>
          <a:r>
            <a:rPr lang="en-US" sz="3200" dirty="0" err="1" smtClean="0">
              <a:latin typeface="Cambria" pitchFamily="18" charset="0"/>
            </a:rPr>
            <a:t>apport</a:t>
          </a:r>
          <a:endParaRPr lang="en-US" sz="3200" dirty="0">
            <a:latin typeface="Cambria" pitchFamily="18" charset="0"/>
          </a:endParaRPr>
        </a:p>
      </dgm:t>
    </dgm:pt>
    <dgm:pt modelId="{0A475B2A-63E5-4CDF-8A6C-AB5E45BF0135}" type="parTrans" cxnId="{25A8FDA7-7BF9-42BA-8CDD-9B3348D10C9F}">
      <dgm:prSet/>
      <dgm:spPr/>
      <dgm:t>
        <a:bodyPr/>
        <a:lstStyle/>
        <a:p>
          <a:endParaRPr lang="en-US"/>
        </a:p>
      </dgm:t>
    </dgm:pt>
    <dgm:pt modelId="{52104B82-ACF1-494D-BF51-9851AD971F7F}" type="sibTrans" cxnId="{25A8FDA7-7BF9-42BA-8CDD-9B3348D10C9F}">
      <dgm:prSet/>
      <dgm:spPr/>
      <dgm:t>
        <a:bodyPr/>
        <a:lstStyle/>
        <a:p>
          <a:endParaRPr lang="en-US"/>
        </a:p>
      </dgm:t>
    </dgm:pt>
    <dgm:pt modelId="{03FE0F33-2DE4-4217-B603-4AA05E55B7E3}">
      <dgm:prSet phldrT="[Tekst]" custT="1"/>
      <dgm:spPr/>
      <dgm:t>
        <a:bodyPr/>
        <a:lstStyle/>
        <a:p>
          <a:r>
            <a:rPr lang="fr-FR" sz="2000" noProof="0" dirty="0" smtClean="0">
              <a:latin typeface="Cambria" pitchFamily="18" charset="0"/>
            </a:rPr>
            <a:t>Rapport détaillé</a:t>
          </a:r>
        </a:p>
      </dgm:t>
    </dgm:pt>
    <dgm:pt modelId="{342C378B-09D0-4F6F-8D46-257817C4757A}" type="parTrans" cxnId="{4573AD3D-185F-4129-8B6F-201EE5E9F440}">
      <dgm:prSet/>
      <dgm:spPr/>
      <dgm:t>
        <a:bodyPr/>
        <a:lstStyle/>
        <a:p>
          <a:endParaRPr lang="en-US"/>
        </a:p>
      </dgm:t>
    </dgm:pt>
    <dgm:pt modelId="{7AF7CBFD-8183-4F79-A8EF-5477AEAE2487}" type="sibTrans" cxnId="{4573AD3D-185F-4129-8B6F-201EE5E9F440}">
      <dgm:prSet/>
      <dgm:spPr/>
      <dgm:t>
        <a:bodyPr/>
        <a:lstStyle/>
        <a:p>
          <a:endParaRPr lang="en-US"/>
        </a:p>
      </dgm:t>
    </dgm:pt>
    <dgm:pt modelId="{490C2E75-3482-4A02-BF4D-09D670EE822B}">
      <dgm:prSet phldrT="[Tekst]" custT="1"/>
      <dgm:spPr/>
      <dgm:t>
        <a:bodyPr/>
        <a:lstStyle/>
        <a:p>
          <a:r>
            <a:rPr lang="fr-FR" sz="2000" noProof="0" dirty="0" smtClean="0">
              <a:latin typeface="Cambria" pitchFamily="18" charset="0"/>
            </a:rPr>
            <a:t>Plan d’audit</a:t>
          </a:r>
          <a:endParaRPr lang="fr-FR" sz="2000" noProof="0" dirty="0">
            <a:latin typeface="Cambria" pitchFamily="18" charset="0"/>
          </a:endParaRPr>
        </a:p>
      </dgm:t>
    </dgm:pt>
    <dgm:pt modelId="{7C4C22F1-3679-47D9-8F93-553A9D75D7A0}" type="parTrans" cxnId="{CD88945F-1D65-4744-A435-B30376D32D24}">
      <dgm:prSet/>
      <dgm:spPr/>
      <dgm:t>
        <a:bodyPr/>
        <a:lstStyle/>
        <a:p>
          <a:endParaRPr lang="en-US"/>
        </a:p>
      </dgm:t>
    </dgm:pt>
    <dgm:pt modelId="{ECEF6358-1345-445E-BE0F-3B93D5EF6E5C}" type="sibTrans" cxnId="{CD88945F-1D65-4744-A435-B30376D32D24}">
      <dgm:prSet/>
      <dgm:spPr/>
      <dgm:t>
        <a:bodyPr/>
        <a:lstStyle/>
        <a:p>
          <a:endParaRPr lang="en-US"/>
        </a:p>
      </dgm:t>
    </dgm:pt>
    <dgm:pt modelId="{35BC4069-4658-4CA9-B920-EE99A198817C}">
      <dgm:prSet phldrT="[Tekst]" custT="1"/>
      <dgm:spPr/>
      <dgm:t>
        <a:bodyPr/>
        <a:lstStyle/>
        <a:p>
          <a:r>
            <a:rPr lang="fr-FR" sz="2000" noProof="0" dirty="0" smtClean="0">
              <a:latin typeface="Cambria" pitchFamily="18" charset="0"/>
            </a:rPr>
            <a:t>Etude de documents</a:t>
          </a:r>
          <a:endParaRPr lang="fr-FR" sz="2000" noProof="0" dirty="0">
            <a:latin typeface="Cambria" pitchFamily="18" charset="0"/>
          </a:endParaRPr>
        </a:p>
      </dgm:t>
    </dgm:pt>
    <dgm:pt modelId="{999F380A-8C22-46F2-8D5D-03C4EBE46140}" type="parTrans" cxnId="{EB5E56A0-2EF1-4D38-83EB-30973CB33987}">
      <dgm:prSet/>
      <dgm:spPr/>
      <dgm:t>
        <a:bodyPr/>
        <a:lstStyle/>
        <a:p>
          <a:endParaRPr lang="en-US"/>
        </a:p>
      </dgm:t>
    </dgm:pt>
    <dgm:pt modelId="{950667F4-03D4-4F9E-A98E-A7539616D7C5}" type="sibTrans" cxnId="{EB5E56A0-2EF1-4D38-83EB-30973CB33987}">
      <dgm:prSet/>
      <dgm:spPr/>
      <dgm:t>
        <a:bodyPr/>
        <a:lstStyle/>
        <a:p>
          <a:endParaRPr lang="en-US"/>
        </a:p>
      </dgm:t>
    </dgm:pt>
    <dgm:pt modelId="{F480E051-8381-4731-B4AE-4B098F170D9C}">
      <dgm:prSet phldrT="[Tekst]" custT="1"/>
      <dgm:spPr/>
      <dgm:t>
        <a:bodyPr/>
        <a:lstStyle/>
        <a:p>
          <a:r>
            <a:rPr lang="fr-FR" sz="2000" noProof="0" dirty="0" smtClean="0">
              <a:latin typeface="Cambria" pitchFamily="18" charset="0"/>
            </a:rPr>
            <a:t>Collecte de preuves</a:t>
          </a:r>
          <a:endParaRPr lang="fr-FR" sz="2000" noProof="0" dirty="0">
            <a:latin typeface="Cambria" pitchFamily="18" charset="0"/>
          </a:endParaRPr>
        </a:p>
      </dgm:t>
    </dgm:pt>
    <dgm:pt modelId="{B47D4C85-8FEF-47E3-8C68-E7732EA85605}" type="parTrans" cxnId="{C50A9FA1-9EEC-4521-B534-23C1562419E6}">
      <dgm:prSet/>
      <dgm:spPr/>
      <dgm:t>
        <a:bodyPr/>
        <a:lstStyle/>
        <a:p>
          <a:endParaRPr lang="en-US"/>
        </a:p>
      </dgm:t>
    </dgm:pt>
    <dgm:pt modelId="{5A900744-5A72-4919-B878-844282110B2E}" type="sibTrans" cxnId="{C50A9FA1-9EEC-4521-B534-23C1562419E6}">
      <dgm:prSet/>
      <dgm:spPr/>
      <dgm:t>
        <a:bodyPr/>
        <a:lstStyle/>
        <a:p>
          <a:endParaRPr lang="en-US"/>
        </a:p>
      </dgm:t>
    </dgm:pt>
    <dgm:pt modelId="{4AE71C50-262D-419E-812F-38318300BC5A}">
      <dgm:prSet phldrT="[Tekst]" custT="1"/>
      <dgm:spPr/>
      <dgm:t>
        <a:bodyPr/>
        <a:lstStyle/>
        <a:p>
          <a:r>
            <a:rPr lang="fr-FR" sz="2000" noProof="0" dirty="0" smtClean="0">
              <a:latin typeface="Cambria" pitchFamily="18" charset="0"/>
            </a:rPr>
            <a:t>Réunion de clôture</a:t>
          </a:r>
          <a:endParaRPr lang="fr-FR" sz="2000" noProof="0" dirty="0">
            <a:latin typeface="Cambria" pitchFamily="18" charset="0"/>
          </a:endParaRPr>
        </a:p>
      </dgm:t>
    </dgm:pt>
    <dgm:pt modelId="{44ABCBF9-C30D-4F82-96C3-D3985F726AE8}" type="parTrans" cxnId="{C1F72AD3-8CF9-415E-A620-107BB337E5E7}">
      <dgm:prSet/>
      <dgm:spPr/>
      <dgm:t>
        <a:bodyPr/>
        <a:lstStyle/>
        <a:p>
          <a:endParaRPr lang="en-US"/>
        </a:p>
      </dgm:t>
    </dgm:pt>
    <dgm:pt modelId="{F393BCE8-4C2E-4147-A45B-C17AB7CF6891}" type="sibTrans" cxnId="{C1F72AD3-8CF9-415E-A620-107BB337E5E7}">
      <dgm:prSet/>
      <dgm:spPr/>
      <dgm:t>
        <a:bodyPr/>
        <a:lstStyle/>
        <a:p>
          <a:endParaRPr lang="en-US"/>
        </a:p>
      </dgm:t>
    </dgm:pt>
    <dgm:pt modelId="{41BA9D00-79A3-4BE4-9DF2-13AA54320076}" type="pres">
      <dgm:prSet presAssocID="{8426CA1B-BC73-42FF-8ACC-19140F81302B}" presName="Name0" presStyleCnt="0">
        <dgm:presLayoutVars>
          <dgm:dir/>
          <dgm:animLvl val="lvl"/>
          <dgm:resizeHandles val="exact"/>
        </dgm:presLayoutVars>
      </dgm:prSet>
      <dgm:spPr/>
      <dgm:t>
        <a:bodyPr/>
        <a:lstStyle/>
        <a:p>
          <a:endParaRPr lang="en-US"/>
        </a:p>
      </dgm:t>
    </dgm:pt>
    <dgm:pt modelId="{54C867B2-139F-4A46-B16A-1FC1CB7B45FE}" type="pres">
      <dgm:prSet presAssocID="{1AB5144F-905B-40D2-94C3-D02EF29AAF40}" presName="compositeNode" presStyleCnt="0">
        <dgm:presLayoutVars>
          <dgm:bulletEnabled val="1"/>
        </dgm:presLayoutVars>
      </dgm:prSet>
      <dgm:spPr/>
      <dgm:t>
        <a:bodyPr/>
        <a:lstStyle/>
        <a:p>
          <a:endParaRPr lang="en-US"/>
        </a:p>
      </dgm:t>
    </dgm:pt>
    <dgm:pt modelId="{71D99DE8-EB56-4BB5-BE58-5EFAF1FD2303}" type="pres">
      <dgm:prSet presAssocID="{1AB5144F-905B-40D2-94C3-D02EF29AAF40}" presName="bgRect" presStyleLbl="node1" presStyleIdx="0" presStyleCnt="3"/>
      <dgm:spPr/>
      <dgm:t>
        <a:bodyPr/>
        <a:lstStyle/>
        <a:p>
          <a:endParaRPr lang="en-US"/>
        </a:p>
      </dgm:t>
    </dgm:pt>
    <dgm:pt modelId="{61C5F5A7-82C4-4DF6-A42D-B8411A5379D7}" type="pres">
      <dgm:prSet presAssocID="{1AB5144F-905B-40D2-94C3-D02EF29AAF40}" presName="parentNode" presStyleLbl="node1" presStyleIdx="0" presStyleCnt="3">
        <dgm:presLayoutVars>
          <dgm:chMax val="0"/>
          <dgm:bulletEnabled val="1"/>
        </dgm:presLayoutVars>
      </dgm:prSet>
      <dgm:spPr/>
      <dgm:t>
        <a:bodyPr/>
        <a:lstStyle/>
        <a:p>
          <a:endParaRPr lang="en-US"/>
        </a:p>
      </dgm:t>
    </dgm:pt>
    <dgm:pt modelId="{26DC59B0-6743-48D0-9AB6-F9246AAB78E7}" type="pres">
      <dgm:prSet presAssocID="{1AB5144F-905B-40D2-94C3-D02EF29AAF40}" presName="childNode" presStyleLbl="node1" presStyleIdx="0" presStyleCnt="3">
        <dgm:presLayoutVars>
          <dgm:bulletEnabled val="1"/>
        </dgm:presLayoutVars>
      </dgm:prSet>
      <dgm:spPr/>
      <dgm:t>
        <a:bodyPr/>
        <a:lstStyle/>
        <a:p>
          <a:endParaRPr lang="en-US"/>
        </a:p>
      </dgm:t>
    </dgm:pt>
    <dgm:pt modelId="{0BD01DBE-42C0-4E63-A1F4-D32FB9F170A3}" type="pres">
      <dgm:prSet presAssocID="{C20558E1-8C8C-4D47-AC43-8BBFAA2D868B}" presName="hSp" presStyleCnt="0"/>
      <dgm:spPr/>
      <dgm:t>
        <a:bodyPr/>
        <a:lstStyle/>
        <a:p>
          <a:endParaRPr lang="en-US"/>
        </a:p>
      </dgm:t>
    </dgm:pt>
    <dgm:pt modelId="{3CE4A76B-868D-49E9-A185-4C05909776BB}" type="pres">
      <dgm:prSet presAssocID="{C20558E1-8C8C-4D47-AC43-8BBFAA2D868B}" presName="vProcSp" presStyleCnt="0"/>
      <dgm:spPr/>
      <dgm:t>
        <a:bodyPr/>
        <a:lstStyle/>
        <a:p>
          <a:endParaRPr lang="en-US"/>
        </a:p>
      </dgm:t>
    </dgm:pt>
    <dgm:pt modelId="{97C9310F-83EA-4F8D-AF16-79D284016320}" type="pres">
      <dgm:prSet presAssocID="{C20558E1-8C8C-4D47-AC43-8BBFAA2D868B}" presName="vSp1" presStyleCnt="0"/>
      <dgm:spPr/>
      <dgm:t>
        <a:bodyPr/>
        <a:lstStyle/>
        <a:p>
          <a:endParaRPr lang="en-US"/>
        </a:p>
      </dgm:t>
    </dgm:pt>
    <dgm:pt modelId="{628995BA-27CB-429A-BF2C-DA1E89E5277C}" type="pres">
      <dgm:prSet presAssocID="{C20558E1-8C8C-4D47-AC43-8BBFAA2D868B}" presName="simulatedConn" presStyleLbl="solidFgAcc1" presStyleIdx="0" presStyleCnt="2"/>
      <dgm:spPr/>
      <dgm:t>
        <a:bodyPr/>
        <a:lstStyle/>
        <a:p>
          <a:endParaRPr lang="en-US"/>
        </a:p>
      </dgm:t>
    </dgm:pt>
    <dgm:pt modelId="{F249B5CB-EF48-4CA8-B444-E4B1C4816784}" type="pres">
      <dgm:prSet presAssocID="{C20558E1-8C8C-4D47-AC43-8BBFAA2D868B}" presName="vSp2" presStyleCnt="0"/>
      <dgm:spPr/>
      <dgm:t>
        <a:bodyPr/>
        <a:lstStyle/>
        <a:p>
          <a:endParaRPr lang="en-US"/>
        </a:p>
      </dgm:t>
    </dgm:pt>
    <dgm:pt modelId="{54FBB569-6D72-40D8-B26A-E9F359D35312}" type="pres">
      <dgm:prSet presAssocID="{C20558E1-8C8C-4D47-AC43-8BBFAA2D868B}" presName="sibTrans" presStyleCnt="0"/>
      <dgm:spPr/>
      <dgm:t>
        <a:bodyPr/>
        <a:lstStyle/>
        <a:p>
          <a:endParaRPr lang="en-US"/>
        </a:p>
      </dgm:t>
    </dgm:pt>
    <dgm:pt modelId="{64EFD935-50FC-4394-AF95-A3E72232EC73}" type="pres">
      <dgm:prSet presAssocID="{07A0E7CA-17FD-4864-B76E-D3F1E2AD70FA}" presName="compositeNode" presStyleCnt="0">
        <dgm:presLayoutVars>
          <dgm:bulletEnabled val="1"/>
        </dgm:presLayoutVars>
      </dgm:prSet>
      <dgm:spPr/>
      <dgm:t>
        <a:bodyPr/>
        <a:lstStyle/>
        <a:p>
          <a:endParaRPr lang="en-US"/>
        </a:p>
      </dgm:t>
    </dgm:pt>
    <dgm:pt modelId="{4F199F4A-B607-447B-BE44-4210A3DDD5F0}" type="pres">
      <dgm:prSet presAssocID="{07A0E7CA-17FD-4864-B76E-D3F1E2AD70FA}" presName="bgRect" presStyleLbl="node1" presStyleIdx="1" presStyleCnt="3"/>
      <dgm:spPr/>
      <dgm:t>
        <a:bodyPr/>
        <a:lstStyle/>
        <a:p>
          <a:endParaRPr lang="en-US"/>
        </a:p>
      </dgm:t>
    </dgm:pt>
    <dgm:pt modelId="{C2303D12-DA92-42E2-A3FA-5260E507EB19}" type="pres">
      <dgm:prSet presAssocID="{07A0E7CA-17FD-4864-B76E-D3F1E2AD70FA}" presName="parentNode" presStyleLbl="node1" presStyleIdx="1" presStyleCnt="3">
        <dgm:presLayoutVars>
          <dgm:chMax val="0"/>
          <dgm:bulletEnabled val="1"/>
        </dgm:presLayoutVars>
      </dgm:prSet>
      <dgm:spPr/>
      <dgm:t>
        <a:bodyPr/>
        <a:lstStyle/>
        <a:p>
          <a:endParaRPr lang="en-US"/>
        </a:p>
      </dgm:t>
    </dgm:pt>
    <dgm:pt modelId="{95040F6B-F098-4B3C-BCDC-0D849600540B}" type="pres">
      <dgm:prSet presAssocID="{07A0E7CA-17FD-4864-B76E-D3F1E2AD70FA}" presName="childNode" presStyleLbl="node1" presStyleIdx="1" presStyleCnt="3">
        <dgm:presLayoutVars>
          <dgm:bulletEnabled val="1"/>
        </dgm:presLayoutVars>
      </dgm:prSet>
      <dgm:spPr/>
      <dgm:t>
        <a:bodyPr/>
        <a:lstStyle/>
        <a:p>
          <a:endParaRPr lang="en-US"/>
        </a:p>
      </dgm:t>
    </dgm:pt>
    <dgm:pt modelId="{D1BC25ED-1C64-465E-846B-7E3A3773F4E4}" type="pres">
      <dgm:prSet presAssocID="{B818F4AA-8588-4909-A482-E663A88CEE16}" presName="hSp" presStyleCnt="0"/>
      <dgm:spPr/>
      <dgm:t>
        <a:bodyPr/>
        <a:lstStyle/>
        <a:p>
          <a:endParaRPr lang="en-US"/>
        </a:p>
      </dgm:t>
    </dgm:pt>
    <dgm:pt modelId="{BEF3E4F9-CCAC-4217-B426-3BFF9C07D570}" type="pres">
      <dgm:prSet presAssocID="{B818F4AA-8588-4909-A482-E663A88CEE16}" presName="vProcSp" presStyleCnt="0"/>
      <dgm:spPr/>
      <dgm:t>
        <a:bodyPr/>
        <a:lstStyle/>
        <a:p>
          <a:endParaRPr lang="en-US"/>
        </a:p>
      </dgm:t>
    </dgm:pt>
    <dgm:pt modelId="{E3A4867B-8C52-4EF3-90E9-FAEC90F4A71A}" type="pres">
      <dgm:prSet presAssocID="{B818F4AA-8588-4909-A482-E663A88CEE16}" presName="vSp1" presStyleCnt="0"/>
      <dgm:spPr/>
      <dgm:t>
        <a:bodyPr/>
        <a:lstStyle/>
        <a:p>
          <a:endParaRPr lang="en-US"/>
        </a:p>
      </dgm:t>
    </dgm:pt>
    <dgm:pt modelId="{98BBEA33-AD5F-44FB-BA5D-CE366D9D44DD}" type="pres">
      <dgm:prSet presAssocID="{B818F4AA-8588-4909-A482-E663A88CEE16}" presName="simulatedConn" presStyleLbl="solidFgAcc1" presStyleIdx="1" presStyleCnt="2"/>
      <dgm:spPr/>
      <dgm:t>
        <a:bodyPr/>
        <a:lstStyle/>
        <a:p>
          <a:endParaRPr lang="en-US"/>
        </a:p>
      </dgm:t>
    </dgm:pt>
    <dgm:pt modelId="{FEACBC50-4DCD-42E6-BCF4-99CF063289D5}" type="pres">
      <dgm:prSet presAssocID="{B818F4AA-8588-4909-A482-E663A88CEE16}" presName="vSp2" presStyleCnt="0"/>
      <dgm:spPr/>
      <dgm:t>
        <a:bodyPr/>
        <a:lstStyle/>
        <a:p>
          <a:endParaRPr lang="en-US"/>
        </a:p>
      </dgm:t>
    </dgm:pt>
    <dgm:pt modelId="{A9AD9BB4-AB2E-4971-BD43-355139B3B143}" type="pres">
      <dgm:prSet presAssocID="{B818F4AA-8588-4909-A482-E663A88CEE16}" presName="sibTrans" presStyleCnt="0"/>
      <dgm:spPr/>
      <dgm:t>
        <a:bodyPr/>
        <a:lstStyle/>
        <a:p>
          <a:endParaRPr lang="en-US"/>
        </a:p>
      </dgm:t>
    </dgm:pt>
    <dgm:pt modelId="{E1E2D42B-0971-4028-B0E5-1EDE3D5FBB49}" type="pres">
      <dgm:prSet presAssocID="{B1BD8A0F-F883-4120-AE73-F5E90C2083FA}" presName="compositeNode" presStyleCnt="0">
        <dgm:presLayoutVars>
          <dgm:bulletEnabled val="1"/>
        </dgm:presLayoutVars>
      </dgm:prSet>
      <dgm:spPr/>
      <dgm:t>
        <a:bodyPr/>
        <a:lstStyle/>
        <a:p>
          <a:endParaRPr lang="en-US"/>
        </a:p>
      </dgm:t>
    </dgm:pt>
    <dgm:pt modelId="{A41ECE0F-0097-4B76-B0FA-E3A8BB030339}" type="pres">
      <dgm:prSet presAssocID="{B1BD8A0F-F883-4120-AE73-F5E90C2083FA}" presName="bgRect" presStyleLbl="node1" presStyleIdx="2" presStyleCnt="3"/>
      <dgm:spPr/>
      <dgm:t>
        <a:bodyPr/>
        <a:lstStyle/>
        <a:p>
          <a:endParaRPr lang="en-US"/>
        </a:p>
      </dgm:t>
    </dgm:pt>
    <dgm:pt modelId="{D1F8F2A3-26DB-47EC-B082-6B66E0F3D467}" type="pres">
      <dgm:prSet presAssocID="{B1BD8A0F-F883-4120-AE73-F5E90C2083FA}" presName="parentNode" presStyleLbl="node1" presStyleIdx="2" presStyleCnt="3">
        <dgm:presLayoutVars>
          <dgm:chMax val="0"/>
          <dgm:bulletEnabled val="1"/>
        </dgm:presLayoutVars>
      </dgm:prSet>
      <dgm:spPr/>
      <dgm:t>
        <a:bodyPr/>
        <a:lstStyle/>
        <a:p>
          <a:endParaRPr lang="en-US"/>
        </a:p>
      </dgm:t>
    </dgm:pt>
    <dgm:pt modelId="{CAC00F82-352F-457B-B630-B8144D717176}" type="pres">
      <dgm:prSet presAssocID="{B1BD8A0F-F883-4120-AE73-F5E90C2083FA}" presName="childNode" presStyleLbl="node1" presStyleIdx="2" presStyleCnt="3">
        <dgm:presLayoutVars>
          <dgm:bulletEnabled val="1"/>
        </dgm:presLayoutVars>
      </dgm:prSet>
      <dgm:spPr/>
      <dgm:t>
        <a:bodyPr/>
        <a:lstStyle/>
        <a:p>
          <a:endParaRPr lang="en-US"/>
        </a:p>
      </dgm:t>
    </dgm:pt>
  </dgm:ptLst>
  <dgm:cxnLst>
    <dgm:cxn modelId="{621541CE-7E05-4FE3-9323-380910D57B8F}" srcId="{07A0E7CA-17FD-4864-B76E-D3F1E2AD70FA}" destId="{76D947C8-D9FA-4543-ACE0-CC49973C806E}" srcOrd="0" destOrd="0" parTransId="{5ADC8473-F31C-479E-B43C-A2557520203B}" sibTransId="{E8570067-3917-4B41-9E0E-A81E296110B6}"/>
    <dgm:cxn modelId="{09C3F59B-74EE-4FD1-B720-2BACE96A011A}" srcId="{8426CA1B-BC73-42FF-8ACC-19140F81302B}" destId="{07A0E7CA-17FD-4864-B76E-D3F1E2AD70FA}" srcOrd="1" destOrd="0" parTransId="{9F149500-A2C4-4DCC-B986-2B1456DA44A5}" sibTransId="{B818F4AA-8588-4909-A482-E663A88CEE16}"/>
    <dgm:cxn modelId="{7A5EE86C-51F1-6C45-9431-9CFCCE1F9C9A}" type="presOf" srcId="{4AE71C50-262D-419E-812F-38318300BC5A}" destId="{95040F6B-F098-4B3C-BCDC-0D849600540B}" srcOrd="0" destOrd="2" presId="urn:microsoft.com/office/officeart/2005/8/layout/hProcess7#3"/>
    <dgm:cxn modelId="{F9580A58-E2D0-D943-9387-69D7D2466C12}" type="presOf" srcId="{35BC4069-4658-4CA9-B920-EE99A198817C}" destId="{26DC59B0-6743-48D0-9AB6-F9246AAB78E7}" srcOrd="0" destOrd="2" presId="urn:microsoft.com/office/officeart/2005/8/layout/hProcess7#3"/>
    <dgm:cxn modelId="{4573AD3D-185F-4129-8B6F-201EE5E9F440}" srcId="{B1BD8A0F-F883-4120-AE73-F5E90C2083FA}" destId="{03FE0F33-2DE4-4217-B603-4AA05E55B7E3}" srcOrd="0" destOrd="0" parTransId="{342C378B-09D0-4F6F-8D46-257817C4757A}" sibTransId="{7AF7CBFD-8183-4F79-A8EF-5477AEAE2487}"/>
    <dgm:cxn modelId="{C50A9FA1-9EEC-4521-B534-23C1562419E6}" srcId="{07A0E7CA-17FD-4864-B76E-D3F1E2AD70FA}" destId="{F480E051-8381-4731-B4AE-4B098F170D9C}" srcOrd="1" destOrd="0" parTransId="{B47D4C85-8FEF-47E3-8C68-E7732EA85605}" sibTransId="{5A900744-5A72-4919-B878-844282110B2E}"/>
    <dgm:cxn modelId="{DDD64A50-C955-9A40-BAC8-D6B6727B5956}" type="presOf" srcId="{1AB5144F-905B-40D2-94C3-D02EF29AAF40}" destId="{61C5F5A7-82C4-4DF6-A42D-B8411A5379D7}" srcOrd="1" destOrd="0" presId="urn:microsoft.com/office/officeart/2005/8/layout/hProcess7#3"/>
    <dgm:cxn modelId="{CD88945F-1D65-4744-A435-B30376D32D24}" srcId="{1AB5144F-905B-40D2-94C3-D02EF29AAF40}" destId="{490C2E75-3482-4A02-BF4D-09D670EE822B}" srcOrd="1" destOrd="0" parTransId="{7C4C22F1-3679-47D9-8F93-553A9D75D7A0}" sibTransId="{ECEF6358-1345-445E-BE0F-3B93D5EF6E5C}"/>
    <dgm:cxn modelId="{D4B9D2BF-7D02-8742-810F-5F4C5B5F7744}" type="presOf" srcId="{07A0E7CA-17FD-4864-B76E-D3F1E2AD70FA}" destId="{C2303D12-DA92-42E2-A3FA-5260E507EB19}" srcOrd="1" destOrd="0" presId="urn:microsoft.com/office/officeart/2005/8/layout/hProcess7#3"/>
    <dgm:cxn modelId="{EB34D3B2-03D7-C147-87D5-B2C07D4AB297}" type="presOf" srcId="{1AB5144F-905B-40D2-94C3-D02EF29AAF40}" destId="{71D99DE8-EB56-4BB5-BE58-5EFAF1FD2303}" srcOrd="0" destOrd="0" presId="urn:microsoft.com/office/officeart/2005/8/layout/hProcess7#3"/>
    <dgm:cxn modelId="{25A8FDA7-7BF9-42BA-8CDD-9B3348D10C9F}" srcId="{8426CA1B-BC73-42FF-8ACC-19140F81302B}" destId="{B1BD8A0F-F883-4120-AE73-F5E90C2083FA}" srcOrd="2" destOrd="0" parTransId="{0A475B2A-63E5-4CDF-8A6C-AB5E45BF0135}" sibTransId="{52104B82-ACF1-494D-BF51-9851AD971F7F}"/>
    <dgm:cxn modelId="{60C21670-3EA3-5F46-8EE9-9ADDAC287581}" type="presOf" srcId="{BD528ECE-4E6B-47B5-AB95-27E68BDDA77C}" destId="{26DC59B0-6743-48D0-9AB6-F9246AAB78E7}" srcOrd="0" destOrd="0" presId="urn:microsoft.com/office/officeart/2005/8/layout/hProcess7#3"/>
    <dgm:cxn modelId="{EB5E56A0-2EF1-4D38-83EB-30973CB33987}" srcId="{1AB5144F-905B-40D2-94C3-D02EF29AAF40}" destId="{35BC4069-4658-4CA9-B920-EE99A198817C}" srcOrd="2" destOrd="0" parTransId="{999F380A-8C22-46F2-8D5D-03C4EBE46140}" sibTransId="{950667F4-03D4-4F9E-A98E-A7539616D7C5}"/>
    <dgm:cxn modelId="{0CBB8A70-0985-E846-A316-4F357F09662B}" type="presOf" srcId="{76D947C8-D9FA-4543-ACE0-CC49973C806E}" destId="{95040F6B-F098-4B3C-BCDC-0D849600540B}" srcOrd="0" destOrd="0" presId="urn:microsoft.com/office/officeart/2005/8/layout/hProcess7#3"/>
    <dgm:cxn modelId="{E9DD2382-A672-664E-8E63-099B73A549AF}" type="presOf" srcId="{8426CA1B-BC73-42FF-8ACC-19140F81302B}" destId="{41BA9D00-79A3-4BE4-9DF2-13AA54320076}" srcOrd="0" destOrd="0" presId="urn:microsoft.com/office/officeart/2005/8/layout/hProcess7#3"/>
    <dgm:cxn modelId="{CF12778F-FB0B-B240-8EB2-5AFF6524D8CF}" type="presOf" srcId="{F480E051-8381-4731-B4AE-4B098F170D9C}" destId="{95040F6B-F098-4B3C-BCDC-0D849600540B}" srcOrd="0" destOrd="1" presId="urn:microsoft.com/office/officeart/2005/8/layout/hProcess7#3"/>
    <dgm:cxn modelId="{68E31B6A-5E6E-3146-B984-932E98C418C2}" type="presOf" srcId="{03FE0F33-2DE4-4217-B603-4AA05E55B7E3}" destId="{CAC00F82-352F-457B-B630-B8144D717176}" srcOrd="0" destOrd="0" presId="urn:microsoft.com/office/officeart/2005/8/layout/hProcess7#3"/>
    <dgm:cxn modelId="{0F83A140-2EEE-E94B-9362-2E993B88879C}" type="presOf" srcId="{07A0E7CA-17FD-4864-B76E-D3F1E2AD70FA}" destId="{4F199F4A-B607-447B-BE44-4210A3DDD5F0}" srcOrd="0" destOrd="0" presId="urn:microsoft.com/office/officeart/2005/8/layout/hProcess7#3"/>
    <dgm:cxn modelId="{5BCBE5E5-8365-9D44-9DAE-129205FB5E37}" type="presOf" srcId="{B1BD8A0F-F883-4120-AE73-F5E90C2083FA}" destId="{A41ECE0F-0097-4B76-B0FA-E3A8BB030339}" srcOrd="0" destOrd="0" presId="urn:microsoft.com/office/officeart/2005/8/layout/hProcess7#3"/>
    <dgm:cxn modelId="{F6288E1E-F2E5-EB4F-9338-EEF571856241}" type="presOf" srcId="{490C2E75-3482-4A02-BF4D-09D670EE822B}" destId="{26DC59B0-6743-48D0-9AB6-F9246AAB78E7}" srcOrd="0" destOrd="1" presId="urn:microsoft.com/office/officeart/2005/8/layout/hProcess7#3"/>
    <dgm:cxn modelId="{F6A6F63C-14D5-4FAF-A77F-2EC3F9DD3BFE}" srcId="{8426CA1B-BC73-42FF-8ACC-19140F81302B}" destId="{1AB5144F-905B-40D2-94C3-D02EF29AAF40}" srcOrd="0" destOrd="0" parTransId="{57CF9EC3-8CAE-4861-8FE9-5CE14978BA13}" sibTransId="{C20558E1-8C8C-4D47-AC43-8BBFAA2D868B}"/>
    <dgm:cxn modelId="{C7ECAA44-A059-434E-AB7B-D24B28C30DE9}" srcId="{1AB5144F-905B-40D2-94C3-D02EF29AAF40}" destId="{BD528ECE-4E6B-47B5-AB95-27E68BDDA77C}" srcOrd="0" destOrd="0" parTransId="{64485396-022E-4431-9F44-467C55F56BF6}" sibTransId="{F7F83980-E5CA-4A19-B54C-DB0D470359D8}"/>
    <dgm:cxn modelId="{C1F72AD3-8CF9-415E-A620-107BB337E5E7}" srcId="{07A0E7CA-17FD-4864-B76E-D3F1E2AD70FA}" destId="{4AE71C50-262D-419E-812F-38318300BC5A}" srcOrd="2" destOrd="0" parTransId="{44ABCBF9-C30D-4F82-96C3-D3985F726AE8}" sibTransId="{F393BCE8-4C2E-4147-A45B-C17AB7CF6891}"/>
    <dgm:cxn modelId="{6F4255DF-DED3-0D47-B0A9-C0C481044F4B}" type="presOf" srcId="{B1BD8A0F-F883-4120-AE73-F5E90C2083FA}" destId="{D1F8F2A3-26DB-47EC-B082-6B66E0F3D467}" srcOrd="1" destOrd="0" presId="urn:microsoft.com/office/officeart/2005/8/layout/hProcess7#3"/>
    <dgm:cxn modelId="{7688636A-EFC9-1E41-97FA-690313484A20}" type="presParOf" srcId="{41BA9D00-79A3-4BE4-9DF2-13AA54320076}" destId="{54C867B2-139F-4A46-B16A-1FC1CB7B45FE}" srcOrd="0" destOrd="0" presId="urn:microsoft.com/office/officeart/2005/8/layout/hProcess7#3"/>
    <dgm:cxn modelId="{E7EB672C-52F2-1E42-AEED-B73A6A990F19}" type="presParOf" srcId="{54C867B2-139F-4A46-B16A-1FC1CB7B45FE}" destId="{71D99DE8-EB56-4BB5-BE58-5EFAF1FD2303}" srcOrd="0" destOrd="0" presId="urn:microsoft.com/office/officeart/2005/8/layout/hProcess7#3"/>
    <dgm:cxn modelId="{4B266583-1E99-C64D-AC6C-EA3E7C89F5C4}" type="presParOf" srcId="{54C867B2-139F-4A46-B16A-1FC1CB7B45FE}" destId="{61C5F5A7-82C4-4DF6-A42D-B8411A5379D7}" srcOrd="1" destOrd="0" presId="urn:microsoft.com/office/officeart/2005/8/layout/hProcess7#3"/>
    <dgm:cxn modelId="{32C2DFEC-6ADB-CB46-849D-C03440E1AAE6}" type="presParOf" srcId="{54C867B2-139F-4A46-B16A-1FC1CB7B45FE}" destId="{26DC59B0-6743-48D0-9AB6-F9246AAB78E7}" srcOrd="2" destOrd="0" presId="urn:microsoft.com/office/officeart/2005/8/layout/hProcess7#3"/>
    <dgm:cxn modelId="{EDA41768-2638-DF49-9F4A-A57D7B4B6B0F}" type="presParOf" srcId="{41BA9D00-79A3-4BE4-9DF2-13AA54320076}" destId="{0BD01DBE-42C0-4E63-A1F4-D32FB9F170A3}" srcOrd="1" destOrd="0" presId="urn:microsoft.com/office/officeart/2005/8/layout/hProcess7#3"/>
    <dgm:cxn modelId="{C52E51E5-94A2-554E-AAC2-D1874CF8746A}" type="presParOf" srcId="{41BA9D00-79A3-4BE4-9DF2-13AA54320076}" destId="{3CE4A76B-868D-49E9-A185-4C05909776BB}" srcOrd="2" destOrd="0" presId="urn:microsoft.com/office/officeart/2005/8/layout/hProcess7#3"/>
    <dgm:cxn modelId="{D77196B2-67EA-1545-AC4B-72E96DD2623F}" type="presParOf" srcId="{3CE4A76B-868D-49E9-A185-4C05909776BB}" destId="{97C9310F-83EA-4F8D-AF16-79D284016320}" srcOrd="0" destOrd="0" presId="urn:microsoft.com/office/officeart/2005/8/layout/hProcess7#3"/>
    <dgm:cxn modelId="{B38694A5-3BE5-6849-9561-95ACAC49DD48}" type="presParOf" srcId="{3CE4A76B-868D-49E9-A185-4C05909776BB}" destId="{628995BA-27CB-429A-BF2C-DA1E89E5277C}" srcOrd="1" destOrd="0" presId="urn:microsoft.com/office/officeart/2005/8/layout/hProcess7#3"/>
    <dgm:cxn modelId="{F82DAB0C-0568-8C48-9FC4-26A148829558}" type="presParOf" srcId="{3CE4A76B-868D-49E9-A185-4C05909776BB}" destId="{F249B5CB-EF48-4CA8-B444-E4B1C4816784}" srcOrd="2" destOrd="0" presId="urn:microsoft.com/office/officeart/2005/8/layout/hProcess7#3"/>
    <dgm:cxn modelId="{4AD00A92-A6A0-A148-B603-4FCDF532F26B}" type="presParOf" srcId="{41BA9D00-79A3-4BE4-9DF2-13AA54320076}" destId="{54FBB569-6D72-40D8-B26A-E9F359D35312}" srcOrd="3" destOrd="0" presId="urn:microsoft.com/office/officeart/2005/8/layout/hProcess7#3"/>
    <dgm:cxn modelId="{D199EA51-BAF2-7249-8E97-1817F2FB6C04}" type="presParOf" srcId="{41BA9D00-79A3-4BE4-9DF2-13AA54320076}" destId="{64EFD935-50FC-4394-AF95-A3E72232EC73}" srcOrd="4" destOrd="0" presId="urn:microsoft.com/office/officeart/2005/8/layout/hProcess7#3"/>
    <dgm:cxn modelId="{0CED3B1D-16C0-E04E-B43E-A0ADC69A390E}" type="presParOf" srcId="{64EFD935-50FC-4394-AF95-A3E72232EC73}" destId="{4F199F4A-B607-447B-BE44-4210A3DDD5F0}" srcOrd="0" destOrd="0" presId="urn:microsoft.com/office/officeart/2005/8/layout/hProcess7#3"/>
    <dgm:cxn modelId="{E4507D24-F442-0F49-94B6-12FA22FA5D96}" type="presParOf" srcId="{64EFD935-50FC-4394-AF95-A3E72232EC73}" destId="{C2303D12-DA92-42E2-A3FA-5260E507EB19}" srcOrd="1" destOrd="0" presId="urn:microsoft.com/office/officeart/2005/8/layout/hProcess7#3"/>
    <dgm:cxn modelId="{814C2087-D679-B54D-8F18-5B5EB5276C36}" type="presParOf" srcId="{64EFD935-50FC-4394-AF95-A3E72232EC73}" destId="{95040F6B-F098-4B3C-BCDC-0D849600540B}" srcOrd="2" destOrd="0" presId="urn:microsoft.com/office/officeart/2005/8/layout/hProcess7#3"/>
    <dgm:cxn modelId="{36D81D7A-37D0-7C4B-A416-0696AC904F88}" type="presParOf" srcId="{41BA9D00-79A3-4BE4-9DF2-13AA54320076}" destId="{D1BC25ED-1C64-465E-846B-7E3A3773F4E4}" srcOrd="5" destOrd="0" presId="urn:microsoft.com/office/officeart/2005/8/layout/hProcess7#3"/>
    <dgm:cxn modelId="{275F98ED-08DE-E54B-A4FD-77A2C16234CB}" type="presParOf" srcId="{41BA9D00-79A3-4BE4-9DF2-13AA54320076}" destId="{BEF3E4F9-CCAC-4217-B426-3BFF9C07D570}" srcOrd="6" destOrd="0" presId="urn:microsoft.com/office/officeart/2005/8/layout/hProcess7#3"/>
    <dgm:cxn modelId="{26846027-C851-F846-9F4B-00126D389039}" type="presParOf" srcId="{BEF3E4F9-CCAC-4217-B426-3BFF9C07D570}" destId="{E3A4867B-8C52-4EF3-90E9-FAEC90F4A71A}" srcOrd="0" destOrd="0" presId="urn:microsoft.com/office/officeart/2005/8/layout/hProcess7#3"/>
    <dgm:cxn modelId="{D68639D6-BB3E-7947-B461-9BE9EBB3E1DE}" type="presParOf" srcId="{BEF3E4F9-CCAC-4217-B426-3BFF9C07D570}" destId="{98BBEA33-AD5F-44FB-BA5D-CE366D9D44DD}" srcOrd="1" destOrd="0" presId="urn:microsoft.com/office/officeart/2005/8/layout/hProcess7#3"/>
    <dgm:cxn modelId="{E48E393B-8353-9344-BDA0-4F79C771A0EF}" type="presParOf" srcId="{BEF3E4F9-CCAC-4217-B426-3BFF9C07D570}" destId="{FEACBC50-4DCD-42E6-BCF4-99CF063289D5}" srcOrd="2" destOrd="0" presId="urn:microsoft.com/office/officeart/2005/8/layout/hProcess7#3"/>
    <dgm:cxn modelId="{8B31BBD7-CB73-964E-B0DD-DDC6B05B707E}" type="presParOf" srcId="{41BA9D00-79A3-4BE4-9DF2-13AA54320076}" destId="{A9AD9BB4-AB2E-4971-BD43-355139B3B143}" srcOrd="7" destOrd="0" presId="urn:microsoft.com/office/officeart/2005/8/layout/hProcess7#3"/>
    <dgm:cxn modelId="{0A3248B2-7178-5A4E-9D16-44F28B71D461}" type="presParOf" srcId="{41BA9D00-79A3-4BE4-9DF2-13AA54320076}" destId="{E1E2D42B-0971-4028-B0E5-1EDE3D5FBB49}" srcOrd="8" destOrd="0" presId="urn:microsoft.com/office/officeart/2005/8/layout/hProcess7#3"/>
    <dgm:cxn modelId="{4B021F22-15D8-974F-924D-E14FC8472983}" type="presParOf" srcId="{E1E2D42B-0971-4028-B0E5-1EDE3D5FBB49}" destId="{A41ECE0F-0097-4B76-B0FA-E3A8BB030339}" srcOrd="0" destOrd="0" presId="urn:microsoft.com/office/officeart/2005/8/layout/hProcess7#3"/>
    <dgm:cxn modelId="{A381E637-3D00-B841-8199-83C45884B431}" type="presParOf" srcId="{E1E2D42B-0971-4028-B0E5-1EDE3D5FBB49}" destId="{D1F8F2A3-26DB-47EC-B082-6B66E0F3D467}" srcOrd="1" destOrd="0" presId="urn:microsoft.com/office/officeart/2005/8/layout/hProcess7#3"/>
    <dgm:cxn modelId="{7230AB2E-F85D-A04F-8B85-D312CFF9A26B}" type="presParOf" srcId="{E1E2D42B-0971-4028-B0E5-1EDE3D5FBB49}" destId="{CAC00F82-352F-457B-B630-B8144D717176}" srcOrd="2" destOrd="0" presId="urn:microsoft.com/office/officeart/2005/8/layout/hProcess7#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7#3">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3">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733756-44C2-4E31-9668-EB865117959F}" type="datetimeFigureOut">
              <a:rPr lang="en-US" smtClean="0"/>
              <a:pPr/>
              <a:t>8/20/2012</a:t>
            </a:fld>
            <a:endParaRPr lang="en-US"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91E4CA-DCBA-4DFF-8FE5-09F29D5F90BA}" type="slidenum">
              <a:rPr lang="en-US" smtClean="0"/>
              <a:pPr/>
              <a:t>‹#›</a:t>
            </a:fld>
            <a:endParaRPr lang="en-US" dirty="0"/>
          </a:p>
        </p:txBody>
      </p:sp>
    </p:spTree>
    <p:extLst>
      <p:ext uri="{BB962C8B-B14F-4D97-AF65-F5344CB8AC3E}">
        <p14:creationId xmlns:p14="http://schemas.microsoft.com/office/powerpoint/2010/main" xmlns="" val="1570226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jdelijke aanduiding voor dia-afbeelding 1"/>
          <p:cNvSpPr>
            <a:spLocks noGrp="1" noRot="1" noChangeAspect="1" noTextEdit="1"/>
          </p:cNvSpPr>
          <p:nvPr>
            <p:ph type="sldImg"/>
          </p:nvPr>
        </p:nvSpPr>
        <p:spPr>
          <a:ln/>
        </p:spPr>
      </p:sp>
      <p:sp>
        <p:nvSpPr>
          <p:cNvPr id="115715" name="Tijdelijke aanduiding voor notities 2"/>
          <p:cNvSpPr>
            <a:spLocks noGrp="1"/>
          </p:cNvSpPr>
          <p:nvPr>
            <p:ph type="body" idx="1"/>
          </p:nvPr>
        </p:nvSpPr>
        <p:spPr>
          <a:noFill/>
          <a:ln/>
        </p:spPr>
        <p:txBody>
          <a:bodyPr/>
          <a:lstStyle/>
          <a:p>
            <a:pPr eaLnBrk="1" hangingPunct="1"/>
            <a:endParaRPr lang="en-US" dirty="0" smtClean="0"/>
          </a:p>
        </p:txBody>
      </p:sp>
      <p:sp>
        <p:nvSpPr>
          <p:cNvPr id="115716" name="Tijdelijke aanduiding voor dianummer 3"/>
          <p:cNvSpPr>
            <a:spLocks noGrp="1"/>
          </p:cNvSpPr>
          <p:nvPr>
            <p:ph type="sldNum" sz="quarter" idx="5"/>
          </p:nvPr>
        </p:nvSpPr>
        <p:spPr>
          <a:noFill/>
        </p:spPr>
        <p:txBody>
          <a:bodyPr/>
          <a:lstStyle/>
          <a:p>
            <a:fld id="{72703486-D6CB-4B3E-A6EA-8BB1B0332747}" type="slidenum">
              <a:rPr lang="nl-NL" smtClean="0"/>
              <a:pPr/>
              <a:t>1</a:t>
            </a:fld>
            <a:endParaRPr lang="nl-NL"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jdelijke aanduiding voor dia-afbeelding 1"/>
          <p:cNvSpPr>
            <a:spLocks noGrp="1" noRot="1" noChangeAspect="1" noTextEdit="1"/>
          </p:cNvSpPr>
          <p:nvPr>
            <p:ph type="sldImg"/>
          </p:nvPr>
        </p:nvSpPr>
        <p:spPr>
          <a:ln/>
        </p:spPr>
      </p:sp>
      <p:sp>
        <p:nvSpPr>
          <p:cNvPr id="43011" name="Tijdelijke aanduiding voor notities 2"/>
          <p:cNvSpPr>
            <a:spLocks noGrp="1"/>
          </p:cNvSpPr>
          <p:nvPr>
            <p:ph type="body" idx="1"/>
          </p:nvPr>
        </p:nvSpPr>
        <p:spPr>
          <a:noFill/>
          <a:ln/>
        </p:spPr>
        <p:txBody>
          <a:bodyPr/>
          <a:lstStyle/>
          <a:p>
            <a:endParaRPr lang="en-US" dirty="0" smtClean="0"/>
          </a:p>
        </p:txBody>
      </p:sp>
      <p:sp>
        <p:nvSpPr>
          <p:cNvPr id="43012" name="Tijdelijke aanduiding voor dianummer 3"/>
          <p:cNvSpPr>
            <a:spLocks noGrp="1"/>
          </p:cNvSpPr>
          <p:nvPr>
            <p:ph type="sldNum" sz="quarter" idx="5"/>
          </p:nvPr>
        </p:nvSpPr>
        <p:spPr>
          <a:noFill/>
        </p:spPr>
        <p:txBody>
          <a:bodyPr/>
          <a:lstStyle/>
          <a:p>
            <a:fld id="{0C5355BA-CF9F-401C-83C2-4B243B99B631}" type="slidenum">
              <a:rPr lang="nl-NL" smtClean="0"/>
              <a:pPr/>
              <a:t>10</a:t>
            </a:fld>
            <a:endParaRPr lang="nl-NL"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jdelijke aanduiding voor dia-afbeelding 1"/>
          <p:cNvSpPr>
            <a:spLocks noGrp="1" noRot="1" noChangeAspect="1" noTextEdit="1"/>
          </p:cNvSpPr>
          <p:nvPr>
            <p:ph type="sldImg"/>
          </p:nvPr>
        </p:nvSpPr>
        <p:spPr>
          <a:ln/>
        </p:spPr>
      </p:sp>
      <p:sp>
        <p:nvSpPr>
          <p:cNvPr id="44035" name="Tijdelijke aanduiding voor notities 2"/>
          <p:cNvSpPr>
            <a:spLocks noGrp="1"/>
          </p:cNvSpPr>
          <p:nvPr>
            <p:ph type="body" idx="1"/>
          </p:nvPr>
        </p:nvSpPr>
        <p:spPr>
          <a:noFill/>
          <a:ln/>
        </p:spPr>
        <p:txBody>
          <a:bodyPr/>
          <a:lstStyle/>
          <a:p>
            <a:endParaRPr lang="en-US" dirty="0" smtClean="0"/>
          </a:p>
        </p:txBody>
      </p:sp>
      <p:sp>
        <p:nvSpPr>
          <p:cNvPr id="44036" name="Tijdelijke aanduiding voor dianummer 3"/>
          <p:cNvSpPr>
            <a:spLocks noGrp="1"/>
          </p:cNvSpPr>
          <p:nvPr>
            <p:ph type="sldNum" sz="quarter" idx="5"/>
          </p:nvPr>
        </p:nvSpPr>
        <p:spPr>
          <a:noFill/>
        </p:spPr>
        <p:txBody>
          <a:bodyPr/>
          <a:lstStyle/>
          <a:p>
            <a:fld id="{550AD524-5979-40A9-99F6-7259FC6C7285}" type="slidenum">
              <a:rPr lang="nl-NL" smtClean="0"/>
              <a:pPr/>
              <a:t>11</a:t>
            </a:fld>
            <a:endParaRPr lang="nl-NL"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jdelijke aanduiding voor dia-afbeelding 1"/>
          <p:cNvSpPr>
            <a:spLocks noGrp="1" noRot="1" noChangeAspect="1" noTextEdit="1"/>
          </p:cNvSpPr>
          <p:nvPr>
            <p:ph type="sldImg"/>
          </p:nvPr>
        </p:nvSpPr>
        <p:spPr>
          <a:ln/>
        </p:spPr>
      </p:sp>
      <p:sp>
        <p:nvSpPr>
          <p:cNvPr id="45059" name="Tijdelijke aanduiding voor notities 2"/>
          <p:cNvSpPr>
            <a:spLocks noGrp="1"/>
          </p:cNvSpPr>
          <p:nvPr>
            <p:ph type="body" idx="1"/>
          </p:nvPr>
        </p:nvSpPr>
        <p:spPr>
          <a:noFill/>
          <a:ln/>
        </p:spPr>
        <p:txBody>
          <a:bodyPr/>
          <a:lstStyle/>
          <a:p>
            <a:endParaRPr lang="en-US" dirty="0" smtClean="0"/>
          </a:p>
        </p:txBody>
      </p:sp>
      <p:sp>
        <p:nvSpPr>
          <p:cNvPr id="45060" name="Tijdelijke aanduiding voor dianummer 3"/>
          <p:cNvSpPr>
            <a:spLocks noGrp="1"/>
          </p:cNvSpPr>
          <p:nvPr>
            <p:ph type="sldNum" sz="quarter" idx="5"/>
          </p:nvPr>
        </p:nvSpPr>
        <p:spPr>
          <a:noFill/>
        </p:spPr>
        <p:txBody>
          <a:bodyPr/>
          <a:lstStyle/>
          <a:p>
            <a:fld id="{0D111A34-AC13-44E5-AF56-8C12D7B7B6A0}" type="slidenum">
              <a:rPr lang="nl-NL" smtClean="0"/>
              <a:pPr/>
              <a:t>12</a:t>
            </a:fld>
            <a:endParaRPr lang="nl-NL"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jdelijke aanduiding voor dia-afbeelding 1"/>
          <p:cNvSpPr>
            <a:spLocks noGrp="1" noRot="1" noChangeAspect="1" noTextEdit="1"/>
          </p:cNvSpPr>
          <p:nvPr>
            <p:ph type="sldImg"/>
          </p:nvPr>
        </p:nvSpPr>
        <p:spPr>
          <a:ln/>
        </p:spPr>
      </p:sp>
      <p:sp>
        <p:nvSpPr>
          <p:cNvPr id="46083" name="Tijdelijke aanduiding voor notities 2"/>
          <p:cNvSpPr>
            <a:spLocks noGrp="1"/>
          </p:cNvSpPr>
          <p:nvPr>
            <p:ph type="body" idx="1"/>
          </p:nvPr>
        </p:nvSpPr>
        <p:spPr>
          <a:noFill/>
          <a:ln/>
        </p:spPr>
        <p:txBody>
          <a:bodyPr/>
          <a:lstStyle/>
          <a:p>
            <a:endParaRPr lang="en-US" dirty="0" smtClean="0"/>
          </a:p>
        </p:txBody>
      </p:sp>
      <p:sp>
        <p:nvSpPr>
          <p:cNvPr id="46084" name="Tijdelijke aanduiding voor dianummer 3"/>
          <p:cNvSpPr>
            <a:spLocks noGrp="1"/>
          </p:cNvSpPr>
          <p:nvPr>
            <p:ph type="sldNum" sz="quarter" idx="5"/>
          </p:nvPr>
        </p:nvSpPr>
        <p:spPr>
          <a:noFill/>
        </p:spPr>
        <p:txBody>
          <a:bodyPr/>
          <a:lstStyle/>
          <a:p>
            <a:fld id="{A0AD02AC-730C-4AAD-B0E3-AAA434B9E622}" type="slidenum">
              <a:rPr lang="nl-NL" smtClean="0"/>
              <a:pPr/>
              <a:t>13</a:t>
            </a:fld>
            <a:endParaRPr lang="nl-NL"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jdelijke aanduiding voor dia-afbeelding 1"/>
          <p:cNvSpPr>
            <a:spLocks noGrp="1" noRot="1" noChangeAspect="1" noTextEdit="1"/>
          </p:cNvSpPr>
          <p:nvPr>
            <p:ph type="sldImg"/>
          </p:nvPr>
        </p:nvSpPr>
        <p:spPr>
          <a:ln/>
        </p:spPr>
      </p:sp>
      <p:sp>
        <p:nvSpPr>
          <p:cNvPr id="47107" name="Tijdelijke aanduiding voor notities 2"/>
          <p:cNvSpPr>
            <a:spLocks noGrp="1"/>
          </p:cNvSpPr>
          <p:nvPr>
            <p:ph type="body" idx="1"/>
          </p:nvPr>
        </p:nvSpPr>
        <p:spPr>
          <a:noFill/>
          <a:ln/>
        </p:spPr>
        <p:txBody>
          <a:bodyPr/>
          <a:lstStyle/>
          <a:p>
            <a:endParaRPr lang="en-US" dirty="0" smtClean="0"/>
          </a:p>
        </p:txBody>
      </p:sp>
      <p:sp>
        <p:nvSpPr>
          <p:cNvPr id="47108" name="Tijdelijke aanduiding voor dianummer 3"/>
          <p:cNvSpPr>
            <a:spLocks noGrp="1"/>
          </p:cNvSpPr>
          <p:nvPr>
            <p:ph type="sldNum" sz="quarter" idx="5"/>
          </p:nvPr>
        </p:nvSpPr>
        <p:spPr>
          <a:noFill/>
        </p:spPr>
        <p:txBody>
          <a:bodyPr/>
          <a:lstStyle/>
          <a:p>
            <a:fld id="{BA8F42F9-E64D-4A08-AEEC-61EEF4AD6C28}" type="slidenum">
              <a:rPr lang="nl-NL" smtClean="0"/>
              <a:pPr/>
              <a:t>14</a:t>
            </a:fld>
            <a:endParaRPr lang="nl-NL"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jdelijke aanduiding voor dia-afbeelding 1"/>
          <p:cNvSpPr>
            <a:spLocks noGrp="1" noRot="1" noChangeAspect="1" noTextEdit="1"/>
          </p:cNvSpPr>
          <p:nvPr>
            <p:ph type="sldImg"/>
          </p:nvPr>
        </p:nvSpPr>
        <p:spPr>
          <a:ln/>
        </p:spPr>
      </p:sp>
      <p:sp>
        <p:nvSpPr>
          <p:cNvPr id="48131" name="Tijdelijke aanduiding voor notities 2"/>
          <p:cNvSpPr>
            <a:spLocks noGrp="1"/>
          </p:cNvSpPr>
          <p:nvPr>
            <p:ph type="body" idx="1"/>
          </p:nvPr>
        </p:nvSpPr>
        <p:spPr>
          <a:noFill/>
          <a:ln/>
        </p:spPr>
        <p:txBody>
          <a:bodyPr/>
          <a:lstStyle/>
          <a:p>
            <a:endParaRPr lang="en-US" dirty="0" smtClean="0"/>
          </a:p>
        </p:txBody>
      </p:sp>
      <p:sp>
        <p:nvSpPr>
          <p:cNvPr id="48132" name="Tijdelijke aanduiding voor dianummer 3"/>
          <p:cNvSpPr>
            <a:spLocks noGrp="1"/>
          </p:cNvSpPr>
          <p:nvPr>
            <p:ph type="sldNum" sz="quarter" idx="5"/>
          </p:nvPr>
        </p:nvSpPr>
        <p:spPr>
          <a:noFill/>
        </p:spPr>
        <p:txBody>
          <a:bodyPr/>
          <a:lstStyle/>
          <a:p>
            <a:fld id="{157ECAC9-3FBB-487B-89F0-C3309B182352}" type="slidenum">
              <a:rPr lang="nl-NL" smtClean="0"/>
              <a:pPr/>
              <a:t>15</a:t>
            </a:fld>
            <a:endParaRPr lang="nl-NL"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jdelijke aanduiding voor dia-afbeelding 1"/>
          <p:cNvSpPr>
            <a:spLocks noGrp="1" noRot="1" noChangeAspect="1" noTextEdit="1"/>
          </p:cNvSpPr>
          <p:nvPr>
            <p:ph type="sldImg"/>
          </p:nvPr>
        </p:nvSpPr>
        <p:spPr>
          <a:ln/>
        </p:spPr>
      </p:sp>
      <p:sp>
        <p:nvSpPr>
          <p:cNvPr id="49155" name="Tijdelijke aanduiding voor notities 2"/>
          <p:cNvSpPr>
            <a:spLocks noGrp="1"/>
          </p:cNvSpPr>
          <p:nvPr>
            <p:ph type="body" idx="1"/>
          </p:nvPr>
        </p:nvSpPr>
        <p:spPr>
          <a:noFill/>
          <a:ln/>
        </p:spPr>
        <p:txBody>
          <a:bodyPr/>
          <a:lstStyle/>
          <a:p>
            <a:endParaRPr lang="en-US" dirty="0" smtClean="0"/>
          </a:p>
        </p:txBody>
      </p:sp>
      <p:sp>
        <p:nvSpPr>
          <p:cNvPr id="49156" name="Tijdelijke aanduiding voor dianummer 3"/>
          <p:cNvSpPr>
            <a:spLocks noGrp="1"/>
          </p:cNvSpPr>
          <p:nvPr>
            <p:ph type="sldNum" sz="quarter" idx="5"/>
          </p:nvPr>
        </p:nvSpPr>
        <p:spPr>
          <a:noFill/>
        </p:spPr>
        <p:txBody>
          <a:bodyPr/>
          <a:lstStyle/>
          <a:p>
            <a:fld id="{49CE96A1-270D-4A1C-A1F2-89F47EDE9C7C}" type="slidenum">
              <a:rPr lang="nl-NL" smtClean="0"/>
              <a:pPr/>
              <a:t>16</a:t>
            </a:fld>
            <a:endParaRPr lang="nl-NL"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jdelijke aanduiding voor dia-afbeelding 1"/>
          <p:cNvSpPr>
            <a:spLocks noGrp="1" noRot="1" noChangeAspect="1" noTextEdit="1"/>
          </p:cNvSpPr>
          <p:nvPr>
            <p:ph type="sldImg"/>
          </p:nvPr>
        </p:nvSpPr>
        <p:spPr>
          <a:ln/>
        </p:spPr>
      </p:sp>
      <p:sp>
        <p:nvSpPr>
          <p:cNvPr id="50179" name="Tijdelijke aanduiding voor notities 2"/>
          <p:cNvSpPr>
            <a:spLocks noGrp="1"/>
          </p:cNvSpPr>
          <p:nvPr>
            <p:ph type="body" idx="1"/>
          </p:nvPr>
        </p:nvSpPr>
        <p:spPr>
          <a:noFill/>
          <a:ln/>
        </p:spPr>
        <p:txBody>
          <a:bodyPr/>
          <a:lstStyle/>
          <a:p>
            <a:endParaRPr lang="en-US" dirty="0" smtClean="0"/>
          </a:p>
        </p:txBody>
      </p:sp>
      <p:sp>
        <p:nvSpPr>
          <p:cNvPr id="50180" name="Tijdelijke aanduiding voor dianummer 3"/>
          <p:cNvSpPr>
            <a:spLocks noGrp="1"/>
          </p:cNvSpPr>
          <p:nvPr>
            <p:ph type="sldNum" sz="quarter" idx="5"/>
          </p:nvPr>
        </p:nvSpPr>
        <p:spPr>
          <a:noFill/>
        </p:spPr>
        <p:txBody>
          <a:bodyPr/>
          <a:lstStyle/>
          <a:p>
            <a:fld id="{3118ABC8-673C-422E-895C-044D1252E4D3}" type="slidenum">
              <a:rPr lang="nl-NL" smtClean="0"/>
              <a:pPr/>
              <a:t>17</a:t>
            </a:fld>
            <a:endParaRPr lang="nl-NL"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jdelijke aanduiding voor dia-afbeelding 1"/>
          <p:cNvSpPr>
            <a:spLocks noGrp="1" noRot="1" noChangeAspect="1" noTextEdit="1"/>
          </p:cNvSpPr>
          <p:nvPr>
            <p:ph type="sldImg"/>
          </p:nvPr>
        </p:nvSpPr>
        <p:spPr>
          <a:ln/>
        </p:spPr>
      </p:sp>
      <p:sp>
        <p:nvSpPr>
          <p:cNvPr id="51203" name="Tijdelijke aanduiding voor notities 2"/>
          <p:cNvSpPr>
            <a:spLocks noGrp="1"/>
          </p:cNvSpPr>
          <p:nvPr>
            <p:ph type="body" idx="1"/>
          </p:nvPr>
        </p:nvSpPr>
        <p:spPr>
          <a:noFill/>
          <a:ln/>
        </p:spPr>
        <p:txBody>
          <a:bodyPr/>
          <a:lstStyle/>
          <a:p>
            <a:endParaRPr lang="en-US" dirty="0" smtClean="0"/>
          </a:p>
        </p:txBody>
      </p:sp>
      <p:sp>
        <p:nvSpPr>
          <p:cNvPr id="51204" name="Tijdelijke aanduiding voor dianummer 3"/>
          <p:cNvSpPr>
            <a:spLocks noGrp="1"/>
          </p:cNvSpPr>
          <p:nvPr>
            <p:ph type="sldNum" sz="quarter" idx="5"/>
          </p:nvPr>
        </p:nvSpPr>
        <p:spPr>
          <a:noFill/>
        </p:spPr>
        <p:txBody>
          <a:bodyPr/>
          <a:lstStyle/>
          <a:p>
            <a:fld id="{549C8374-51FD-45BD-B23F-B05109F28A3D}" type="slidenum">
              <a:rPr lang="en-US" smtClean="0"/>
              <a:pPr/>
              <a:t>18</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jdelijke aanduiding voor dia-afbeelding 1"/>
          <p:cNvSpPr>
            <a:spLocks noGrp="1" noRot="1" noChangeAspect="1" noTextEdit="1"/>
          </p:cNvSpPr>
          <p:nvPr>
            <p:ph type="sldImg"/>
          </p:nvPr>
        </p:nvSpPr>
        <p:spPr>
          <a:ln/>
        </p:spPr>
      </p:sp>
      <p:sp>
        <p:nvSpPr>
          <p:cNvPr id="52227" name="Tijdelijke aanduiding voor notities 2"/>
          <p:cNvSpPr>
            <a:spLocks noGrp="1"/>
          </p:cNvSpPr>
          <p:nvPr>
            <p:ph type="body" idx="1"/>
          </p:nvPr>
        </p:nvSpPr>
        <p:spPr>
          <a:noFill/>
          <a:ln/>
        </p:spPr>
        <p:txBody>
          <a:bodyPr/>
          <a:lstStyle/>
          <a:p>
            <a:endParaRPr lang="en-US" dirty="0" smtClean="0"/>
          </a:p>
        </p:txBody>
      </p:sp>
      <p:sp>
        <p:nvSpPr>
          <p:cNvPr id="52228" name="Tijdelijke aanduiding voor dianummer 3"/>
          <p:cNvSpPr>
            <a:spLocks noGrp="1"/>
          </p:cNvSpPr>
          <p:nvPr>
            <p:ph type="sldNum" sz="quarter" idx="5"/>
          </p:nvPr>
        </p:nvSpPr>
        <p:spPr>
          <a:noFill/>
        </p:spPr>
        <p:txBody>
          <a:bodyPr/>
          <a:lstStyle/>
          <a:p>
            <a:fld id="{0E0E7911-51CC-4E3B-BED5-6D033548F5EE}" type="slidenum">
              <a:rPr lang="en-US" smtClean="0"/>
              <a:pPr/>
              <a:t>19</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jdelijke aanduiding voor dia-afbeelding 1"/>
          <p:cNvSpPr>
            <a:spLocks noGrp="1" noRot="1" noChangeAspect="1" noTextEdit="1"/>
          </p:cNvSpPr>
          <p:nvPr>
            <p:ph type="sldImg"/>
          </p:nvPr>
        </p:nvSpPr>
        <p:spPr>
          <a:ln/>
        </p:spPr>
      </p:sp>
      <p:sp>
        <p:nvSpPr>
          <p:cNvPr id="133123" name="Tijdelijke aanduiding voor notities 2"/>
          <p:cNvSpPr>
            <a:spLocks noGrp="1"/>
          </p:cNvSpPr>
          <p:nvPr>
            <p:ph type="body" idx="1"/>
          </p:nvPr>
        </p:nvSpPr>
        <p:spPr>
          <a:noFill/>
          <a:ln/>
        </p:spPr>
        <p:txBody>
          <a:bodyPr/>
          <a:lstStyle/>
          <a:p>
            <a:endParaRPr lang="en-US" dirty="0" smtClean="0"/>
          </a:p>
        </p:txBody>
      </p:sp>
      <p:sp>
        <p:nvSpPr>
          <p:cNvPr id="133124" name="Tijdelijke aanduiding voor dianummer 3"/>
          <p:cNvSpPr>
            <a:spLocks noGrp="1"/>
          </p:cNvSpPr>
          <p:nvPr>
            <p:ph type="sldNum" sz="quarter" idx="5"/>
          </p:nvPr>
        </p:nvSpPr>
        <p:spPr>
          <a:noFill/>
        </p:spPr>
        <p:txBody>
          <a:bodyPr/>
          <a:lstStyle/>
          <a:p>
            <a:fld id="{C8F6E464-6DEE-4AB7-BA21-2A188FD8F1D7}" type="slidenum">
              <a:rPr lang="nl-NL" smtClean="0"/>
              <a:pPr/>
              <a:t>2</a:t>
            </a:fld>
            <a:endParaRPr lang="nl-NL"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jdelijke aanduiding voor dia-afbeelding 1"/>
          <p:cNvSpPr>
            <a:spLocks noGrp="1" noRot="1" noChangeAspect="1" noTextEdit="1"/>
          </p:cNvSpPr>
          <p:nvPr>
            <p:ph type="sldImg"/>
          </p:nvPr>
        </p:nvSpPr>
        <p:spPr>
          <a:ln/>
        </p:spPr>
      </p:sp>
      <p:sp>
        <p:nvSpPr>
          <p:cNvPr id="53251" name="Tijdelijke aanduiding voor notities 2"/>
          <p:cNvSpPr>
            <a:spLocks noGrp="1"/>
          </p:cNvSpPr>
          <p:nvPr>
            <p:ph type="body" idx="1"/>
          </p:nvPr>
        </p:nvSpPr>
        <p:spPr>
          <a:noFill/>
          <a:ln/>
        </p:spPr>
        <p:txBody>
          <a:bodyPr/>
          <a:lstStyle/>
          <a:p>
            <a:endParaRPr lang="en-US" dirty="0" smtClean="0"/>
          </a:p>
        </p:txBody>
      </p:sp>
      <p:sp>
        <p:nvSpPr>
          <p:cNvPr id="53252" name="Tijdelijke aanduiding voor dianummer 3"/>
          <p:cNvSpPr>
            <a:spLocks noGrp="1"/>
          </p:cNvSpPr>
          <p:nvPr>
            <p:ph type="sldNum" sz="quarter" idx="5"/>
          </p:nvPr>
        </p:nvSpPr>
        <p:spPr>
          <a:noFill/>
        </p:spPr>
        <p:txBody>
          <a:bodyPr/>
          <a:lstStyle/>
          <a:p>
            <a:fld id="{C27BE58F-C7B8-4B8D-85A4-F60DCEF495D9}" type="slidenum">
              <a:rPr lang="en-US" smtClean="0"/>
              <a:pPr/>
              <a:t>20</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jdelijke aanduiding voor dia-afbeelding 1"/>
          <p:cNvSpPr>
            <a:spLocks noGrp="1" noRot="1" noChangeAspect="1" noTextEdit="1"/>
          </p:cNvSpPr>
          <p:nvPr>
            <p:ph type="sldImg"/>
          </p:nvPr>
        </p:nvSpPr>
        <p:spPr>
          <a:ln/>
        </p:spPr>
      </p:sp>
      <p:sp>
        <p:nvSpPr>
          <p:cNvPr id="54275" name="Tijdelijke aanduiding voor notities 2"/>
          <p:cNvSpPr>
            <a:spLocks noGrp="1"/>
          </p:cNvSpPr>
          <p:nvPr>
            <p:ph type="body" idx="1"/>
          </p:nvPr>
        </p:nvSpPr>
        <p:spPr>
          <a:noFill/>
          <a:ln/>
        </p:spPr>
        <p:txBody>
          <a:bodyPr/>
          <a:lstStyle/>
          <a:p>
            <a:endParaRPr lang="en-US" dirty="0" smtClean="0"/>
          </a:p>
        </p:txBody>
      </p:sp>
      <p:sp>
        <p:nvSpPr>
          <p:cNvPr id="54276" name="Tijdelijke aanduiding voor dianummer 3"/>
          <p:cNvSpPr>
            <a:spLocks noGrp="1"/>
          </p:cNvSpPr>
          <p:nvPr>
            <p:ph type="sldNum" sz="quarter" idx="5"/>
          </p:nvPr>
        </p:nvSpPr>
        <p:spPr>
          <a:noFill/>
        </p:spPr>
        <p:txBody>
          <a:bodyPr/>
          <a:lstStyle/>
          <a:p>
            <a:fld id="{1CD6344B-5AFC-44DA-8EFC-6F7B04A0CE67}" type="slidenum">
              <a:rPr lang="en-US" smtClean="0"/>
              <a:pPr/>
              <a:t>21</a:t>
            </a:fld>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jdelijke aanduiding voor dia-afbeelding 1"/>
          <p:cNvSpPr>
            <a:spLocks noGrp="1" noRot="1" noChangeAspect="1" noTextEdit="1"/>
          </p:cNvSpPr>
          <p:nvPr>
            <p:ph type="sldImg"/>
          </p:nvPr>
        </p:nvSpPr>
        <p:spPr>
          <a:ln/>
        </p:spPr>
      </p:sp>
      <p:sp>
        <p:nvSpPr>
          <p:cNvPr id="55299" name="Tijdelijke aanduiding voor notities 2"/>
          <p:cNvSpPr>
            <a:spLocks noGrp="1"/>
          </p:cNvSpPr>
          <p:nvPr>
            <p:ph type="body" idx="1"/>
          </p:nvPr>
        </p:nvSpPr>
        <p:spPr>
          <a:noFill/>
          <a:ln/>
        </p:spPr>
        <p:txBody>
          <a:bodyPr/>
          <a:lstStyle/>
          <a:p>
            <a:endParaRPr lang="en-US" dirty="0" smtClean="0"/>
          </a:p>
        </p:txBody>
      </p:sp>
      <p:sp>
        <p:nvSpPr>
          <p:cNvPr id="55300" name="Tijdelijke aanduiding voor dianummer 3"/>
          <p:cNvSpPr>
            <a:spLocks noGrp="1"/>
          </p:cNvSpPr>
          <p:nvPr>
            <p:ph type="sldNum" sz="quarter" idx="5"/>
          </p:nvPr>
        </p:nvSpPr>
        <p:spPr>
          <a:noFill/>
        </p:spPr>
        <p:txBody>
          <a:bodyPr/>
          <a:lstStyle/>
          <a:p>
            <a:fld id="{87538B81-6263-4FF6-9788-BA68C32813D5}" type="slidenum">
              <a:rPr lang="en-US" smtClean="0"/>
              <a:pPr/>
              <a:t>22</a:t>
            </a:fld>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jdelijke aanduiding voor dia-afbeelding 1"/>
          <p:cNvSpPr>
            <a:spLocks noGrp="1" noRot="1" noChangeAspect="1" noTextEdit="1"/>
          </p:cNvSpPr>
          <p:nvPr>
            <p:ph type="sldImg"/>
          </p:nvPr>
        </p:nvSpPr>
        <p:spPr>
          <a:ln/>
        </p:spPr>
      </p:sp>
      <p:sp>
        <p:nvSpPr>
          <p:cNvPr id="56323" name="Tijdelijke aanduiding voor notities 2"/>
          <p:cNvSpPr>
            <a:spLocks noGrp="1"/>
          </p:cNvSpPr>
          <p:nvPr>
            <p:ph type="body" idx="1"/>
          </p:nvPr>
        </p:nvSpPr>
        <p:spPr>
          <a:noFill/>
          <a:ln/>
        </p:spPr>
        <p:txBody>
          <a:bodyPr/>
          <a:lstStyle/>
          <a:p>
            <a:endParaRPr lang="en-US" dirty="0" smtClean="0"/>
          </a:p>
        </p:txBody>
      </p:sp>
      <p:sp>
        <p:nvSpPr>
          <p:cNvPr id="56324" name="Tijdelijke aanduiding voor dianummer 3"/>
          <p:cNvSpPr>
            <a:spLocks noGrp="1"/>
          </p:cNvSpPr>
          <p:nvPr>
            <p:ph type="sldNum" sz="quarter" idx="5"/>
          </p:nvPr>
        </p:nvSpPr>
        <p:spPr>
          <a:noFill/>
        </p:spPr>
        <p:txBody>
          <a:bodyPr/>
          <a:lstStyle/>
          <a:p>
            <a:fld id="{C206F117-C1EC-4514-BA34-A57E09E2D0FB}" type="slidenum">
              <a:rPr lang="en-US" smtClean="0"/>
              <a:pPr/>
              <a:t>23</a:t>
            </a:fld>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jdelijke aanduiding voor dia-afbeelding 1"/>
          <p:cNvSpPr>
            <a:spLocks noGrp="1" noRot="1" noChangeAspect="1" noTextEdit="1"/>
          </p:cNvSpPr>
          <p:nvPr>
            <p:ph type="sldImg"/>
          </p:nvPr>
        </p:nvSpPr>
        <p:spPr>
          <a:ln/>
        </p:spPr>
      </p:sp>
      <p:sp>
        <p:nvSpPr>
          <p:cNvPr id="57347" name="Tijdelijke aanduiding voor notities 2"/>
          <p:cNvSpPr>
            <a:spLocks noGrp="1"/>
          </p:cNvSpPr>
          <p:nvPr>
            <p:ph type="body" idx="1"/>
          </p:nvPr>
        </p:nvSpPr>
        <p:spPr>
          <a:noFill/>
          <a:ln/>
        </p:spPr>
        <p:txBody>
          <a:bodyPr/>
          <a:lstStyle/>
          <a:p>
            <a:endParaRPr lang="en-US" dirty="0" smtClean="0"/>
          </a:p>
        </p:txBody>
      </p:sp>
      <p:sp>
        <p:nvSpPr>
          <p:cNvPr id="57348" name="Tijdelijke aanduiding voor dianummer 3"/>
          <p:cNvSpPr>
            <a:spLocks noGrp="1"/>
          </p:cNvSpPr>
          <p:nvPr>
            <p:ph type="sldNum" sz="quarter" idx="5"/>
          </p:nvPr>
        </p:nvSpPr>
        <p:spPr>
          <a:noFill/>
        </p:spPr>
        <p:txBody>
          <a:bodyPr/>
          <a:lstStyle/>
          <a:p>
            <a:fld id="{4B036B0F-8801-41D7-9246-C91F5A0C0446}" type="slidenum">
              <a:rPr lang="en-US" smtClean="0"/>
              <a:pPr/>
              <a:t>24</a:t>
            </a:fld>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jdelijke aanduiding voor dia-afbeelding 1"/>
          <p:cNvSpPr>
            <a:spLocks noGrp="1" noRot="1" noChangeAspect="1" noTextEdit="1"/>
          </p:cNvSpPr>
          <p:nvPr>
            <p:ph type="sldImg"/>
          </p:nvPr>
        </p:nvSpPr>
        <p:spPr>
          <a:ln/>
        </p:spPr>
      </p:sp>
      <p:sp>
        <p:nvSpPr>
          <p:cNvPr id="58371" name="Tijdelijke aanduiding voor notities 2"/>
          <p:cNvSpPr>
            <a:spLocks noGrp="1"/>
          </p:cNvSpPr>
          <p:nvPr>
            <p:ph type="body" idx="1"/>
          </p:nvPr>
        </p:nvSpPr>
        <p:spPr>
          <a:noFill/>
          <a:ln/>
        </p:spPr>
        <p:txBody>
          <a:bodyPr/>
          <a:lstStyle/>
          <a:p>
            <a:endParaRPr lang="en-US" dirty="0" smtClean="0"/>
          </a:p>
        </p:txBody>
      </p:sp>
      <p:sp>
        <p:nvSpPr>
          <p:cNvPr id="58372" name="Tijdelijke aanduiding voor dianummer 3"/>
          <p:cNvSpPr>
            <a:spLocks noGrp="1"/>
          </p:cNvSpPr>
          <p:nvPr>
            <p:ph type="sldNum" sz="quarter" idx="5"/>
          </p:nvPr>
        </p:nvSpPr>
        <p:spPr>
          <a:noFill/>
        </p:spPr>
        <p:txBody>
          <a:bodyPr/>
          <a:lstStyle/>
          <a:p>
            <a:fld id="{3EEF34DD-899E-4B1F-97CD-3D6FCE6CA924}" type="slidenum">
              <a:rPr lang="en-US" smtClean="0"/>
              <a:pPr/>
              <a:t>25</a:t>
            </a:fld>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jdelijke aanduiding voor dia-afbeelding 1"/>
          <p:cNvSpPr>
            <a:spLocks noGrp="1" noRot="1" noChangeAspect="1" noTextEdit="1"/>
          </p:cNvSpPr>
          <p:nvPr>
            <p:ph type="sldImg"/>
          </p:nvPr>
        </p:nvSpPr>
        <p:spPr>
          <a:ln/>
        </p:spPr>
      </p:sp>
      <p:sp>
        <p:nvSpPr>
          <p:cNvPr id="59395" name="Tijdelijke aanduiding voor notities 2"/>
          <p:cNvSpPr>
            <a:spLocks noGrp="1"/>
          </p:cNvSpPr>
          <p:nvPr>
            <p:ph type="body" idx="1"/>
          </p:nvPr>
        </p:nvSpPr>
        <p:spPr>
          <a:noFill/>
          <a:ln/>
        </p:spPr>
        <p:txBody>
          <a:bodyPr/>
          <a:lstStyle/>
          <a:p>
            <a:endParaRPr lang="en-US" dirty="0" smtClean="0"/>
          </a:p>
        </p:txBody>
      </p:sp>
      <p:sp>
        <p:nvSpPr>
          <p:cNvPr id="59396" name="Tijdelijke aanduiding voor dianummer 3"/>
          <p:cNvSpPr>
            <a:spLocks noGrp="1"/>
          </p:cNvSpPr>
          <p:nvPr>
            <p:ph type="sldNum" sz="quarter" idx="5"/>
          </p:nvPr>
        </p:nvSpPr>
        <p:spPr>
          <a:noFill/>
        </p:spPr>
        <p:txBody>
          <a:bodyPr/>
          <a:lstStyle/>
          <a:p>
            <a:fld id="{D3727671-9DE6-4A5D-B753-EA2BC2F000B8}" type="slidenum">
              <a:rPr lang="en-US" smtClean="0"/>
              <a:pPr/>
              <a:t>26</a:t>
            </a:fld>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jdelijke aanduiding voor dia-afbeelding 1"/>
          <p:cNvSpPr>
            <a:spLocks noGrp="1" noRot="1" noChangeAspect="1" noTextEdit="1"/>
          </p:cNvSpPr>
          <p:nvPr>
            <p:ph type="sldImg"/>
          </p:nvPr>
        </p:nvSpPr>
        <p:spPr>
          <a:ln/>
        </p:spPr>
      </p:sp>
      <p:sp>
        <p:nvSpPr>
          <p:cNvPr id="51203" name="Tijdelijke aanduiding voor notities 2"/>
          <p:cNvSpPr>
            <a:spLocks noGrp="1"/>
          </p:cNvSpPr>
          <p:nvPr>
            <p:ph type="body" idx="1"/>
          </p:nvPr>
        </p:nvSpPr>
        <p:spPr>
          <a:noFill/>
          <a:ln/>
        </p:spPr>
        <p:txBody>
          <a:bodyPr/>
          <a:lstStyle/>
          <a:p>
            <a:endParaRPr lang="en-US" dirty="0" smtClean="0"/>
          </a:p>
        </p:txBody>
      </p:sp>
      <p:sp>
        <p:nvSpPr>
          <p:cNvPr id="51204" name="Tijdelijke aanduiding voor dianummer 3"/>
          <p:cNvSpPr>
            <a:spLocks noGrp="1"/>
          </p:cNvSpPr>
          <p:nvPr>
            <p:ph type="sldNum" sz="quarter" idx="5"/>
          </p:nvPr>
        </p:nvSpPr>
        <p:spPr>
          <a:noFill/>
        </p:spPr>
        <p:txBody>
          <a:bodyPr/>
          <a:lstStyle/>
          <a:p>
            <a:fld id="{549C8374-51FD-45BD-B23F-B05109F28A3D}" type="slidenum">
              <a:rPr lang="en-US" smtClean="0"/>
              <a:pPr/>
              <a:t>27</a:t>
            </a:fld>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jdelijke aanduiding voor dia-afbeelding 1"/>
          <p:cNvSpPr>
            <a:spLocks noGrp="1" noRot="1" noChangeAspect="1" noTextEdit="1"/>
          </p:cNvSpPr>
          <p:nvPr>
            <p:ph type="sldImg"/>
          </p:nvPr>
        </p:nvSpPr>
        <p:spPr>
          <a:ln/>
        </p:spPr>
      </p:sp>
      <p:sp>
        <p:nvSpPr>
          <p:cNvPr id="133123" name="Tijdelijke aanduiding voor notities 2"/>
          <p:cNvSpPr>
            <a:spLocks noGrp="1"/>
          </p:cNvSpPr>
          <p:nvPr>
            <p:ph type="body" idx="1"/>
          </p:nvPr>
        </p:nvSpPr>
        <p:spPr>
          <a:noFill/>
          <a:ln/>
        </p:spPr>
        <p:txBody>
          <a:bodyPr/>
          <a:lstStyle/>
          <a:p>
            <a:endParaRPr lang="en-US" dirty="0" smtClean="0"/>
          </a:p>
        </p:txBody>
      </p:sp>
      <p:sp>
        <p:nvSpPr>
          <p:cNvPr id="133124" name="Tijdelijke aanduiding voor dianummer 3"/>
          <p:cNvSpPr>
            <a:spLocks noGrp="1"/>
          </p:cNvSpPr>
          <p:nvPr>
            <p:ph type="sldNum" sz="quarter" idx="5"/>
          </p:nvPr>
        </p:nvSpPr>
        <p:spPr>
          <a:noFill/>
        </p:spPr>
        <p:txBody>
          <a:bodyPr/>
          <a:lstStyle/>
          <a:p>
            <a:fld id="{C8F6E464-6DEE-4AB7-BA21-2A188FD8F1D7}" type="slidenum">
              <a:rPr lang="nl-NL" smtClean="0"/>
              <a:pPr/>
              <a:t>28</a:t>
            </a:fld>
            <a:endParaRPr lang="nl-NL"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jdelijke aanduiding voor dia-afbeelding 1"/>
          <p:cNvSpPr>
            <a:spLocks noGrp="1" noRot="1" noChangeAspect="1" noTextEdit="1"/>
          </p:cNvSpPr>
          <p:nvPr>
            <p:ph type="sldImg"/>
          </p:nvPr>
        </p:nvSpPr>
        <p:spPr>
          <a:ln/>
        </p:spPr>
      </p:sp>
      <p:sp>
        <p:nvSpPr>
          <p:cNvPr id="35843" name="Tijdelijke aanduiding voor notities 2"/>
          <p:cNvSpPr>
            <a:spLocks noGrp="1"/>
          </p:cNvSpPr>
          <p:nvPr>
            <p:ph type="body" idx="1"/>
          </p:nvPr>
        </p:nvSpPr>
        <p:spPr>
          <a:noFill/>
          <a:ln/>
        </p:spPr>
        <p:txBody>
          <a:bodyPr/>
          <a:lstStyle/>
          <a:p>
            <a:endParaRPr lang="en-US" dirty="0" smtClean="0"/>
          </a:p>
        </p:txBody>
      </p:sp>
      <p:sp>
        <p:nvSpPr>
          <p:cNvPr id="35844" name="Tijdelijke aanduiding voor dianummer 3"/>
          <p:cNvSpPr>
            <a:spLocks noGrp="1"/>
          </p:cNvSpPr>
          <p:nvPr>
            <p:ph type="sldNum" sz="quarter" idx="5"/>
          </p:nvPr>
        </p:nvSpPr>
        <p:spPr>
          <a:noFill/>
        </p:spPr>
        <p:txBody>
          <a:bodyPr/>
          <a:lstStyle/>
          <a:p>
            <a:fld id="{2932E24D-66A0-4DF4-8109-3E4CBC5F81B6}" type="slidenum">
              <a:rPr lang="nl-NL" smtClean="0"/>
              <a:pPr/>
              <a:t>3</a:t>
            </a:fld>
            <a:endParaRPr lang="nl-NL"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jdelijke aanduiding voor dia-afbeelding 1"/>
          <p:cNvSpPr>
            <a:spLocks noGrp="1" noRot="1" noChangeAspect="1" noTextEdit="1"/>
          </p:cNvSpPr>
          <p:nvPr>
            <p:ph type="sldImg"/>
          </p:nvPr>
        </p:nvSpPr>
        <p:spPr>
          <a:ln/>
        </p:spPr>
      </p:sp>
      <p:sp>
        <p:nvSpPr>
          <p:cNvPr id="36867" name="Tijdelijke aanduiding voor notities 2"/>
          <p:cNvSpPr>
            <a:spLocks noGrp="1"/>
          </p:cNvSpPr>
          <p:nvPr>
            <p:ph type="body" idx="1"/>
          </p:nvPr>
        </p:nvSpPr>
        <p:spPr>
          <a:noFill/>
          <a:ln/>
        </p:spPr>
        <p:txBody>
          <a:bodyPr/>
          <a:lstStyle/>
          <a:p>
            <a:endParaRPr lang="en-US" dirty="0" smtClean="0"/>
          </a:p>
        </p:txBody>
      </p:sp>
      <p:sp>
        <p:nvSpPr>
          <p:cNvPr id="36868" name="Tijdelijke aanduiding voor dianummer 3"/>
          <p:cNvSpPr>
            <a:spLocks noGrp="1"/>
          </p:cNvSpPr>
          <p:nvPr>
            <p:ph type="sldNum" sz="quarter" idx="5"/>
          </p:nvPr>
        </p:nvSpPr>
        <p:spPr>
          <a:noFill/>
        </p:spPr>
        <p:txBody>
          <a:bodyPr/>
          <a:lstStyle/>
          <a:p>
            <a:fld id="{FF7AB245-2F79-4E3E-B82F-3BD6437506B5}" type="slidenum">
              <a:rPr lang="nl-NL" smtClean="0"/>
              <a:pPr/>
              <a:t>4</a:t>
            </a:fld>
            <a:endParaRPr lang="nl-NL"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jdelijke aanduiding voor dia-afbeelding 1"/>
          <p:cNvSpPr>
            <a:spLocks noGrp="1" noRot="1" noChangeAspect="1" noTextEdit="1"/>
          </p:cNvSpPr>
          <p:nvPr>
            <p:ph type="sldImg"/>
          </p:nvPr>
        </p:nvSpPr>
        <p:spPr>
          <a:ln/>
        </p:spPr>
      </p:sp>
      <p:sp>
        <p:nvSpPr>
          <p:cNvPr id="37891" name="Tijdelijke aanduiding voor notities 2"/>
          <p:cNvSpPr>
            <a:spLocks noGrp="1"/>
          </p:cNvSpPr>
          <p:nvPr>
            <p:ph type="body" idx="1"/>
          </p:nvPr>
        </p:nvSpPr>
        <p:spPr>
          <a:noFill/>
          <a:ln/>
        </p:spPr>
        <p:txBody>
          <a:bodyPr/>
          <a:lstStyle/>
          <a:p>
            <a:endParaRPr lang="en-US" dirty="0" smtClean="0"/>
          </a:p>
        </p:txBody>
      </p:sp>
      <p:sp>
        <p:nvSpPr>
          <p:cNvPr id="37892" name="Tijdelijke aanduiding voor dianummer 3"/>
          <p:cNvSpPr>
            <a:spLocks noGrp="1"/>
          </p:cNvSpPr>
          <p:nvPr>
            <p:ph type="sldNum" sz="quarter" idx="5"/>
          </p:nvPr>
        </p:nvSpPr>
        <p:spPr>
          <a:noFill/>
        </p:spPr>
        <p:txBody>
          <a:bodyPr/>
          <a:lstStyle/>
          <a:p>
            <a:fld id="{A08C4012-7C49-48C1-B8B1-C1059C871637}" type="slidenum">
              <a:rPr lang="nl-NL" smtClean="0"/>
              <a:pPr/>
              <a:t>5</a:t>
            </a:fld>
            <a:endParaRPr lang="nl-NL"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jdelijke aanduiding voor dia-afbeelding 1"/>
          <p:cNvSpPr>
            <a:spLocks noGrp="1" noRot="1" noChangeAspect="1" noTextEdit="1"/>
          </p:cNvSpPr>
          <p:nvPr>
            <p:ph type="sldImg"/>
          </p:nvPr>
        </p:nvSpPr>
        <p:spPr>
          <a:ln/>
        </p:spPr>
      </p:sp>
      <p:sp>
        <p:nvSpPr>
          <p:cNvPr id="38915" name="Tijdelijke aanduiding voor notities 2"/>
          <p:cNvSpPr>
            <a:spLocks noGrp="1"/>
          </p:cNvSpPr>
          <p:nvPr>
            <p:ph type="body" idx="1"/>
          </p:nvPr>
        </p:nvSpPr>
        <p:spPr>
          <a:noFill/>
          <a:ln/>
        </p:spPr>
        <p:txBody>
          <a:bodyPr/>
          <a:lstStyle/>
          <a:p>
            <a:endParaRPr lang="en-US" dirty="0" smtClean="0"/>
          </a:p>
        </p:txBody>
      </p:sp>
      <p:sp>
        <p:nvSpPr>
          <p:cNvPr id="38916" name="Tijdelijke aanduiding voor dianummer 3"/>
          <p:cNvSpPr>
            <a:spLocks noGrp="1"/>
          </p:cNvSpPr>
          <p:nvPr>
            <p:ph type="sldNum" sz="quarter" idx="5"/>
          </p:nvPr>
        </p:nvSpPr>
        <p:spPr>
          <a:noFill/>
        </p:spPr>
        <p:txBody>
          <a:bodyPr/>
          <a:lstStyle/>
          <a:p>
            <a:fld id="{4344986F-0D95-48AE-8B71-88946A860D4B}" type="slidenum">
              <a:rPr lang="nl-NL" smtClean="0"/>
              <a:pPr/>
              <a:t>6</a:t>
            </a:fld>
            <a:endParaRPr lang="nl-NL"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jdelijke aanduiding voor dia-afbeelding 1"/>
          <p:cNvSpPr>
            <a:spLocks noGrp="1" noRot="1" noChangeAspect="1" noTextEdit="1"/>
          </p:cNvSpPr>
          <p:nvPr>
            <p:ph type="sldImg"/>
          </p:nvPr>
        </p:nvSpPr>
        <p:spPr>
          <a:ln/>
        </p:spPr>
      </p:sp>
      <p:sp>
        <p:nvSpPr>
          <p:cNvPr id="39939" name="Tijdelijke aanduiding voor notities 2"/>
          <p:cNvSpPr>
            <a:spLocks noGrp="1"/>
          </p:cNvSpPr>
          <p:nvPr>
            <p:ph type="body" idx="1"/>
          </p:nvPr>
        </p:nvSpPr>
        <p:spPr>
          <a:noFill/>
          <a:ln/>
        </p:spPr>
        <p:txBody>
          <a:bodyPr/>
          <a:lstStyle/>
          <a:p>
            <a:endParaRPr lang="en-US" dirty="0" smtClean="0"/>
          </a:p>
        </p:txBody>
      </p:sp>
      <p:sp>
        <p:nvSpPr>
          <p:cNvPr id="39940" name="Tijdelijke aanduiding voor dianummer 3"/>
          <p:cNvSpPr>
            <a:spLocks noGrp="1"/>
          </p:cNvSpPr>
          <p:nvPr>
            <p:ph type="sldNum" sz="quarter" idx="5"/>
          </p:nvPr>
        </p:nvSpPr>
        <p:spPr>
          <a:noFill/>
        </p:spPr>
        <p:txBody>
          <a:bodyPr/>
          <a:lstStyle/>
          <a:p>
            <a:fld id="{B1184B05-E1BC-476D-B5B5-8D331E155737}" type="slidenum">
              <a:rPr lang="nl-NL" smtClean="0"/>
              <a:pPr/>
              <a:t>7</a:t>
            </a:fld>
            <a:endParaRPr lang="nl-NL"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jdelijke aanduiding voor dia-afbeelding 1"/>
          <p:cNvSpPr>
            <a:spLocks noGrp="1" noRot="1" noChangeAspect="1" noTextEdit="1"/>
          </p:cNvSpPr>
          <p:nvPr>
            <p:ph type="sldImg"/>
          </p:nvPr>
        </p:nvSpPr>
        <p:spPr>
          <a:ln/>
        </p:spPr>
      </p:sp>
      <p:sp>
        <p:nvSpPr>
          <p:cNvPr id="40963" name="Tijdelijke aanduiding voor notities 2"/>
          <p:cNvSpPr>
            <a:spLocks noGrp="1"/>
          </p:cNvSpPr>
          <p:nvPr>
            <p:ph type="body" idx="1"/>
          </p:nvPr>
        </p:nvSpPr>
        <p:spPr>
          <a:noFill/>
          <a:ln/>
        </p:spPr>
        <p:txBody>
          <a:bodyPr/>
          <a:lstStyle/>
          <a:p>
            <a:endParaRPr lang="en-US" dirty="0" smtClean="0"/>
          </a:p>
        </p:txBody>
      </p:sp>
      <p:sp>
        <p:nvSpPr>
          <p:cNvPr id="40964" name="Tijdelijke aanduiding voor dianummer 3"/>
          <p:cNvSpPr>
            <a:spLocks noGrp="1"/>
          </p:cNvSpPr>
          <p:nvPr>
            <p:ph type="sldNum" sz="quarter" idx="5"/>
          </p:nvPr>
        </p:nvSpPr>
        <p:spPr>
          <a:noFill/>
        </p:spPr>
        <p:txBody>
          <a:bodyPr/>
          <a:lstStyle/>
          <a:p>
            <a:fld id="{A9B80D34-F387-4C46-9491-04D0DE46C53C}" type="slidenum">
              <a:rPr lang="nl-NL" smtClean="0"/>
              <a:pPr/>
              <a:t>8</a:t>
            </a:fld>
            <a:endParaRPr lang="nl-NL"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jdelijke aanduiding voor dia-afbeelding 1"/>
          <p:cNvSpPr>
            <a:spLocks noGrp="1" noRot="1" noChangeAspect="1" noTextEdit="1"/>
          </p:cNvSpPr>
          <p:nvPr>
            <p:ph type="sldImg"/>
          </p:nvPr>
        </p:nvSpPr>
        <p:spPr>
          <a:ln/>
        </p:spPr>
      </p:sp>
      <p:sp>
        <p:nvSpPr>
          <p:cNvPr id="41987" name="Tijdelijke aanduiding voor notities 2"/>
          <p:cNvSpPr>
            <a:spLocks noGrp="1"/>
          </p:cNvSpPr>
          <p:nvPr>
            <p:ph type="body" idx="1"/>
          </p:nvPr>
        </p:nvSpPr>
        <p:spPr>
          <a:noFill/>
          <a:ln/>
        </p:spPr>
        <p:txBody>
          <a:bodyPr/>
          <a:lstStyle/>
          <a:p>
            <a:endParaRPr lang="en-US" dirty="0" smtClean="0"/>
          </a:p>
        </p:txBody>
      </p:sp>
      <p:sp>
        <p:nvSpPr>
          <p:cNvPr id="41988" name="Tijdelijke aanduiding voor dianummer 3"/>
          <p:cNvSpPr>
            <a:spLocks noGrp="1"/>
          </p:cNvSpPr>
          <p:nvPr>
            <p:ph type="sldNum" sz="quarter" idx="5"/>
          </p:nvPr>
        </p:nvSpPr>
        <p:spPr>
          <a:noFill/>
        </p:spPr>
        <p:txBody>
          <a:bodyPr/>
          <a:lstStyle/>
          <a:p>
            <a:fld id="{2C241B31-22A1-4DD1-A0B6-AF471078BA88}" type="slidenum">
              <a:rPr lang="nl-NL" smtClean="0"/>
              <a:pPr/>
              <a:t>9</a:t>
            </a:fld>
            <a:endParaRPr lang="nl-NL"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het opmaakprofiel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20-8-2012</a:t>
            </a:fld>
            <a:endParaRPr lang="nl-NL" dirty="0"/>
          </a:p>
        </p:txBody>
      </p:sp>
      <p:sp>
        <p:nvSpPr>
          <p:cNvPr id="5" name="Tijdelijke aanduiding voor voettekst 4"/>
          <p:cNvSpPr>
            <a:spLocks noGrp="1"/>
          </p:cNvSpPr>
          <p:nvPr>
            <p:ph type="ftr" sz="quarter" idx="11"/>
          </p:nvPr>
        </p:nvSpPr>
        <p:spPr/>
        <p:txBody>
          <a:bodyPr/>
          <a:lstStyle/>
          <a:p>
            <a:r>
              <a:rPr lang="nl-NL" dirty="0" smtClean="0"/>
              <a:t>SABIMA Course Material</a:t>
            </a:r>
            <a:endParaRPr lang="nl-NL" dirty="0"/>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a:t>
            </a:fld>
            <a:endParaRPr lang="nl-NL" dirty="0"/>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inhoud 2"/>
          <p:cNvSpPr>
            <a:spLocks noGrp="1"/>
          </p:cNvSpPr>
          <p:nvPr>
            <p:ph idx="1"/>
          </p:nvPr>
        </p:nvSpPr>
        <p:spPr/>
        <p:txBody>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20-8-2012</a:t>
            </a:fld>
            <a:endParaRPr lang="nl-NL" dirty="0"/>
          </a:p>
        </p:txBody>
      </p:sp>
      <p:sp>
        <p:nvSpPr>
          <p:cNvPr id="5" name="Tijdelijke aanduiding voor voettekst 4"/>
          <p:cNvSpPr>
            <a:spLocks noGrp="1"/>
          </p:cNvSpPr>
          <p:nvPr>
            <p:ph type="ftr" sz="quarter" idx="11"/>
          </p:nvPr>
        </p:nvSpPr>
        <p:spPr/>
        <p:txBody>
          <a:bodyPr/>
          <a:lstStyle/>
          <a:p>
            <a:r>
              <a:rPr lang="nl-NL" dirty="0" smtClean="0"/>
              <a:t>SABIMA Course  Material</a:t>
            </a:r>
            <a:endParaRPr lang="nl-NL" dirty="0"/>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a:t>
            </a:fld>
            <a:endParaRPr lang="nl-NL" dirty="0"/>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het opmaakprofiel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8F0FA-503B-447F-A02E-6BF1D880434F}" type="datetimeFigureOut">
              <a:rPr lang="nl-NL" smtClean="0"/>
              <a:pPr/>
              <a:t>20-8-2012</a:t>
            </a:fld>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dirty="0" smtClean="0"/>
              <a:t>SABIMA Course Material</a:t>
            </a:r>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E7185-A582-4542-8FF0-969B3F80C0A5}" type="slidenum">
              <a:rPr lang="nl-NL" smtClean="0"/>
              <a:pPr/>
              <a:t>‹#›</a:t>
            </a:fld>
            <a:endParaRPr lang="nl-N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slow">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857224" y="822325"/>
            <a:ext cx="6381750" cy="1657350"/>
          </a:xfrm>
        </p:spPr>
        <p:txBody>
          <a:bodyPr>
            <a:normAutofit fontScale="90000"/>
          </a:bodyPr>
          <a:lstStyle/>
          <a:p>
            <a:r>
              <a:rPr lang="fr-FR" sz="2400" b="1" i="1" dirty="0" smtClean="0"/>
              <a:t>« Renforcement des capacités pour une gestion saine de la biotechnologie en Afrique subsaharienne (SABIMA) »</a:t>
            </a:r>
            <a:r>
              <a:rPr lang="fr-FR" sz="2400" i="1" dirty="0" smtClean="0"/>
              <a:t/>
            </a:r>
            <a:br>
              <a:rPr lang="fr-FR" sz="2400" i="1" dirty="0" smtClean="0"/>
            </a:br>
            <a:r>
              <a:rPr lang="fr-FR" sz="2400" i="1" dirty="0" smtClean="0"/>
              <a:t/>
            </a:r>
            <a:br>
              <a:rPr lang="fr-FR" sz="2400" i="1" dirty="0" smtClean="0"/>
            </a:br>
            <a:r>
              <a:rPr lang="fr-FR" sz="2400" i="1" dirty="0" smtClean="0"/>
              <a:t>Cours sur la gestion</a:t>
            </a:r>
            <a:r>
              <a:rPr lang="fr-FR" sz="2400" b="1" i="1" dirty="0" smtClean="0"/>
              <a:t> </a:t>
            </a:r>
            <a:r>
              <a:rPr lang="fr-FR" sz="2400" i="1" dirty="0" smtClean="0"/>
              <a:t>responsable</a:t>
            </a:r>
            <a:endParaRPr lang="fr-BE" sz="2400" dirty="0" smtClean="0"/>
          </a:p>
        </p:txBody>
      </p:sp>
      <p:pic>
        <p:nvPicPr>
          <p:cNvPr id="15364" name="Picture 1" descr="FARA logo small"/>
          <p:cNvPicPr>
            <a:picLocks noChangeAspect="1" noChangeArrowheads="1"/>
          </p:cNvPicPr>
          <p:nvPr/>
        </p:nvPicPr>
        <p:blipFill>
          <a:blip r:embed="rId3" cstate="print"/>
          <a:srcRect/>
          <a:stretch>
            <a:fillRect/>
          </a:stretch>
        </p:blipFill>
        <p:spPr bwMode="auto">
          <a:xfrm>
            <a:off x="7261225" y="887413"/>
            <a:ext cx="1700213" cy="1460500"/>
          </a:xfrm>
          <a:prstGeom prst="rect">
            <a:avLst/>
          </a:prstGeom>
          <a:solidFill>
            <a:schemeClr val="bg1"/>
          </a:solidFill>
          <a:ln w="9525">
            <a:noFill/>
            <a:miter lim="800000"/>
            <a:headEnd/>
            <a:tailEnd/>
          </a:ln>
        </p:spPr>
      </p:pic>
      <p:sp>
        <p:nvSpPr>
          <p:cNvPr id="4" name="Tijdelijke aanduiding voor inhoud 2"/>
          <p:cNvSpPr txBox="1">
            <a:spLocks/>
          </p:cNvSpPr>
          <p:nvPr/>
        </p:nvSpPr>
        <p:spPr>
          <a:xfrm>
            <a:off x="457200" y="3068960"/>
            <a:ext cx="8229600" cy="3057203"/>
          </a:xfrm>
          <a:prstGeom prst="rect">
            <a:avLst/>
          </a:prstGeom>
        </p:spPr>
        <p:txBody>
          <a:bodyPr vert="horz" lIns="91440" tIns="45720" rIns="91440" bIns="45720" rtlCol="0">
            <a:normAutofit fontScale="92500" lnSpcReduction="10000"/>
          </a:bodyPr>
          <a:lstStyle/>
          <a:p>
            <a:pPr marL="514350" lvl="0" indent="-514350">
              <a:spcBef>
                <a:spcPct val="20000"/>
              </a:spcBef>
              <a:buFont typeface="Arial" pitchFamily="34" charset="0"/>
              <a:buAutoNum type="arabicPeriod"/>
              <a:defRPr/>
            </a:pPr>
            <a:r>
              <a:rPr lang="fr-FR" sz="2800" dirty="0" smtClean="0"/>
              <a:t>Introduction</a:t>
            </a:r>
          </a:p>
          <a:p>
            <a:pPr marL="514350" lvl="0" indent="-514350">
              <a:spcBef>
                <a:spcPct val="20000"/>
              </a:spcBef>
              <a:buFont typeface="Arial" pitchFamily="34" charset="0"/>
              <a:buAutoNum type="arabicPeriod"/>
              <a:defRPr/>
            </a:pPr>
            <a:r>
              <a:rPr lang="fr-FR" sz="2800" dirty="0" smtClean="0"/>
              <a:t>Gestion responsable en matière de biotechnologie</a:t>
            </a:r>
          </a:p>
          <a:p>
            <a:pPr marL="514350" lvl="0" indent="-514350">
              <a:spcBef>
                <a:spcPct val="20000"/>
              </a:spcBef>
              <a:buFont typeface="Arial" pitchFamily="34" charset="0"/>
              <a:buAutoNum type="arabicPeriod"/>
              <a:defRPr/>
            </a:pPr>
            <a:r>
              <a:rPr lang="fr-FR" sz="2800" dirty="0" smtClean="0"/>
              <a:t>Introduction de la gestion responsable dans une organisation</a:t>
            </a:r>
          </a:p>
          <a:p>
            <a:pPr marL="514350" lvl="0" indent="-514350">
              <a:spcBef>
                <a:spcPct val="20000"/>
              </a:spcBef>
              <a:buFont typeface="Arial" pitchFamily="34" charset="0"/>
              <a:buAutoNum type="arabicPeriod"/>
              <a:defRPr/>
            </a:pPr>
            <a:r>
              <a:rPr lang="fr-FR" sz="2800" dirty="0" smtClean="0"/>
              <a:t>Réponse aux incidents</a:t>
            </a:r>
          </a:p>
          <a:p>
            <a:pPr marL="514350" lvl="0" indent="-514350">
              <a:spcBef>
                <a:spcPct val="20000"/>
              </a:spcBef>
              <a:buFont typeface="Arial" pitchFamily="34" charset="0"/>
              <a:buAutoNum type="arabicPeriod"/>
              <a:defRPr/>
            </a:pPr>
            <a:r>
              <a:rPr lang="fr-FR" sz="2800" dirty="0" smtClean="0"/>
              <a:t>Formation et communication</a:t>
            </a:r>
          </a:p>
          <a:p>
            <a:pPr marL="514350" lvl="0" indent="-514350">
              <a:spcBef>
                <a:spcPct val="20000"/>
              </a:spcBef>
              <a:buFont typeface="Arial" pitchFamily="34" charset="0"/>
              <a:buAutoNum type="arabicPeriod"/>
              <a:defRPr/>
            </a:pPr>
            <a:r>
              <a:rPr lang="fr-FR" sz="2800" b="1" dirty="0" smtClean="0"/>
              <a:t>Vérification et audits</a:t>
            </a:r>
            <a:endParaRPr kumimoji="0" lang="en-US" sz="2800" b="1" i="0" u="none" strike="noStrike" kern="1200" cap="none" spc="0" normalizeH="0" baseline="0" noProof="0" dirty="0">
              <a:ln>
                <a:noFill/>
              </a:ln>
              <a:effectLst/>
              <a:uLnTx/>
              <a:uFillTx/>
              <a:latin typeface="+mn-lt"/>
              <a:ea typeface="+mn-ea"/>
              <a:cs typeface="+mn-cs"/>
            </a:endParaRPr>
          </a:p>
        </p:txBody>
      </p:sp>
    </p:spTree>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p:txBody>
          <a:bodyPr/>
          <a:lstStyle/>
          <a:p>
            <a:r>
              <a:rPr lang="fr-FR" noProof="0" dirty="0" smtClean="0"/>
              <a:t>6.1. Types</a:t>
            </a:r>
          </a:p>
        </p:txBody>
      </p:sp>
      <p:sp>
        <p:nvSpPr>
          <p:cNvPr id="17411" name="Tijdelijke aanduiding voor inhoud 2"/>
          <p:cNvSpPr>
            <a:spLocks noGrp="1"/>
          </p:cNvSpPr>
          <p:nvPr>
            <p:ph idx="1"/>
          </p:nvPr>
        </p:nvSpPr>
        <p:spPr/>
        <p:txBody>
          <a:bodyPr/>
          <a:lstStyle/>
          <a:p>
            <a:pPr marL="342900" lvl="1" indent="-342900">
              <a:lnSpc>
                <a:spcPct val="90000"/>
              </a:lnSpc>
              <a:buNone/>
              <a:defRPr/>
            </a:pPr>
            <a:r>
              <a:rPr lang="fr-FR" sz="3200" b="1" noProof="0" dirty="0" smtClean="0"/>
              <a:t>Suivi des fonctions de commande</a:t>
            </a:r>
          </a:p>
          <a:p>
            <a:pPr lvl="1">
              <a:defRPr/>
            </a:pPr>
            <a:r>
              <a:rPr lang="fr-FR" noProof="0" dirty="0" smtClean="0"/>
              <a:t>Si le processus ne </a:t>
            </a:r>
            <a:r>
              <a:rPr lang="fr-FR" dirty="0" smtClean="0"/>
              <a:t>fonctionne pas </a:t>
            </a:r>
            <a:r>
              <a:rPr lang="fr-FR" noProof="0" dirty="0" smtClean="0"/>
              <a:t>comme prévu, il </a:t>
            </a:r>
            <a:r>
              <a:rPr lang="fr-FR" dirty="0" smtClean="0"/>
              <a:t>convient d’évaluer l’impact éventuel, ainsi que</a:t>
            </a:r>
            <a:r>
              <a:rPr lang="fr-FR" noProof="0" dirty="0" smtClean="0"/>
              <a:t> la cause du </a:t>
            </a:r>
            <a:r>
              <a:rPr lang="fr-FR" dirty="0" smtClean="0"/>
              <a:t>dysfonctionnement</a:t>
            </a:r>
            <a:r>
              <a:rPr lang="fr-FR" noProof="0" dirty="0" smtClean="0"/>
              <a:t>.</a:t>
            </a:r>
          </a:p>
          <a:p>
            <a:pPr lvl="1">
              <a:defRPr/>
            </a:pPr>
            <a:endParaRPr lang="fr-FR" noProof="0" dirty="0" smtClean="0"/>
          </a:p>
          <a:p>
            <a:pPr lvl="1">
              <a:defRPr/>
            </a:pPr>
            <a:r>
              <a:rPr lang="fr-FR" dirty="0" smtClean="0"/>
              <a:t>Il y a lieu de tenir des dossiers complets pour</a:t>
            </a:r>
            <a:r>
              <a:rPr lang="fr-FR" noProof="0" dirty="0" smtClean="0"/>
              <a:t> toutes </a:t>
            </a:r>
            <a:r>
              <a:rPr lang="fr-FR" dirty="0" smtClean="0"/>
              <a:t>les données de suivi relatives</a:t>
            </a:r>
            <a:r>
              <a:rPr lang="fr-FR" noProof="0" dirty="0" smtClean="0"/>
              <a:t> à la gestion, à l’audit, </a:t>
            </a:r>
            <a:r>
              <a:rPr lang="fr-FR" dirty="0" smtClean="0"/>
              <a:t>à l’analyse des tendances et à la vérification des données </a:t>
            </a:r>
            <a:r>
              <a:rPr lang="fr-FR" noProof="0" dirty="0" smtClean="0"/>
              <a:t>par les inspecteurs.</a:t>
            </a:r>
          </a:p>
          <a:p>
            <a:pPr>
              <a:buFont typeface="Wingdings" pitchFamily="2" charset="2"/>
              <a:buNone/>
              <a:defRPr/>
            </a:pPr>
            <a:endParaRPr lang="fr-FR" noProof="0" dirty="0" smtClean="0"/>
          </a:p>
        </p:txBody>
      </p:sp>
    </p:spTree>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lstStyle/>
          <a:p>
            <a:r>
              <a:rPr lang="fr-FR" noProof="0" dirty="0" smtClean="0"/>
              <a:t>6.1. Types</a:t>
            </a:r>
          </a:p>
        </p:txBody>
      </p:sp>
      <p:sp>
        <p:nvSpPr>
          <p:cNvPr id="17411" name="Tijdelijke aanduiding voor inhoud 2"/>
          <p:cNvSpPr>
            <a:spLocks noGrp="1"/>
          </p:cNvSpPr>
          <p:nvPr>
            <p:ph idx="1"/>
          </p:nvPr>
        </p:nvSpPr>
        <p:spPr/>
        <p:txBody>
          <a:bodyPr>
            <a:normAutofit fontScale="77500" lnSpcReduction="20000"/>
          </a:bodyPr>
          <a:lstStyle/>
          <a:p>
            <a:pPr marL="342900" lvl="1" indent="-342900">
              <a:lnSpc>
                <a:spcPct val="110000"/>
              </a:lnSpc>
              <a:buNone/>
              <a:defRPr/>
            </a:pPr>
            <a:r>
              <a:rPr lang="fr-FR" sz="3500" b="1" noProof="0" dirty="0" smtClean="0"/>
              <a:t>Vérification</a:t>
            </a:r>
          </a:p>
          <a:p>
            <a:pPr lvl="1">
              <a:buFont typeface="Wingdings" pitchFamily="2" charset="2"/>
              <a:buNone/>
              <a:defRPr/>
            </a:pPr>
            <a:r>
              <a:rPr lang="fr-FR" noProof="0" dirty="0" smtClean="0"/>
              <a:t>	</a:t>
            </a:r>
            <a:r>
              <a:rPr lang="fr-FR" dirty="0" smtClean="0">
                <a:solidFill>
                  <a:srgbClr val="FF0000"/>
                </a:solidFill>
              </a:rPr>
              <a:t>Processus</a:t>
            </a:r>
            <a:r>
              <a:rPr lang="fr-FR" noProof="0" dirty="0" smtClean="0">
                <a:solidFill>
                  <a:srgbClr val="FF0000"/>
                </a:solidFill>
              </a:rPr>
              <a:t> visant à établir</a:t>
            </a:r>
            <a:r>
              <a:rPr lang="fr-FR" dirty="0" smtClean="0">
                <a:solidFill>
                  <a:srgbClr val="FF0000"/>
                </a:solidFill>
              </a:rPr>
              <a:t> l’exactitude d’une</a:t>
            </a:r>
            <a:r>
              <a:rPr lang="fr-FR" noProof="0" dirty="0" smtClean="0">
                <a:solidFill>
                  <a:srgbClr val="FF0000"/>
                </a:solidFill>
              </a:rPr>
              <a:t> théorie, </a:t>
            </a:r>
            <a:r>
              <a:rPr lang="fr-FR" dirty="0" smtClean="0">
                <a:solidFill>
                  <a:srgbClr val="FF0000"/>
                </a:solidFill>
              </a:rPr>
              <a:t>d’un </a:t>
            </a:r>
            <a:r>
              <a:rPr lang="fr-FR" noProof="0" dirty="0" smtClean="0">
                <a:solidFill>
                  <a:srgbClr val="FF0000"/>
                </a:solidFill>
              </a:rPr>
              <a:t>fait, etc.</a:t>
            </a:r>
          </a:p>
          <a:p>
            <a:pPr lvl="1">
              <a:defRPr/>
            </a:pPr>
            <a:endParaRPr lang="fr-FR" noProof="0" dirty="0" smtClean="0"/>
          </a:p>
          <a:p>
            <a:pPr lvl="1">
              <a:defRPr/>
            </a:pPr>
            <a:r>
              <a:rPr lang="fr-FR" noProof="0" dirty="0" smtClean="0"/>
              <a:t>Activité visant à confirmer que lorsque nous prenons les mesures nécessaires au titre du</a:t>
            </a:r>
            <a:r>
              <a:rPr lang="fr-FR" dirty="0" smtClean="0"/>
              <a:t> plan </a:t>
            </a:r>
            <a:r>
              <a:rPr lang="fr-FR" dirty="0"/>
              <a:t>l</a:t>
            </a:r>
            <a:r>
              <a:rPr lang="fr-FR" dirty="0" smtClean="0"/>
              <a:t>’ ARMPC  (</a:t>
            </a:r>
            <a:r>
              <a:rPr lang="fr-FR" i="1" dirty="0" smtClean="0"/>
              <a:t>faisons</a:t>
            </a:r>
            <a:r>
              <a:rPr lang="fr-FR" i="1" noProof="0" dirty="0" smtClean="0"/>
              <a:t>-nous ce que nous avons </a:t>
            </a:r>
            <a:r>
              <a:rPr lang="fr-FR" i="1" dirty="0" smtClean="0"/>
              <a:t>prévu de faire </a:t>
            </a:r>
            <a:r>
              <a:rPr lang="fr-FR" i="1" noProof="0" dirty="0" smtClean="0"/>
              <a:t>?</a:t>
            </a:r>
            <a:r>
              <a:rPr lang="fr-FR" noProof="0" dirty="0" smtClean="0"/>
              <a:t>), les objectifs de qualité, de pureté, de sécurité, de confinement et de conformité sont atteints (</a:t>
            </a:r>
            <a:r>
              <a:rPr lang="fr-FR" i="1" dirty="0" smtClean="0"/>
              <a:t>avons-nous atteint n</a:t>
            </a:r>
            <a:r>
              <a:rPr lang="fr-FR" i="1" noProof="0" dirty="0" smtClean="0"/>
              <a:t>os objectifs ? les choses peuvent-elles </a:t>
            </a:r>
            <a:r>
              <a:rPr lang="fr-FR" i="1" dirty="0" smtClean="0"/>
              <a:t>être améliorées </a:t>
            </a:r>
            <a:r>
              <a:rPr lang="fr-FR" i="1" noProof="0" dirty="0" smtClean="0"/>
              <a:t>?</a:t>
            </a:r>
            <a:r>
              <a:rPr lang="fr-FR" noProof="0" dirty="0" smtClean="0"/>
              <a:t>).</a:t>
            </a:r>
          </a:p>
          <a:p>
            <a:pPr lvl="1">
              <a:defRPr/>
            </a:pPr>
            <a:r>
              <a:rPr lang="fr-FR" dirty="0" smtClean="0"/>
              <a:t>Il s’agit d’un élément très important du plan ARMPC </a:t>
            </a:r>
            <a:r>
              <a:rPr lang="fr-FR" noProof="0" dirty="0" smtClean="0"/>
              <a:t>qui doit toujours être pris en compte.</a:t>
            </a:r>
          </a:p>
          <a:p>
            <a:pPr lvl="1">
              <a:defRPr/>
            </a:pPr>
            <a:r>
              <a:rPr lang="fr-FR" noProof="0" dirty="0" smtClean="0"/>
              <a:t>La </a:t>
            </a:r>
            <a:r>
              <a:rPr lang="fr-FR" dirty="0" smtClean="0"/>
              <a:t>vérification</a:t>
            </a:r>
            <a:r>
              <a:rPr lang="fr-FR" noProof="0" dirty="0" smtClean="0"/>
              <a:t> peut aider à identifier les domaines qui méritent des </a:t>
            </a:r>
            <a:r>
              <a:rPr lang="fr-FR" dirty="0" smtClean="0"/>
              <a:t>améliorations</a:t>
            </a:r>
            <a:r>
              <a:rPr lang="fr-FR" i="1" dirty="0" smtClean="0"/>
              <a:t> </a:t>
            </a:r>
            <a:r>
              <a:rPr lang="fr-FR" dirty="0" smtClean="0"/>
              <a:t>supplémentaires.</a:t>
            </a:r>
            <a:endParaRPr lang="fr-FR" noProof="0" dirty="0" smtClean="0"/>
          </a:p>
          <a:p>
            <a:pPr lvl="1">
              <a:defRPr/>
            </a:pPr>
            <a:endParaRPr lang="fr-FR" noProof="0" dirty="0" smtClean="0"/>
          </a:p>
        </p:txBody>
      </p:sp>
    </p:spTree>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fr-FR" noProof="0" dirty="0" smtClean="0"/>
              <a:t>6.1. Types</a:t>
            </a:r>
          </a:p>
        </p:txBody>
      </p:sp>
      <p:sp>
        <p:nvSpPr>
          <p:cNvPr id="17411" name="Tijdelijke aanduiding voor inhoud 2"/>
          <p:cNvSpPr>
            <a:spLocks noGrp="1"/>
          </p:cNvSpPr>
          <p:nvPr>
            <p:ph idx="1"/>
          </p:nvPr>
        </p:nvSpPr>
        <p:spPr>
          <a:xfrm>
            <a:off x="490538" y="1557338"/>
            <a:ext cx="7969894" cy="4438650"/>
          </a:xfrm>
        </p:spPr>
        <p:txBody>
          <a:bodyPr/>
          <a:lstStyle/>
          <a:p>
            <a:pPr marL="342900" lvl="1" indent="-342900">
              <a:lnSpc>
                <a:spcPct val="90000"/>
              </a:lnSpc>
              <a:buNone/>
              <a:defRPr/>
            </a:pPr>
            <a:r>
              <a:rPr lang="fr-FR" sz="3200" b="1" noProof="0" dirty="0" smtClean="0"/>
              <a:t>Vérification</a:t>
            </a:r>
          </a:p>
          <a:p>
            <a:pPr lvl="1">
              <a:defRPr/>
            </a:pPr>
            <a:r>
              <a:rPr lang="fr-FR" noProof="0" dirty="0" smtClean="0"/>
              <a:t>Exemple : autoclave</a:t>
            </a:r>
          </a:p>
          <a:p>
            <a:pPr lvl="1">
              <a:buFont typeface="Wingdings" pitchFamily="2" charset="2"/>
              <a:buNone/>
              <a:defRPr/>
            </a:pPr>
            <a:r>
              <a:rPr lang="fr-FR" noProof="0" dirty="0" smtClean="0"/>
              <a:t>	S’assurer régulièrement </a:t>
            </a:r>
            <a:r>
              <a:rPr lang="fr-FR" dirty="0" smtClean="0"/>
              <a:t>qu’aucun matériel viable ne peut être</a:t>
            </a:r>
            <a:r>
              <a:rPr lang="fr-FR" noProof="0" dirty="0" smtClean="0"/>
              <a:t> retrouvé.</a:t>
            </a:r>
          </a:p>
          <a:p>
            <a:pPr lvl="1">
              <a:buFont typeface="Wingdings" pitchFamily="2" charset="2"/>
              <a:buNone/>
              <a:defRPr/>
            </a:pPr>
            <a:endParaRPr lang="fr-FR" noProof="0" dirty="0" smtClean="0"/>
          </a:p>
        </p:txBody>
      </p:sp>
    </p:spTree>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p:txBody>
          <a:bodyPr/>
          <a:lstStyle/>
          <a:p>
            <a:r>
              <a:rPr lang="fr-FR" noProof="0" dirty="0" smtClean="0"/>
              <a:t>6.1. Types</a:t>
            </a:r>
          </a:p>
        </p:txBody>
      </p:sp>
      <p:sp>
        <p:nvSpPr>
          <p:cNvPr id="17411" name="Tijdelijke aanduiding voor inhoud 2"/>
          <p:cNvSpPr>
            <a:spLocks noGrp="1"/>
          </p:cNvSpPr>
          <p:nvPr>
            <p:ph idx="1"/>
          </p:nvPr>
        </p:nvSpPr>
        <p:spPr/>
        <p:txBody>
          <a:bodyPr/>
          <a:lstStyle/>
          <a:p>
            <a:pPr marL="342900" lvl="1" indent="-342900">
              <a:lnSpc>
                <a:spcPct val="90000"/>
              </a:lnSpc>
              <a:buNone/>
              <a:defRPr/>
            </a:pPr>
            <a:r>
              <a:rPr lang="fr-FR" sz="3200" b="1" noProof="0" dirty="0" smtClean="0"/>
              <a:t>Audit</a:t>
            </a:r>
          </a:p>
          <a:p>
            <a:pPr lvl="1">
              <a:defRPr/>
            </a:pPr>
            <a:r>
              <a:rPr lang="fr-FR" dirty="0" smtClean="0">
                <a:solidFill>
                  <a:srgbClr val="FF0000"/>
                </a:solidFill>
              </a:rPr>
              <a:t>Examen et revue méthodiques d’une</a:t>
            </a:r>
            <a:r>
              <a:rPr lang="fr-FR" noProof="0" dirty="0" smtClean="0">
                <a:solidFill>
                  <a:srgbClr val="FF0000"/>
                </a:solidFill>
              </a:rPr>
              <a:t> personne, d’une organisation, </a:t>
            </a:r>
            <a:r>
              <a:rPr lang="fr-FR" dirty="0" smtClean="0">
                <a:solidFill>
                  <a:srgbClr val="FF0000"/>
                </a:solidFill>
              </a:rPr>
              <a:t>d’un système, d’un </a:t>
            </a:r>
            <a:r>
              <a:rPr lang="fr-FR" noProof="0" dirty="0" smtClean="0">
                <a:solidFill>
                  <a:srgbClr val="FF0000"/>
                </a:solidFill>
              </a:rPr>
              <a:t>processus, </a:t>
            </a:r>
            <a:r>
              <a:rPr lang="fr-FR" dirty="0" smtClean="0">
                <a:solidFill>
                  <a:srgbClr val="FF0000"/>
                </a:solidFill>
              </a:rPr>
              <a:t>d’une entreprise</a:t>
            </a:r>
            <a:r>
              <a:rPr lang="fr-FR" noProof="0" dirty="0" smtClean="0">
                <a:solidFill>
                  <a:srgbClr val="FF0000"/>
                </a:solidFill>
              </a:rPr>
              <a:t>, d’un projet ou d’un produit ;</a:t>
            </a:r>
          </a:p>
          <a:p>
            <a:pPr lvl="1">
              <a:defRPr/>
            </a:pPr>
            <a:endParaRPr lang="fr-FR" noProof="0" dirty="0" smtClean="0">
              <a:solidFill>
                <a:srgbClr val="FF0000"/>
              </a:solidFill>
            </a:endParaRPr>
          </a:p>
          <a:p>
            <a:pPr lvl="1">
              <a:defRPr/>
            </a:pPr>
            <a:r>
              <a:rPr lang="fr-FR" dirty="0" smtClean="0">
                <a:solidFill>
                  <a:srgbClr val="FF0000"/>
                </a:solidFill>
              </a:rPr>
              <a:t>Effort systématique visant à s’assurer</a:t>
            </a:r>
            <a:r>
              <a:rPr lang="fr-FR" noProof="0" dirty="0" smtClean="0">
                <a:solidFill>
                  <a:srgbClr val="FF0000"/>
                </a:solidFill>
              </a:rPr>
              <a:t> de </a:t>
            </a:r>
            <a:r>
              <a:rPr lang="fr-FR" dirty="0" smtClean="0">
                <a:solidFill>
                  <a:srgbClr val="FF0000"/>
                </a:solidFill>
              </a:rPr>
              <a:t>la mise en œuvre effective du </a:t>
            </a:r>
            <a:r>
              <a:rPr lang="fr-FR" noProof="0" dirty="0" smtClean="0">
                <a:solidFill>
                  <a:srgbClr val="FF0000"/>
                </a:solidFill>
              </a:rPr>
              <a:t>système de </a:t>
            </a:r>
            <a:r>
              <a:rPr lang="fr-FR" dirty="0" smtClean="0">
                <a:solidFill>
                  <a:srgbClr val="FF0066"/>
                </a:solidFill>
              </a:rPr>
              <a:t>gestion</a:t>
            </a:r>
            <a:r>
              <a:rPr lang="fr-FR" noProof="0" dirty="0" smtClean="0">
                <a:solidFill>
                  <a:srgbClr val="FF0066"/>
                </a:solidFill>
              </a:rPr>
              <a:t>.</a:t>
            </a:r>
          </a:p>
          <a:p>
            <a:pPr>
              <a:buFont typeface="Wingdings" pitchFamily="2" charset="2"/>
              <a:buNone/>
              <a:defRPr/>
            </a:pPr>
            <a:endParaRPr lang="fr-FR" noProof="0" dirty="0" smtClean="0"/>
          </a:p>
        </p:txBody>
      </p:sp>
    </p:spTree>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p:txBody>
          <a:bodyPr/>
          <a:lstStyle/>
          <a:p>
            <a:r>
              <a:rPr lang="fr-FR" noProof="0" dirty="0" smtClean="0"/>
              <a:t>6.1. Types</a:t>
            </a:r>
          </a:p>
        </p:txBody>
      </p:sp>
      <p:sp>
        <p:nvSpPr>
          <p:cNvPr id="17411" name="Tijdelijke aanduiding voor inhoud 2"/>
          <p:cNvSpPr>
            <a:spLocks noGrp="1"/>
          </p:cNvSpPr>
          <p:nvPr>
            <p:ph idx="1"/>
          </p:nvPr>
        </p:nvSpPr>
        <p:spPr/>
        <p:txBody>
          <a:bodyPr>
            <a:normAutofit fontScale="85000" lnSpcReduction="20000"/>
          </a:bodyPr>
          <a:lstStyle/>
          <a:p>
            <a:pPr marL="342900" lvl="1" indent="-342900">
              <a:buNone/>
              <a:defRPr/>
            </a:pPr>
            <a:r>
              <a:rPr lang="fr-FR" sz="3800" b="1" noProof="0" dirty="0" smtClean="0"/>
              <a:t>Audit</a:t>
            </a:r>
          </a:p>
          <a:p>
            <a:pPr lvl="1">
              <a:defRPr/>
            </a:pPr>
            <a:r>
              <a:rPr lang="fr-FR" noProof="0" dirty="0" smtClean="0"/>
              <a:t>Pour vérifier l’existence </a:t>
            </a:r>
            <a:r>
              <a:rPr lang="fr-FR" dirty="0" smtClean="0"/>
              <a:t>d’une preuve objective des </a:t>
            </a:r>
            <a:r>
              <a:rPr lang="fr-FR" noProof="0" dirty="0" smtClean="0"/>
              <a:t>processus ;</a:t>
            </a:r>
          </a:p>
          <a:p>
            <a:pPr lvl="1">
              <a:defRPr/>
            </a:pPr>
            <a:endParaRPr lang="fr-FR" sz="1400" noProof="0" dirty="0" smtClean="0"/>
          </a:p>
          <a:p>
            <a:pPr lvl="1">
              <a:defRPr/>
            </a:pPr>
            <a:r>
              <a:rPr lang="fr-FR" dirty="0" smtClean="0"/>
              <a:t>pour évaluer la manière dont les processus réussis ont été mis en œuvre ;</a:t>
            </a:r>
            <a:endParaRPr lang="fr-FR" noProof="0" dirty="0" smtClean="0"/>
          </a:p>
          <a:p>
            <a:pPr lvl="1">
              <a:defRPr/>
            </a:pPr>
            <a:endParaRPr lang="fr-FR" sz="1400" noProof="0" dirty="0" smtClean="0"/>
          </a:p>
          <a:p>
            <a:pPr lvl="1">
              <a:defRPr/>
            </a:pPr>
            <a:r>
              <a:rPr lang="fr-FR" dirty="0" smtClean="0"/>
              <a:t>pour </a:t>
            </a:r>
            <a:r>
              <a:rPr lang="fr-FR" noProof="0" dirty="0" smtClean="0"/>
              <a:t>juger de l’effectivité de l’atteinte de </a:t>
            </a:r>
            <a:r>
              <a:rPr lang="fr-FR" dirty="0" smtClean="0"/>
              <a:t>tous les niveaux d’objectifs fixés ;</a:t>
            </a:r>
            <a:endParaRPr lang="fr-FR" noProof="0" dirty="0" smtClean="0"/>
          </a:p>
          <a:p>
            <a:pPr lvl="1">
              <a:defRPr/>
            </a:pPr>
            <a:endParaRPr lang="fr-FR" sz="1400" noProof="0" dirty="0" smtClean="0"/>
          </a:p>
          <a:p>
            <a:pPr lvl="1">
              <a:defRPr/>
            </a:pPr>
            <a:r>
              <a:rPr lang="fr-FR" dirty="0" smtClean="0"/>
              <a:t>pour apporter des preuves </a:t>
            </a:r>
            <a:r>
              <a:rPr lang="fr-FR" noProof="0" dirty="0" smtClean="0"/>
              <a:t>concernant la réduction et </a:t>
            </a:r>
            <a:r>
              <a:rPr lang="fr-FR" dirty="0" smtClean="0"/>
              <a:t>l’élimination des domaines à problèmes ;</a:t>
            </a:r>
            <a:endParaRPr lang="fr-FR" noProof="0" dirty="0" smtClean="0"/>
          </a:p>
          <a:p>
            <a:pPr lvl="1">
              <a:defRPr/>
            </a:pPr>
            <a:endParaRPr lang="fr-FR" sz="1400" noProof="0" dirty="0" smtClean="0"/>
          </a:p>
          <a:p>
            <a:pPr lvl="1">
              <a:defRPr/>
            </a:pPr>
            <a:r>
              <a:rPr lang="fr-FR" dirty="0" smtClean="0"/>
              <a:t>pour fournir un outil pratique </a:t>
            </a:r>
            <a:r>
              <a:rPr lang="fr-FR" noProof="0" dirty="0" smtClean="0"/>
              <a:t>de gestion en vue d’assurer l’amélioration continue </a:t>
            </a:r>
            <a:r>
              <a:rPr lang="fr-FR" dirty="0" smtClean="0"/>
              <a:t>au sein d’une </a:t>
            </a:r>
            <a:r>
              <a:rPr lang="fr-FR" noProof="0" dirty="0" smtClean="0"/>
              <a:t>organisation.</a:t>
            </a:r>
          </a:p>
          <a:p>
            <a:pPr>
              <a:buFont typeface="Wingdings" pitchFamily="2" charset="2"/>
              <a:buNone/>
              <a:defRPr/>
            </a:pPr>
            <a:endParaRPr lang="fr-FR" noProof="0" dirty="0" smtClean="0"/>
          </a:p>
        </p:txBody>
      </p:sp>
    </p:spTree>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title"/>
          </p:nvPr>
        </p:nvSpPr>
        <p:spPr/>
        <p:txBody>
          <a:bodyPr/>
          <a:lstStyle/>
          <a:p>
            <a:r>
              <a:rPr lang="fr-FR" noProof="0" dirty="0" smtClean="0"/>
              <a:t>6.1. Types</a:t>
            </a:r>
          </a:p>
        </p:txBody>
      </p:sp>
      <p:sp>
        <p:nvSpPr>
          <p:cNvPr id="17411" name="Tijdelijke aanduiding voor inhoud 2"/>
          <p:cNvSpPr>
            <a:spLocks noGrp="1"/>
          </p:cNvSpPr>
          <p:nvPr>
            <p:ph idx="1"/>
          </p:nvPr>
        </p:nvSpPr>
        <p:spPr/>
        <p:txBody>
          <a:bodyPr/>
          <a:lstStyle/>
          <a:p>
            <a:pPr marL="342900" lvl="1" indent="-342900">
              <a:lnSpc>
                <a:spcPct val="90000"/>
              </a:lnSpc>
              <a:buNone/>
              <a:defRPr/>
            </a:pPr>
            <a:r>
              <a:rPr lang="fr-FR" sz="3200" b="1" noProof="0" dirty="0" smtClean="0"/>
              <a:t>Audit</a:t>
            </a:r>
          </a:p>
          <a:p>
            <a:pPr lvl="1">
              <a:defRPr/>
            </a:pPr>
            <a:r>
              <a:rPr lang="fr-FR" dirty="0" smtClean="0"/>
              <a:t>Auto-vérification</a:t>
            </a:r>
            <a:endParaRPr lang="fr-FR" noProof="0" dirty="0" smtClean="0"/>
          </a:p>
          <a:p>
            <a:pPr lvl="1">
              <a:defRPr/>
            </a:pPr>
            <a:r>
              <a:rPr lang="fr-FR" dirty="0" smtClean="0"/>
              <a:t>Audit interne</a:t>
            </a:r>
            <a:endParaRPr lang="fr-FR" noProof="0" dirty="0" smtClean="0"/>
          </a:p>
          <a:p>
            <a:pPr lvl="1">
              <a:defRPr/>
            </a:pPr>
            <a:r>
              <a:rPr lang="fr-FR" dirty="0" smtClean="0"/>
              <a:t>Audit de tierce partie</a:t>
            </a:r>
            <a:endParaRPr lang="fr-FR" noProof="0" dirty="0" smtClean="0"/>
          </a:p>
          <a:p>
            <a:pPr>
              <a:buFont typeface="Wingdings" pitchFamily="2" charset="2"/>
              <a:buNone/>
              <a:defRPr/>
            </a:pPr>
            <a:endParaRPr lang="fr-FR" noProof="0" dirty="0" smtClean="0"/>
          </a:p>
        </p:txBody>
      </p:sp>
      <p:sp>
        <p:nvSpPr>
          <p:cNvPr id="17414" name="Tekstvak 5"/>
          <p:cNvSpPr txBox="1">
            <a:spLocks noChangeArrowheads="1"/>
          </p:cNvSpPr>
          <p:nvPr/>
        </p:nvSpPr>
        <p:spPr bwMode="auto">
          <a:xfrm>
            <a:off x="490538" y="4694238"/>
            <a:ext cx="6037166" cy="461665"/>
          </a:xfrm>
          <a:prstGeom prst="rect">
            <a:avLst/>
          </a:prstGeom>
          <a:noFill/>
          <a:ln w="9525">
            <a:noFill/>
            <a:miter lim="800000"/>
            <a:headEnd/>
            <a:tailEnd/>
          </a:ln>
        </p:spPr>
        <p:txBody>
          <a:bodyPr wrap="none">
            <a:spAutoFit/>
          </a:bodyPr>
          <a:lstStyle/>
          <a:p>
            <a:r>
              <a:rPr lang="fr-FR" sz="2400" b="1" dirty="0" smtClean="0">
                <a:solidFill>
                  <a:srgbClr val="FF0000"/>
                </a:solidFill>
              </a:rPr>
              <a:t>Les auditeurs doivent être formés et qualifiés.</a:t>
            </a:r>
            <a:endParaRPr lang="fr-FR" sz="2400" b="1" dirty="0">
              <a:solidFill>
                <a:srgbClr val="FF0000"/>
              </a:solidFill>
            </a:endParaRPr>
          </a:p>
        </p:txBody>
      </p:sp>
    </p:spTree>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p:cNvSpPr>
          <p:nvPr>
            <p:ph type="title"/>
          </p:nvPr>
        </p:nvSpPr>
        <p:spPr/>
        <p:txBody>
          <a:bodyPr/>
          <a:lstStyle/>
          <a:p>
            <a:r>
              <a:rPr lang="fr-FR" noProof="0" dirty="0" smtClean="0"/>
              <a:t>6.1. Types</a:t>
            </a:r>
          </a:p>
        </p:txBody>
      </p:sp>
      <p:sp>
        <p:nvSpPr>
          <p:cNvPr id="17411" name="Tijdelijke aanduiding voor inhoud 2"/>
          <p:cNvSpPr>
            <a:spLocks noGrp="1"/>
          </p:cNvSpPr>
          <p:nvPr>
            <p:ph idx="1"/>
          </p:nvPr>
        </p:nvSpPr>
        <p:spPr/>
        <p:txBody>
          <a:bodyPr>
            <a:normAutofit fontScale="85000" lnSpcReduction="20000"/>
          </a:bodyPr>
          <a:lstStyle/>
          <a:p>
            <a:pPr marL="342900" lvl="1" indent="-342900">
              <a:buNone/>
              <a:defRPr/>
            </a:pPr>
            <a:r>
              <a:rPr lang="fr-FR" sz="3800" b="1" noProof="0" dirty="0" smtClean="0"/>
              <a:t>Inspection</a:t>
            </a:r>
          </a:p>
          <a:p>
            <a:pPr lvl="1">
              <a:defRPr/>
            </a:pPr>
            <a:r>
              <a:rPr lang="fr-FR" noProof="0" dirty="0" smtClean="0"/>
              <a:t>Terme généralement utilisé pour désigner </a:t>
            </a:r>
            <a:r>
              <a:rPr lang="fr-FR" dirty="0" smtClean="0"/>
              <a:t>les vérifications </a:t>
            </a:r>
            <a:r>
              <a:rPr lang="fr-FR" noProof="0" dirty="0" smtClean="0"/>
              <a:t>effectuées par </a:t>
            </a:r>
            <a:r>
              <a:rPr lang="fr-FR" dirty="0" smtClean="0"/>
              <a:t>des fonctionnaires</a:t>
            </a:r>
            <a:r>
              <a:rPr lang="fr-FR" noProof="0" dirty="0" smtClean="0"/>
              <a:t>.</a:t>
            </a:r>
          </a:p>
          <a:p>
            <a:pPr lvl="1">
              <a:defRPr/>
            </a:pPr>
            <a:endParaRPr lang="fr-FR" noProof="0" dirty="0" smtClean="0"/>
          </a:p>
          <a:p>
            <a:pPr lvl="1">
              <a:defRPr/>
            </a:pPr>
            <a:r>
              <a:rPr lang="fr-FR" dirty="0" smtClean="0"/>
              <a:t>Principal </a:t>
            </a:r>
            <a:r>
              <a:rPr lang="fr-FR" noProof="0" dirty="0" smtClean="0"/>
              <a:t>objectif : vérifier si les activités sont exécutées conformément aux dispositions juridiques en vigueur.</a:t>
            </a:r>
          </a:p>
          <a:p>
            <a:pPr lvl="1">
              <a:defRPr/>
            </a:pPr>
            <a:endParaRPr lang="fr-FR" noProof="0" dirty="0" smtClean="0"/>
          </a:p>
          <a:p>
            <a:pPr lvl="1">
              <a:defRPr/>
            </a:pPr>
            <a:r>
              <a:rPr lang="fr-FR" dirty="0" smtClean="0"/>
              <a:t>Les programmes de gestion responsable prévoient le respect total </a:t>
            </a:r>
            <a:r>
              <a:rPr lang="fr-FR" noProof="0" dirty="0" smtClean="0"/>
              <a:t>de toutes </a:t>
            </a:r>
            <a:r>
              <a:rPr lang="fr-FR" dirty="0" smtClean="0"/>
              <a:t>les exigences juridiques. </a:t>
            </a:r>
            <a:r>
              <a:rPr lang="fr-FR" noProof="0" dirty="0" smtClean="0"/>
              <a:t>Une organisation est appelée à :</a:t>
            </a:r>
          </a:p>
          <a:p>
            <a:pPr lvl="2">
              <a:defRPr/>
            </a:pPr>
            <a:r>
              <a:rPr lang="fr-FR" dirty="0" smtClean="0"/>
              <a:t>coopérer </a:t>
            </a:r>
            <a:r>
              <a:rPr lang="fr-FR" noProof="0" dirty="0" smtClean="0"/>
              <a:t>avec les inspecteurs ;</a:t>
            </a:r>
          </a:p>
          <a:p>
            <a:pPr lvl="2">
              <a:defRPr/>
            </a:pPr>
            <a:r>
              <a:rPr lang="fr-FR" dirty="0" smtClean="0"/>
              <a:t>s’assurer que </a:t>
            </a:r>
            <a:r>
              <a:rPr lang="fr-FR" noProof="0" dirty="0" smtClean="0"/>
              <a:t>toute indication </a:t>
            </a:r>
            <a:r>
              <a:rPr lang="fr-FR" dirty="0" smtClean="0"/>
              <a:t>e</a:t>
            </a:r>
            <a:r>
              <a:rPr lang="fr-FR" noProof="0" dirty="0" smtClean="0"/>
              <a:t>st dûment documentée </a:t>
            </a:r>
            <a:r>
              <a:rPr lang="fr-FR" dirty="0" smtClean="0"/>
              <a:t>et prise en compte</a:t>
            </a:r>
            <a:r>
              <a:rPr lang="fr-FR" noProof="0" dirty="0" smtClean="0"/>
              <a:t>.</a:t>
            </a:r>
          </a:p>
          <a:p>
            <a:pPr>
              <a:buFont typeface="Wingdings" pitchFamily="2" charset="2"/>
              <a:buNone/>
              <a:defRPr/>
            </a:pPr>
            <a:endParaRPr lang="fr-FR" noProof="0" dirty="0" smtClean="0"/>
          </a:p>
        </p:txBody>
      </p:sp>
    </p:spTree>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p:txBody>
          <a:bodyPr/>
          <a:lstStyle/>
          <a:p>
            <a:r>
              <a:rPr lang="fr-FR" noProof="0" dirty="0" smtClean="0"/>
              <a:t>6 Vérification et audits</a:t>
            </a:r>
          </a:p>
        </p:txBody>
      </p:sp>
      <p:sp>
        <p:nvSpPr>
          <p:cNvPr id="17411" name="Tijdelijke aanduiding voor inhoud 2"/>
          <p:cNvSpPr>
            <a:spLocks noGrp="1"/>
          </p:cNvSpPr>
          <p:nvPr>
            <p:ph idx="1"/>
          </p:nvPr>
        </p:nvSpPr>
        <p:spPr/>
        <p:txBody>
          <a:bodyPr/>
          <a:lstStyle/>
          <a:p>
            <a:pPr marL="342900" lvl="1" indent="-342900">
              <a:lnSpc>
                <a:spcPct val="90000"/>
              </a:lnSpc>
              <a:buNone/>
              <a:defRPr/>
            </a:pPr>
            <a:r>
              <a:rPr lang="fr-FR" sz="3200" b="1" noProof="0" dirty="0" smtClean="0"/>
              <a:t>Types</a:t>
            </a:r>
          </a:p>
          <a:p>
            <a:pPr lvl="1">
              <a:defRPr/>
            </a:pPr>
            <a:r>
              <a:rPr lang="fr-FR" noProof="0" dirty="0" smtClean="0"/>
              <a:t>Validation</a:t>
            </a:r>
          </a:p>
          <a:p>
            <a:pPr lvl="1">
              <a:defRPr/>
            </a:pPr>
            <a:r>
              <a:rPr lang="fr-FR" noProof="0" dirty="0" smtClean="0"/>
              <a:t>Suivi des fonctions de commande</a:t>
            </a:r>
          </a:p>
          <a:p>
            <a:pPr lvl="1">
              <a:defRPr/>
            </a:pPr>
            <a:r>
              <a:rPr lang="fr-FR" noProof="0" dirty="0" smtClean="0"/>
              <a:t>Vérification</a:t>
            </a:r>
          </a:p>
          <a:p>
            <a:pPr lvl="1">
              <a:defRPr/>
            </a:pPr>
            <a:r>
              <a:rPr lang="fr-FR" noProof="0" dirty="0" smtClean="0"/>
              <a:t>Audit</a:t>
            </a:r>
          </a:p>
          <a:p>
            <a:pPr lvl="1">
              <a:defRPr/>
            </a:pPr>
            <a:r>
              <a:rPr lang="fr-FR" noProof="0" dirty="0" smtClean="0"/>
              <a:t>Inspection</a:t>
            </a:r>
          </a:p>
          <a:p>
            <a:pPr>
              <a:buFont typeface="Wingdings" pitchFamily="2" charset="2"/>
              <a:buNone/>
              <a:defRPr/>
            </a:pPr>
            <a:endParaRPr lang="fr-FR" noProof="0" dirty="0" smtClean="0"/>
          </a:p>
        </p:txBody>
      </p:sp>
    </p:spTree>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p:cNvSpPr>
            <a:spLocks noGrp="1"/>
          </p:cNvSpPr>
          <p:nvPr>
            <p:ph type="title"/>
          </p:nvPr>
        </p:nvSpPr>
        <p:spPr/>
        <p:txBody>
          <a:bodyPr/>
          <a:lstStyle/>
          <a:p>
            <a:r>
              <a:rPr lang="fr-FR" noProof="0" dirty="0" smtClean="0"/>
              <a:t>6.2 Processus d’audit</a:t>
            </a: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xmlns="" val="885019698"/>
              </p:ext>
            </p:extLst>
          </p:nvPr>
        </p:nvGraphicFramePr>
        <p:xfrm>
          <a:off x="461963" y="1585913"/>
          <a:ext cx="8229600" cy="4357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p:txBody>
          <a:bodyPr>
            <a:normAutofit/>
          </a:bodyPr>
          <a:lstStyle/>
          <a:p>
            <a:r>
              <a:rPr lang="fr-FR" noProof="0" dirty="0" smtClean="0"/>
              <a:t>6.2 Processus d’audit : </a:t>
            </a:r>
            <a:r>
              <a:rPr lang="fr-FR" dirty="0" smtClean="0"/>
              <a:t>p</a:t>
            </a:r>
            <a:r>
              <a:rPr lang="fr-FR" noProof="0" dirty="0" smtClean="0"/>
              <a:t>réparation</a:t>
            </a:r>
          </a:p>
        </p:txBody>
      </p:sp>
      <p:sp>
        <p:nvSpPr>
          <p:cNvPr id="21507" name="Tijdelijke aanduiding voor inhoud 2"/>
          <p:cNvSpPr>
            <a:spLocks noGrp="1"/>
          </p:cNvSpPr>
          <p:nvPr>
            <p:ph idx="1"/>
          </p:nvPr>
        </p:nvSpPr>
        <p:spPr>
          <a:xfrm>
            <a:off x="461963" y="1585913"/>
            <a:ext cx="7710437" cy="4357687"/>
          </a:xfrm>
        </p:spPr>
        <p:txBody>
          <a:bodyPr/>
          <a:lstStyle/>
          <a:p>
            <a:r>
              <a:rPr lang="fr-FR" dirty="0" smtClean="0"/>
              <a:t>Consultation avant l’audit entre l’</a:t>
            </a:r>
            <a:r>
              <a:rPr lang="fr-FR" noProof="0" dirty="0" smtClean="0"/>
              <a:t>auditeur </a:t>
            </a:r>
            <a:r>
              <a:rPr lang="fr-FR" dirty="0" smtClean="0"/>
              <a:t>et l’audité</a:t>
            </a:r>
            <a:endParaRPr lang="fr-FR" noProof="0" dirty="0" smtClean="0"/>
          </a:p>
          <a:p>
            <a:endParaRPr lang="fr-FR" noProof="0" dirty="0" smtClean="0"/>
          </a:p>
        </p:txBody>
      </p:sp>
      <p:sp>
        <p:nvSpPr>
          <p:cNvPr id="11269" name="Rechthoek 4"/>
          <p:cNvSpPr>
            <a:spLocks noChangeArrowheads="1"/>
          </p:cNvSpPr>
          <p:nvPr/>
        </p:nvSpPr>
        <p:spPr bwMode="auto">
          <a:xfrm>
            <a:off x="461963" y="4572000"/>
            <a:ext cx="8148637" cy="1126462"/>
          </a:xfrm>
          <a:prstGeom prst="rect">
            <a:avLst/>
          </a:prstGeom>
          <a:noFill/>
          <a:ln w="9525">
            <a:noFill/>
            <a:miter lim="800000"/>
            <a:headEnd/>
            <a:tailEnd/>
          </a:ln>
        </p:spPr>
        <p:txBody>
          <a:bodyPr>
            <a:spAutoFit/>
          </a:bodyPr>
          <a:lstStyle/>
          <a:p>
            <a:pPr marL="404813" indent="-404813">
              <a:lnSpc>
                <a:spcPct val="80000"/>
              </a:lnSpc>
              <a:spcBef>
                <a:spcPct val="20000"/>
              </a:spcBef>
              <a:buSzPct val="60000"/>
              <a:defRPr/>
            </a:pPr>
            <a:r>
              <a:rPr lang="fr-FR" sz="2800" dirty="0" smtClean="0">
                <a:solidFill>
                  <a:srgbClr val="FF0000"/>
                </a:solidFill>
                <a:latin typeface="+mj-lt"/>
              </a:rPr>
              <a:t>But : parvenir à une </a:t>
            </a:r>
            <a:r>
              <a:rPr lang="fr-FR" sz="2800" dirty="0" smtClean="0">
                <a:solidFill>
                  <a:srgbClr val="FF0000"/>
                </a:solidFill>
              </a:rPr>
              <a:t>compréhension </a:t>
            </a:r>
            <a:r>
              <a:rPr lang="fr-FR" sz="2800" dirty="0" smtClean="0">
                <a:solidFill>
                  <a:srgbClr val="FF0000"/>
                </a:solidFill>
                <a:latin typeface="+mj-lt"/>
              </a:rPr>
              <a:t>commune du processus d’audit et déterminer ensemble la portée et les objectifs spécifiques de l’audit.</a:t>
            </a:r>
            <a:endParaRPr lang="fr-FR" sz="2800" dirty="0">
              <a:solidFill>
                <a:srgbClr val="FF0000"/>
              </a:solidFill>
              <a:latin typeface="+mj-lt"/>
            </a:endParaRPr>
          </a:p>
        </p:txBody>
      </p:sp>
    </p:spTree>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p:txBody>
          <a:bodyPr/>
          <a:lstStyle/>
          <a:p>
            <a:endParaRPr lang="en-US" dirty="0" smtClean="0"/>
          </a:p>
        </p:txBody>
      </p:sp>
      <p:sp>
        <p:nvSpPr>
          <p:cNvPr id="21507" name="Tijdelijke aanduiding voor inhoud 2"/>
          <p:cNvSpPr>
            <a:spLocks noGrp="1"/>
          </p:cNvSpPr>
          <p:nvPr>
            <p:ph idx="1"/>
          </p:nvPr>
        </p:nvSpPr>
        <p:spPr/>
        <p:txBody>
          <a:bodyPr rtlCol="0">
            <a:normAutofit/>
          </a:bodyPr>
          <a:lstStyle/>
          <a:p>
            <a:pPr marL="457200" indent="-457200" fontAlgn="auto">
              <a:spcAft>
                <a:spcPts val="0"/>
              </a:spcAft>
              <a:buNone/>
              <a:defRPr/>
            </a:pPr>
            <a:r>
              <a:rPr lang="fr-FR" b="1" dirty="0" smtClean="0">
                <a:solidFill>
                  <a:srgbClr val="002060"/>
                </a:solidFill>
              </a:rPr>
              <a:t>6. Vérification et audits</a:t>
            </a:r>
          </a:p>
          <a:p>
            <a:pPr lvl="1" fontAlgn="auto">
              <a:spcAft>
                <a:spcPts val="0"/>
              </a:spcAft>
              <a:buFont typeface="Arial" pitchFamily="34" charset="0"/>
              <a:buChar char="–"/>
              <a:defRPr/>
            </a:pPr>
            <a:r>
              <a:rPr lang="fr-FR" dirty="0" smtClean="0"/>
              <a:t>Pourquoi sont-ils nécessaires ?</a:t>
            </a:r>
          </a:p>
          <a:p>
            <a:pPr lvl="1" fontAlgn="auto">
              <a:spcAft>
                <a:spcPts val="0"/>
              </a:spcAft>
              <a:buFont typeface="Arial" pitchFamily="34" charset="0"/>
              <a:buChar char="–"/>
              <a:defRPr/>
            </a:pPr>
            <a:r>
              <a:rPr lang="fr-FR" dirty="0" smtClean="0"/>
              <a:t>Types</a:t>
            </a:r>
          </a:p>
          <a:p>
            <a:pPr lvl="1" fontAlgn="auto">
              <a:spcAft>
                <a:spcPts val="0"/>
              </a:spcAft>
              <a:buFont typeface="Arial" pitchFamily="34" charset="0"/>
              <a:buChar char="–"/>
              <a:defRPr/>
            </a:pPr>
            <a:r>
              <a:rPr lang="fr-FR" dirty="0" smtClean="0"/>
              <a:t>Processus d’audit</a:t>
            </a:r>
          </a:p>
          <a:p>
            <a:pPr lvl="1" fontAlgn="auto">
              <a:spcAft>
                <a:spcPts val="0"/>
              </a:spcAft>
              <a:buFont typeface="Arial" pitchFamily="34" charset="0"/>
              <a:buChar char="–"/>
              <a:defRPr/>
            </a:pPr>
            <a:endParaRPr lang="fr-FR" dirty="0" smtClean="0"/>
          </a:p>
          <a:p>
            <a:pPr fontAlgn="auto">
              <a:spcAft>
                <a:spcPts val="0"/>
              </a:spcAft>
              <a:buFont typeface="Arial" pitchFamily="34" charset="0"/>
              <a:buChar char="•"/>
              <a:defRPr/>
            </a:pPr>
            <a:endParaRPr lang="fr-FR" dirty="0" smtClean="0"/>
          </a:p>
        </p:txBody>
      </p:sp>
    </p:spTree>
  </p:cSld>
  <p:clrMapOvr>
    <a:masterClrMapping/>
  </p:clrMapOvr>
  <p:transition spd="slow">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el 1"/>
          <p:cNvSpPr>
            <a:spLocks noGrp="1"/>
          </p:cNvSpPr>
          <p:nvPr>
            <p:ph type="title"/>
          </p:nvPr>
        </p:nvSpPr>
        <p:spPr/>
        <p:txBody>
          <a:bodyPr>
            <a:normAutofit/>
          </a:bodyPr>
          <a:lstStyle/>
          <a:p>
            <a:r>
              <a:rPr lang="fr-FR" noProof="0" dirty="0" smtClean="0"/>
              <a:t>6.2 Processus d’audit : </a:t>
            </a:r>
            <a:r>
              <a:rPr lang="fr-FR" dirty="0" smtClean="0"/>
              <a:t>p</a:t>
            </a:r>
            <a:r>
              <a:rPr lang="fr-FR" noProof="0" dirty="0" smtClean="0"/>
              <a:t>réparation</a:t>
            </a:r>
          </a:p>
        </p:txBody>
      </p:sp>
      <p:sp>
        <p:nvSpPr>
          <p:cNvPr id="22531" name="Tijdelijke aanduiding voor inhoud 2"/>
          <p:cNvSpPr>
            <a:spLocks noGrp="1"/>
          </p:cNvSpPr>
          <p:nvPr>
            <p:ph idx="1"/>
          </p:nvPr>
        </p:nvSpPr>
        <p:spPr>
          <a:xfrm>
            <a:off x="461963" y="1585913"/>
            <a:ext cx="7881937" cy="4357687"/>
          </a:xfrm>
        </p:spPr>
        <p:txBody>
          <a:bodyPr>
            <a:normAutofit/>
          </a:bodyPr>
          <a:lstStyle/>
          <a:p>
            <a:pPr>
              <a:lnSpc>
                <a:spcPct val="90000"/>
              </a:lnSpc>
              <a:defRPr/>
            </a:pPr>
            <a:r>
              <a:rPr lang="fr-FR" b="1" dirty="0" smtClean="0"/>
              <a:t>Consultation avant l’audit</a:t>
            </a:r>
            <a:endParaRPr lang="fr-FR" b="1" noProof="0" dirty="0" smtClean="0"/>
          </a:p>
          <a:p>
            <a:pPr lvl="1">
              <a:lnSpc>
                <a:spcPct val="70000"/>
              </a:lnSpc>
            </a:pPr>
            <a:r>
              <a:rPr lang="fr-FR" dirty="0" smtClean="0"/>
              <a:t>Mettre</a:t>
            </a:r>
            <a:r>
              <a:rPr lang="fr-FR" noProof="0" dirty="0" smtClean="0"/>
              <a:t> en place </a:t>
            </a:r>
            <a:r>
              <a:rPr lang="fr-FR" dirty="0" smtClean="0"/>
              <a:t>les canaux de communication</a:t>
            </a:r>
            <a:endParaRPr lang="fr-FR" noProof="0" dirty="0" smtClean="0"/>
          </a:p>
          <a:p>
            <a:pPr lvl="1">
              <a:lnSpc>
                <a:spcPct val="70000"/>
              </a:lnSpc>
            </a:pPr>
            <a:r>
              <a:rPr lang="fr-FR" noProof="0" dirty="0" smtClean="0"/>
              <a:t>Confirmer </a:t>
            </a:r>
            <a:r>
              <a:rPr lang="fr-FR" dirty="0" smtClean="0"/>
              <a:t>la compétence pour procéder à</a:t>
            </a:r>
            <a:r>
              <a:rPr lang="fr-FR" noProof="0" dirty="0" smtClean="0"/>
              <a:t> l’audit</a:t>
            </a:r>
          </a:p>
          <a:p>
            <a:pPr lvl="1">
              <a:lnSpc>
                <a:spcPct val="70000"/>
              </a:lnSpc>
            </a:pPr>
            <a:r>
              <a:rPr lang="fr-FR" dirty="0" smtClean="0"/>
              <a:t>Fournir </a:t>
            </a:r>
            <a:r>
              <a:rPr lang="fr-FR" noProof="0" dirty="0" smtClean="0"/>
              <a:t>des informations sur le </a:t>
            </a:r>
            <a:r>
              <a:rPr lang="fr-FR" dirty="0" smtClean="0"/>
              <a:t>calendrier et les participants proposés</a:t>
            </a:r>
            <a:endParaRPr lang="fr-FR" noProof="0" dirty="0" smtClean="0"/>
          </a:p>
          <a:p>
            <a:pPr lvl="1">
              <a:lnSpc>
                <a:spcPct val="70000"/>
              </a:lnSpc>
            </a:pPr>
            <a:r>
              <a:rPr lang="fr-FR" noProof="0" dirty="0" smtClean="0"/>
              <a:t>Demander l’accès </a:t>
            </a:r>
            <a:r>
              <a:rPr lang="fr-FR" dirty="0" smtClean="0"/>
              <a:t>aux documents pertinents, </a:t>
            </a:r>
            <a:r>
              <a:rPr lang="fr-FR" noProof="0" dirty="0" smtClean="0"/>
              <a:t>notamment les registres</a:t>
            </a:r>
          </a:p>
          <a:p>
            <a:pPr lvl="1">
              <a:lnSpc>
                <a:spcPct val="70000"/>
              </a:lnSpc>
            </a:pPr>
            <a:r>
              <a:rPr lang="fr-FR" noProof="0" dirty="0" smtClean="0"/>
              <a:t>Prendre les dispositions </a:t>
            </a:r>
            <a:r>
              <a:rPr lang="fr-FR" dirty="0" smtClean="0"/>
              <a:t>nécessaires pour </a:t>
            </a:r>
            <a:r>
              <a:rPr lang="fr-FR" noProof="0" dirty="0" smtClean="0"/>
              <a:t>l’audit</a:t>
            </a:r>
          </a:p>
          <a:p>
            <a:pPr lvl="1">
              <a:lnSpc>
                <a:spcPct val="70000"/>
              </a:lnSpc>
            </a:pPr>
            <a:r>
              <a:rPr lang="fr-FR" dirty="0" smtClean="0"/>
              <a:t>S’accorder sur</a:t>
            </a:r>
            <a:r>
              <a:rPr lang="fr-FR" noProof="0" dirty="0" smtClean="0"/>
              <a:t> la participation d’observateurs et le besoin de guides </a:t>
            </a:r>
            <a:r>
              <a:rPr lang="fr-FR" dirty="0" smtClean="0"/>
              <a:t>pour </a:t>
            </a:r>
            <a:r>
              <a:rPr lang="fr-FR" noProof="0" dirty="0" smtClean="0"/>
              <a:t>l’auditeur</a:t>
            </a:r>
          </a:p>
          <a:p>
            <a:pPr eaLnBrk="1" hangingPunct="1">
              <a:buNone/>
            </a:pPr>
            <a:endParaRPr lang="fr-FR" noProof="0" dirty="0" smtClean="0"/>
          </a:p>
        </p:txBody>
      </p:sp>
    </p:spTree>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p:cNvSpPr>
            <a:spLocks noGrp="1"/>
          </p:cNvSpPr>
          <p:nvPr>
            <p:ph type="title"/>
          </p:nvPr>
        </p:nvSpPr>
        <p:spPr/>
        <p:txBody>
          <a:bodyPr>
            <a:normAutofit/>
          </a:bodyPr>
          <a:lstStyle/>
          <a:p>
            <a:r>
              <a:rPr lang="fr-FR" noProof="0" dirty="0" smtClean="0"/>
              <a:t>6.2 Processus d’audit : </a:t>
            </a:r>
            <a:r>
              <a:rPr lang="fr-FR" dirty="0" smtClean="0"/>
              <a:t>p</a:t>
            </a:r>
            <a:r>
              <a:rPr lang="fr-FR" noProof="0" dirty="0" smtClean="0"/>
              <a:t>réparation</a:t>
            </a:r>
          </a:p>
        </p:txBody>
      </p:sp>
      <p:sp>
        <p:nvSpPr>
          <p:cNvPr id="23555" name="Tijdelijke aanduiding voor inhoud 2"/>
          <p:cNvSpPr>
            <a:spLocks noGrp="1"/>
          </p:cNvSpPr>
          <p:nvPr>
            <p:ph idx="1"/>
          </p:nvPr>
        </p:nvSpPr>
        <p:spPr>
          <a:xfrm>
            <a:off x="461963" y="1585913"/>
            <a:ext cx="7958137" cy="4357687"/>
          </a:xfrm>
        </p:spPr>
        <p:txBody>
          <a:bodyPr/>
          <a:lstStyle/>
          <a:p>
            <a:r>
              <a:rPr lang="fr-FR" dirty="0" smtClean="0">
                <a:solidFill>
                  <a:srgbClr val="C00000"/>
                </a:solidFill>
              </a:rPr>
              <a:t>Plan d’audit </a:t>
            </a:r>
            <a:r>
              <a:rPr lang="fr-FR" noProof="0" dirty="0" smtClean="0"/>
              <a:t>: L’auditeur doit établir </a:t>
            </a:r>
            <a:r>
              <a:rPr lang="fr-FR" dirty="0" smtClean="0"/>
              <a:t>un plan d’audit qui servira de </a:t>
            </a:r>
            <a:r>
              <a:rPr lang="fr-FR" noProof="0" dirty="0" smtClean="0"/>
              <a:t>base à l’accord entre </a:t>
            </a:r>
            <a:r>
              <a:rPr lang="fr-FR" dirty="0" smtClean="0"/>
              <a:t>l’audité et lui.</a:t>
            </a:r>
            <a:endParaRPr lang="fr-FR" noProof="0" dirty="0" smtClean="0"/>
          </a:p>
          <a:p>
            <a:endParaRPr lang="fr-FR" noProof="0" dirty="0" smtClean="0"/>
          </a:p>
        </p:txBody>
      </p:sp>
    </p:spTree>
  </p:cSld>
  <p:clrMapOvr>
    <a:masterClrMapping/>
  </p:clrMapOvr>
  <p:transition spd="slow">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el 1"/>
          <p:cNvSpPr>
            <a:spLocks noGrp="1"/>
          </p:cNvSpPr>
          <p:nvPr>
            <p:ph type="title"/>
          </p:nvPr>
        </p:nvSpPr>
        <p:spPr/>
        <p:txBody>
          <a:bodyPr/>
          <a:lstStyle/>
          <a:p>
            <a:r>
              <a:rPr lang="fr-FR" noProof="0" dirty="0" smtClean="0"/>
              <a:t>6.2 Processus d’audit : </a:t>
            </a:r>
            <a:r>
              <a:rPr lang="fr-FR" dirty="0" smtClean="0"/>
              <a:t>préparation</a:t>
            </a:r>
            <a:endParaRPr lang="fr-FR" noProof="0" dirty="0" smtClean="0"/>
          </a:p>
        </p:txBody>
      </p:sp>
      <p:sp>
        <p:nvSpPr>
          <p:cNvPr id="24579" name="Tijdelijke aanduiding voor inhoud 2"/>
          <p:cNvSpPr>
            <a:spLocks noGrp="1"/>
          </p:cNvSpPr>
          <p:nvPr>
            <p:ph idx="1"/>
          </p:nvPr>
        </p:nvSpPr>
        <p:spPr>
          <a:xfrm>
            <a:off x="461963" y="1585913"/>
            <a:ext cx="7926461" cy="4357687"/>
          </a:xfrm>
        </p:spPr>
        <p:txBody>
          <a:bodyPr>
            <a:normAutofit lnSpcReduction="10000"/>
          </a:bodyPr>
          <a:lstStyle/>
          <a:p>
            <a:pPr>
              <a:defRPr/>
            </a:pPr>
            <a:r>
              <a:rPr lang="fr-FR" b="1" dirty="0" smtClean="0"/>
              <a:t>Etude de documents</a:t>
            </a:r>
            <a:endParaRPr lang="fr-FR" b="1" noProof="0" dirty="0" smtClean="0"/>
          </a:p>
          <a:p>
            <a:pPr lvl="1"/>
            <a:r>
              <a:rPr lang="fr-FR" noProof="0" dirty="0" smtClean="0"/>
              <a:t>La documentation identifiée </a:t>
            </a:r>
            <a:r>
              <a:rPr lang="fr-FR" dirty="0" smtClean="0"/>
              <a:t>au cours </a:t>
            </a:r>
            <a:r>
              <a:rPr lang="fr-FR" noProof="0" dirty="0" smtClean="0"/>
              <a:t>de la rencontre initiale peut être étudiée avant le démarrage </a:t>
            </a:r>
            <a:r>
              <a:rPr lang="fr-FR" dirty="0" smtClean="0"/>
              <a:t>de l’audit sur place.</a:t>
            </a:r>
            <a:endParaRPr lang="fr-FR" noProof="0" dirty="0" smtClean="0"/>
          </a:p>
          <a:p>
            <a:pPr lvl="1"/>
            <a:r>
              <a:rPr lang="fr-FR" dirty="0" smtClean="0"/>
              <a:t>L’étude des documents peut</a:t>
            </a:r>
            <a:r>
              <a:rPr lang="fr-FR" noProof="0" dirty="0" smtClean="0"/>
              <a:t> se faire </a:t>
            </a:r>
            <a:r>
              <a:rPr lang="fr-FR" dirty="0" smtClean="0"/>
              <a:t>sur place également.</a:t>
            </a:r>
            <a:endParaRPr lang="fr-FR" noProof="0" dirty="0" smtClean="0"/>
          </a:p>
          <a:p>
            <a:pPr lvl="1"/>
            <a:r>
              <a:rPr lang="fr-FR" noProof="0" dirty="0" smtClean="0"/>
              <a:t>L’auditeur </a:t>
            </a:r>
            <a:r>
              <a:rPr lang="fr-FR" dirty="0" smtClean="0"/>
              <a:t>étudie</a:t>
            </a:r>
            <a:r>
              <a:rPr lang="fr-FR" noProof="0" dirty="0" smtClean="0"/>
              <a:t> et </a:t>
            </a:r>
            <a:r>
              <a:rPr lang="fr-FR" dirty="0" smtClean="0"/>
              <a:t>gère les documents de l’audité </a:t>
            </a:r>
            <a:r>
              <a:rPr lang="fr-FR" noProof="0" dirty="0" smtClean="0"/>
              <a:t>conformément aux accords qui définissent </a:t>
            </a:r>
            <a:r>
              <a:rPr lang="fr-FR" dirty="0" smtClean="0"/>
              <a:t>l</a:t>
            </a:r>
            <a:r>
              <a:rPr lang="fr-FR" noProof="0" dirty="0" smtClean="0"/>
              <a:t>es normes de confidentialité</a:t>
            </a:r>
            <a:r>
              <a:rPr lang="fr-FR" dirty="0" smtClean="0"/>
              <a:t>, de conservation et de destruction des documents.</a:t>
            </a:r>
          </a:p>
          <a:p>
            <a:pPr lvl="1"/>
            <a:endParaRPr lang="fr-FR" noProof="0" dirty="0" smtClean="0"/>
          </a:p>
        </p:txBody>
      </p:sp>
    </p:spTree>
  </p:cSld>
  <p:clrMapOvr>
    <a:masterClrMapping/>
  </p:clrMapOvr>
  <p:transition spd="slow">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p:txBody>
          <a:bodyPr/>
          <a:lstStyle/>
          <a:p>
            <a:r>
              <a:rPr lang="fr-FR" noProof="0" dirty="0" smtClean="0"/>
              <a:t>6.2 Processus d’audit : exécution</a:t>
            </a:r>
          </a:p>
        </p:txBody>
      </p:sp>
      <p:sp>
        <p:nvSpPr>
          <p:cNvPr id="25603" name="Tijdelijke aanduiding voor inhoud 2"/>
          <p:cNvSpPr>
            <a:spLocks noGrp="1"/>
          </p:cNvSpPr>
          <p:nvPr>
            <p:ph idx="1"/>
          </p:nvPr>
        </p:nvSpPr>
        <p:spPr>
          <a:xfrm>
            <a:off x="461963" y="1585913"/>
            <a:ext cx="7350397" cy="4357687"/>
          </a:xfrm>
        </p:spPr>
        <p:txBody>
          <a:bodyPr>
            <a:normAutofit lnSpcReduction="10000"/>
          </a:bodyPr>
          <a:lstStyle/>
          <a:p>
            <a:r>
              <a:rPr lang="fr-FR" b="1" dirty="0" smtClean="0"/>
              <a:t>Réunion d’ouverture</a:t>
            </a:r>
            <a:endParaRPr lang="fr-FR" b="1" noProof="0" dirty="0" smtClean="0"/>
          </a:p>
          <a:p>
            <a:pPr lvl="1"/>
            <a:r>
              <a:rPr lang="fr-FR" noProof="0" dirty="0" smtClean="0"/>
              <a:t>Confirmer </a:t>
            </a:r>
            <a:r>
              <a:rPr lang="fr-FR" dirty="0" smtClean="0"/>
              <a:t>le plan, la portée et le calendrier de l’audit</a:t>
            </a:r>
            <a:endParaRPr lang="fr-FR" noProof="0" dirty="0" smtClean="0"/>
          </a:p>
          <a:p>
            <a:pPr lvl="1"/>
            <a:endParaRPr lang="fr-FR" noProof="0" dirty="0" smtClean="0"/>
          </a:p>
          <a:p>
            <a:pPr lvl="1"/>
            <a:r>
              <a:rPr lang="fr-FR" noProof="0" dirty="0" smtClean="0"/>
              <a:t>Résumer la manière dont </a:t>
            </a:r>
            <a:r>
              <a:rPr lang="fr-FR" dirty="0" smtClean="0"/>
              <a:t>les activités d’audit </a:t>
            </a:r>
            <a:r>
              <a:rPr lang="fr-FR" noProof="0" dirty="0" smtClean="0"/>
              <a:t>seront </a:t>
            </a:r>
            <a:r>
              <a:rPr lang="fr-FR" dirty="0" smtClean="0"/>
              <a:t>entreprises</a:t>
            </a:r>
            <a:endParaRPr lang="fr-FR" noProof="0" dirty="0" smtClean="0"/>
          </a:p>
          <a:p>
            <a:pPr lvl="1"/>
            <a:endParaRPr lang="fr-FR" noProof="0" dirty="0" smtClean="0"/>
          </a:p>
          <a:p>
            <a:pPr lvl="1"/>
            <a:r>
              <a:rPr lang="fr-FR" dirty="0" smtClean="0"/>
              <a:t>Permettre à l’audité de donner des aperçus pertinents du </a:t>
            </a:r>
            <a:r>
              <a:rPr lang="fr-FR" noProof="0" dirty="0" smtClean="0"/>
              <a:t>site et/ou de l’organisation</a:t>
            </a:r>
            <a:endParaRPr lang="fr-FR" dirty="0" smtClean="0"/>
          </a:p>
          <a:p>
            <a:pPr lvl="1"/>
            <a:endParaRPr lang="fr-FR" noProof="0" dirty="0" smtClean="0"/>
          </a:p>
        </p:txBody>
      </p:sp>
    </p:spTree>
  </p:cSld>
  <p:clrMapOvr>
    <a:masterClrMapping/>
  </p:clrMapOvr>
  <p:transition spd="slow">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p:txBody>
          <a:bodyPr/>
          <a:lstStyle/>
          <a:p>
            <a:r>
              <a:rPr lang="fr-FR" noProof="0" dirty="0" smtClean="0"/>
              <a:t>6.2 Processus d’audit : exécution</a:t>
            </a:r>
          </a:p>
        </p:txBody>
      </p:sp>
      <p:sp>
        <p:nvSpPr>
          <p:cNvPr id="26627" name="Tijdelijke aanduiding voor inhoud 2"/>
          <p:cNvSpPr>
            <a:spLocks noGrp="1"/>
          </p:cNvSpPr>
          <p:nvPr>
            <p:ph idx="1"/>
          </p:nvPr>
        </p:nvSpPr>
        <p:spPr>
          <a:xfrm>
            <a:off x="461963" y="1585913"/>
            <a:ext cx="8396317" cy="4357687"/>
          </a:xfrm>
        </p:spPr>
        <p:txBody>
          <a:bodyPr>
            <a:normAutofit/>
          </a:bodyPr>
          <a:lstStyle/>
          <a:p>
            <a:r>
              <a:rPr lang="fr-FR" b="1" noProof="0" dirty="0" smtClean="0"/>
              <a:t>Collecte d’informations</a:t>
            </a:r>
          </a:p>
          <a:p>
            <a:pPr lvl="1"/>
            <a:r>
              <a:rPr lang="fr-FR" dirty="0" smtClean="0"/>
              <a:t>La collecte d’informations pertinentes pour les objectifs, la portée et les critères de l’audit doit </a:t>
            </a:r>
            <a:r>
              <a:rPr lang="fr-FR" noProof="0" dirty="0" smtClean="0"/>
              <a:t>se faire dans le cadre </a:t>
            </a:r>
            <a:r>
              <a:rPr lang="fr-FR" dirty="0" smtClean="0"/>
              <a:t>d’un échantillonnage approprié :</a:t>
            </a:r>
            <a:endParaRPr lang="fr-FR" noProof="0" dirty="0" smtClean="0"/>
          </a:p>
          <a:p>
            <a:pPr lvl="2" eaLnBrk="1" hangingPunct="1"/>
            <a:r>
              <a:rPr lang="fr-FR" noProof="0" dirty="0" smtClean="0"/>
              <a:t>vérifiées ; et</a:t>
            </a:r>
          </a:p>
          <a:p>
            <a:pPr lvl="2"/>
            <a:r>
              <a:rPr lang="fr-FR" dirty="0" smtClean="0"/>
              <a:t>enregistrées.</a:t>
            </a:r>
            <a:endParaRPr lang="fr-FR" noProof="0" dirty="0" smtClean="0"/>
          </a:p>
          <a:p>
            <a:pPr lvl="1">
              <a:defRPr/>
            </a:pPr>
            <a:r>
              <a:rPr lang="fr-FR" noProof="0" dirty="0" smtClean="0"/>
              <a:t>Les sources d’information retenues peuvent varier selon la complexité de l’audit</a:t>
            </a:r>
          </a:p>
          <a:p>
            <a:pPr lvl="1">
              <a:defRPr/>
            </a:pPr>
            <a:r>
              <a:rPr lang="fr-FR" noProof="0" dirty="0" smtClean="0"/>
              <a:t>Listes de contrôle</a:t>
            </a:r>
          </a:p>
          <a:p>
            <a:pPr lvl="2" eaLnBrk="1" hangingPunct="1"/>
            <a:endParaRPr lang="fr-FR" noProof="0" dirty="0" smtClean="0"/>
          </a:p>
        </p:txBody>
      </p:sp>
    </p:spTree>
  </p:cSld>
  <p:clrMapOvr>
    <a:masterClrMapping/>
  </p:clrMapOvr>
  <p:transition spd="slow">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el 1"/>
          <p:cNvSpPr>
            <a:spLocks noGrp="1"/>
          </p:cNvSpPr>
          <p:nvPr>
            <p:ph type="title"/>
          </p:nvPr>
        </p:nvSpPr>
        <p:spPr>
          <a:xfrm>
            <a:off x="457200" y="274638"/>
            <a:ext cx="8229600" cy="1011222"/>
          </a:xfrm>
        </p:spPr>
        <p:txBody>
          <a:bodyPr/>
          <a:lstStyle/>
          <a:p>
            <a:r>
              <a:rPr lang="fr-FR" noProof="0" dirty="0" smtClean="0"/>
              <a:t>6.2 Processus d’audit : exécution</a:t>
            </a:r>
          </a:p>
        </p:txBody>
      </p:sp>
      <p:sp>
        <p:nvSpPr>
          <p:cNvPr id="27651" name="Tijdelijke aanduiding voor inhoud 2"/>
          <p:cNvSpPr>
            <a:spLocks noGrp="1"/>
          </p:cNvSpPr>
          <p:nvPr>
            <p:ph idx="1"/>
          </p:nvPr>
        </p:nvSpPr>
        <p:spPr>
          <a:xfrm>
            <a:off x="457200" y="1285860"/>
            <a:ext cx="8229600" cy="5214974"/>
          </a:xfrm>
        </p:spPr>
        <p:txBody>
          <a:bodyPr>
            <a:normAutofit fontScale="77500" lnSpcReduction="20000"/>
          </a:bodyPr>
          <a:lstStyle/>
          <a:p>
            <a:pPr>
              <a:lnSpc>
                <a:spcPct val="110000"/>
              </a:lnSpc>
              <a:defRPr/>
            </a:pPr>
            <a:r>
              <a:rPr lang="fr-FR" sz="3600" b="1" dirty="0" smtClean="0"/>
              <a:t>Réunion de clôture</a:t>
            </a:r>
          </a:p>
          <a:p>
            <a:pPr lvl="1"/>
            <a:r>
              <a:rPr lang="fr-FR" dirty="0" smtClean="0"/>
              <a:t>Organiser une réunion de clôture quotidienne </a:t>
            </a:r>
            <a:r>
              <a:rPr lang="fr-FR" noProof="0" dirty="0" smtClean="0"/>
              <a:t>(le cas échéant)</a:t>
            </a:r>
          </a:p>
          <a:p>
            <a:pPr lvl="1"/>
            <a:r>
              <a:rPr lang="fr-FR" noProof="0" dirty="0" smtClean="0"/>
              <a:t>Présenter l</a:t>
            </a:r>
            <a:r>
              <a:rPr lang="fr-FR" dirty="0" smtClean="0"/>
              <a:t>es constations et conclusions de l’audit</a:t>
            </a:r>
            <a:endParaRPr lang="fr-FR" noProof="0" dirty="0" smtClean="0"/>
          </a:p>
          <a:p>
            <a:pPr lvl="1" eaLnBrk="1" hangingPunct="1"/>
            <a:r>
              <a:rPr lang="fr-FR" noProof="0" dirty="0" smtClean="0"/>
              <a:t>Tenir des procès-verbaux de la réunion, notamment </a:t>
            </a:r>
            <a:r>
              <a:rPr lang="fr-FR" dirty="0" smtClean="0"/>
              <a:t>l</a:t>
            </a:r>
            <a:r>
              <a:rPr lang="fr-FR" noProof="0" dirty="0" smtClean="0"/>
              <a:t>es listes de présence</a:t>
            </a:r>
          </a:p>
          <a:p>
            <a:pPr lvl="1"/>
            <a:r>
              <a:rPr lang="fr-FR" noProof="0" dirty="0" smtClean="0"/>
              <a:t>Examiner – </a:t>
            </a:r>
            <a:r>
              <a:rPr lang="fr-FR" dirty="0" smtClean="0"/>
              <a:t>et le cas échéant aplanir </a:t>
            </a:r>
            <a:r>
              <a:rPr lang="fr-FR" noProof="0" dirty="0" smtClean="0"/>
              <a:t>– </a:t>
            </a:r>
            <a:r>
              <a:rPr lang="fr-FR" dirty="0" smtClean="0"/>
              <a:t>les divergences </a:t>
            </a:r>
            <a:r>
              <a:rPr lang="fr-FR" noProof="0" dirty="0" smtClean="0"/>
              <a:t>d’opinions </a:t>
            </a:r>
            <a:r>
              <a:rPr lang="fr-FR" dirty="0" smtClean="0"/>
              <a:t>concernant les constations et/ou conclusions de l’audit</a:t>
            </a:r>
            <a:endParaRPr lang="fr-FR" noProof="0" dirty="0" smtClean="0"/>
          </a:p>
          <a:p>
            <a:pPr lvl="1"/>
            <a:r>
              <a:rPr lang="fr-FR" dirty="0" smtClean="0"/>
              <a:t>Offrir à l’audité une opportunité </a:t>
            </a:r>
            <a:r>
              <a:rPr lang="fr-FR" noProof="0" dirty="0" smtClean="0"/>
              <a:t>de demander </a:t>
            </a:r>
            <a:r>
              <a:rPr lang="fr-FR" dirty="0" smtClean="0"/>
              <a:t>des éclaircissements</a:t>
            </a:r>
            <a:endParaRPr lang="fr-FR" noProof="0" dirty="0" smtClean="0"/>
          </a:p>
          <a:p>
            <a:pPr lvl="1"/>
            <a:r>
              <a:rPr lang="fr-FR" dirty="0" smtClean="0"/>
              <a:t>Offrir une opportunité de fournir d</a:t>
            </a:r>
            <a:r>
              <a:rPr lang="fr-FR" noProof="0" dirty="0" smtClean="0"/>
              <a:t>avantage de preuves objectives</a:t>
            </a:r>
          </a:p>
          <a:p>
            <a:pPr lvl="1"/>
            <a:r>
              <a:rPr lang="fr-FR" noProof="0" dirty="0" smtClean="0"/>
              <a:t>Répertorier toutes les </a:t>
            </a:r>
            <a:r>
              <a:rPr lang="fr-FR" dirty="0" smtClean="0"/>
              <a:t>divergences </a:t>
            </a:r>
            <a:r>
              <a:rPr lang="fr-FR" noProof="0" dirty="0" smtClean="0"/>
              <a:t>d’opinions</a:t>
            </a:r>
          </a:p>
          <a:p>
            <a:pPr lvl="1"/>
            <a:r>
              <a:rPr lang="fr-FR" noProof="0" dirty="0" smtClean="0"/>
              <a:t>Indiquer le moment où </a:t>
            </a:r>
            <a:r>
              <a:rPr lang="fr-FR" dirty="0" smtClean="0"/>
              <a:t>le rapport d’audit détaillé sera </a:t>
            </a:r>
            <a:r>
              <a:rPr lang="fr-FR" noProof="0" dirty="0" smtClean="0"/>
              <a:t>établi et envoyé à l’audité</a:t>
            </a:r>
          </a:p>
          <a:p>
            <a:pPr lvl="1"/>
            <a:endParaRPr lang="fr-FR" noProof="0" dirty="0" smtClean="0"/>
          </a:p>
        </p:txBody>
      </p:sp>
    </p:spTree>
  </p:cSld>
  <p:clrMapOvr>
    <a:masterClrMapping/>
  </p:clrMapOvr>
  <p:transition spd="slow">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p:txBody>
          <a:bodyPr>
            <a:normAutofit/>
          </a:bodyPr>
          <a:lstStyle/>
          <a:p>
            <a:r>
              <a:rPr lang="fr-FR" noProof="0" dirty="0" smtClean="0"/>
              <a:t>6.2 Processus d’audit : rapports</a:t>
            </a:r>
          </a:p>
        </p:txBody>
      </p:sp>
      <p:sp>
        <p:nvSpPr>
          <p:cNvPr id="28675" name="Tijdelijke aanduiding voor inhoud 2"/>
          <p:cNvSpPr>
            <a:spLocks noGrp="1"/>
          </p:cNvSpPr>
          <p:nvPr>
            <p:ph idx="1"/>
          </p:nvPr>
        </p:nvSpPr>
        <p:spPr>
          <a:xfrm>
            <a:off x="461963" y="1585913"/>
            <a:ext cx="7998469" cy="4357687"/>
          </a:xfrm>
        </p:spPr>
        <p:txBody>
          <a:bodyPr/>
          <a:lstStyle/>
          <a:p>
            <a:r>
              <a:rPr lang="fr-FR" dirty="0" smtClean="0"/>
              <a:t>Le rapport d’audit détaillé est </a:t>
            </a:r>
            <a:r>
              <a:rPr lang="fr-FR" noProof="0" dirty="0" smtClean="0"/>
              <a:t>une affaire confidentielle </a:t>
            </a:r>
            <a:r>
              <a:rPr lang="fr-FR" dirty="0" smtClean="0"/>
              <a:t>entre l’</a:t>
            </a:r>
            <a:r>
              <a:rPr lang="fr-FR" noProof="0" dirty="0" smtClean="0"/>
              <a:t>auditeur et l’audité</a:t>
            </a:r>
          </a:p>
          <a:p>
            <a:pPr eaLnBrk="1" hangingPunct="1"/>
            <a:endParaRPr lang="fr-FR" noProof="0" dirty="0" smtClean="0"/>
          </a:p>
          <a:p>
            <a:r>
              <a:rPr lang="fr-FR" noProof="0" dirty="0" smtClean="0"/>
              <a:t>L’audité doit assurer un suivi </a:t>
            </a:r>
            <a:r>
              <a:rPr lang="fr-FR" dirty="0" smtClean="0"/>
              <a:t>judicieux (et le documenter) </a:t>
            </a:r>
            <a:r>
              <a:rPr lang="fr-FR" noProof="0" dirty="0" smtClean="0"/>
              <a:t>!</a:t>
            </a:r>
          </a:p>
          <a:p>
            <a:endParaRPr lang="en-US" dirty="0" smtClean="0"/>
          </a:p>
        </p:txBody>
      </p:sp>
    </p:spTree>
  </p:cSld>
  <p:clrMapOvr>
    <a:masterClrMapping/>
  </p:clrMapOvr>
  <p:transition spd="slow">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el 1"/>
          <p:cNvSpPr>
            <a:spLocks noGrp="1"/>
          </p:cNvSpPr>
          <p:nvPr>
            <p:ph type="title"/>
          </p:nvPr>
        </p:nvSpPr>
        <p:spPr/>
        <p:txBody>
          <a:bodyPr/>
          <a:lstStyle/>
          <a:p>
            <a:r>
              <a:rPr lang="fr-FR" noProof="0" dirty="0" smtClean="0"/>
              <a:t>6.2 Processus d’audit</a:t>
            </a: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xmlns="" val="3697070762"/>
              </p:ext>
            </p:extLst>
          </p:nvPr>
        </p:nvGraphicFramePr>
        <p:xfrm>
          <a:off x="461963" y="1585913"/>
          <a:ext cx="8229600" cy="4357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31361166"/>
      </p:ext>
    </p:extLst>
  </p:cSld>
  <p:clrMapOvr>
    <a:masterClrMapping/>
  </p:clrMapOvr>
  <p:transition spd="slow">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p:txBody>
          <a:bodyPr/>
          <a:lstStyle/>
          <a:p>
            <a:endParaRPr lang="en-US" dirty="0" smtClean="0"/>
          </a:p>
        </p:txBody>
      </p:sp>
      <p:sp>
        <p:nvSpPr>
          <p:cNvPr id="21507" name="Tijdelijke aanduiding voor inhoud 2"/>
          <p:cNvSpPr>
            <a:spLocks noGrp="1"/>
          </p:cNvSpPr>
          <p:nvPr>
            <p:ph idx="1"/>
          </p:nvPr>
        </p:nvSpPr>
        <p:spPr/>
        <p:txBody>
          <a:bodyPr rtlCol="0">
            <a:normAutofit/>
          </a:bodyPr>
          <a:lstStyle/>
          <a:p>
            <a:pPr marL="457200" indent="-457200" fontAlgn="auto">
              <a:spcAft>
                <a:spcPts val="0"/>
              </a:spcAft>
              <a:buNone/>
              <a:defRPr/>
            </a:pPr>
            <a:r>
              <a:rPr lang="fr-FR" b="1" dirty="0" smtClean="0">
                <a:solidFill>
                  <a:srgbClr val="002060"/>
                </a:solidFill>
              </a:rPr>
              <a:t>6. Vérification et audits</a:t>
            </a:r>
          </a:p>
          <a:p>
            <a:pPr lvl="1" fontAlgn="auto">
              <a:spcAft>
                <a:spcPts val="0"/>
              </a:spcAft>
              <a:buFont typeface="Arial" pitchFamily="34" charset="0"/>
              <a:buChar char="–"/>
              <a:defRPr/>
            </a:pPr>
            <a:r>
              <a:rPr lang="fr-FR" dirty="0" smtClean="0"/>
              <a:t>Pourquoi sont-ils nécessaires ?</a:t>
            </a:r>
          </a:p>
          <a:p>
            <a:pPr lvl="1" fontAlgn="auto">
              <a:spcAft>
                <a:spcPts val="0"/>
              </a:spcAft>
              <a:buFont typeface="Arial" pitchFamily="34" charset="0"/>
              <a:buChar char="–"/>
              <a:defRPr/>
            </a:pPr>
            <a:r>
              <a:rPr lang="fr-FR" dirty="0" smtClean="0"/>
              <a:t>Types</a:t>
            </a:r>
          </a:p>
          <a:p>
            <a:pPr lvl="1" fontAlgn="auto">
              <a:spcAft>
                <a:spcPts val="0"/>
              </a:spcAft>
              <a:buFont typeface="Arial" pitchFamily="34" charset="0"/>
              <a:buChar char="–"/>
              <a:defRPr/>
            </a:pPr>
            <a:r>
              <a:rPr lang="fr-FR" dirty="0" smtClean="0"/>
              <a:t>Processus d’audit</a:t>
            </a:r>
          </a:p>
        </p:txBody>
      </p:sp>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lgn="just"/>
            <a:r>
              <a:rPr lang="fr-FR" dirty="0" smtClean="0"/>
              <a:t>6. Vérification et audits</a:t>
            </a:r>
          </a:p>
        </p:txBody>
      </p:sp>
      <p:sp>
        <p:nvSpPr>
          <p:cNvPr id="5123" name="Tijdelijke aanduiding voor inhoud 2"/>
          <p:cNvSpPr>
            <a:spLocks noGrp="1"/>
          </p:cNvSpPr>
          <p:nvPr>
            <p:ph idx="1"/>
          </p:nvPr>
        </p:nvSpPr>
        <p:spPr>
          <a:xfrm>
            <a:off x="357158" y="1189053"/>
            <a:ext cx="8572560" cy="5240343"/>
          </a:xfrm>
        </p:spPr>
        <p:txBody>
          <a:bodyPr>
            <a:normAutofit/>
          </a:bodyPr>
          <a:lstStyle/>
          <a:p>
            <a:pPr>
              <a:buFont typeface="Wingdings" pitchFamily="2" charset="2"/>
              <a:buNone/>
            </a:pPr>
            <a:r>
              <a:rPr lang="fr-FR" dirty="0" smtClean="0"/>
              <a:t> Pourquoi les vérifications sont-elles importantes ?</a:t>
            </a:r>
          </a:p>
          <a:p>
            <a:pPr lvl="1"/>
            <a:r>
              <a:rPr lang="fr-FR" dirty="0" smtClean="0"/>
              <a:t>pour nous assurer que les mesures que nous entendons mettre en œuvre contribueront à réaliser nos objectifs ;</a:t>
            </a:r>
          </a:p>
          <a:p>
            <a:pPr lvl="1"/>
            <a:r>
              <a:rPr lang="fr-FR" dirty="0" smtClean="0"/>
              <a:t>pour confirmer que tout fonctionne comme prévu ;</a:t>
            </a:r>
          </a:p>
          <a:p>
            <a:pPr lvl="1"/>
            <a:r>
              <a:rPr lang="fr-FR" dirty="0" smtClean="0"/>
              <a:t>pour démontrer que nous atteignons nos objectifs ;</a:t>
            </a:r>
          </a:p>
          <a:p>
            <a:pPr lvl="1"/>
            <a:r>
              <a:rPr lang="fr-FR" dirty="0" smtClean="0"/>
              <a:t>pour identifier les domaines qui méritent des améliorations supplémentaires.</a:t>
            </a:r>
          </a:p>
          <a:p>
            <a:pPr lvl="1">
              <a:buFont typeface="Wingdings" pitchFamily="2" charset="2"/>
              <a:buNone/>
            </a:pPr>
            <a:endParaRPr lang="fr-FR" dirty="0" smtClean="0"/>
          </a:p>
        </p:txBody>
      </p:sp>
      <p:sp>
        <p:nvSpPr>
          <p:cNvPr id="5126" name="Tekstvak 5"/>
          <p:cNvSpPr txBox="1">
            <a:spLocks noChangeArrowheads="1"/>
          </p:cNvSpPr>
          <p:nvPr/>
        </p:nvSpPr>
        <p:spPr bwMode="auto">
          <a:xfrm>
            <a:off x="500034" y="6039169"/>
            <a:ext cx="7723525" cy="461665"/>
          </a:xfrm>
          <a:prstGeom prst="rect">
            <a:avLst/>
          </a:prstGeom>
          <a:noFill/>
          <a:ln w="9525">
            <a:noFill/>
            <a:miter lim="800000"/>
            <a:headEnd/>
            <a:tailEnd/>
          </a:ln>
        </p:spPr>
        <p:txBody>
          <a:bodyPr wrap="none">
            <a:spAutoFit/>
          </a:bodyPr>
          <a:lstStyle/>
          <a:p>
            <a:r>
              <a:rPr lang="fr-FR" sz="2400" b="1" dirty="0" smtClean="0">
                <a:solidFill>
                  <a:srgbClr val="FF0000"/>
                </a:solidFill>
              </a:rPr>
              <a:t>Condition préalable : les objectifs doivent être bien définis</a:t>
            </a:r>
            <a:endParaRPr lang="fr-FR" sz="2400" b="1" dirty="0">
              <a:solidFill>
                <a:srgbClr val="FF0000"/>
              </a:solidFill>
            </a:endParaRPr>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el 1"/>
          <p:cNvSpPr>
            <a:spLocks noGrp="1"/>
          </p:cNvSpPr>
          <p:nvPr>
            <p:ph type="title"/>
          </p:nvPr>
        </p:nvSpPr>
        <p:spPr/>
        <p:txBody>
          <a:bodyPr/>
          <a:lstStyle/>
          <a:p>
            <a:r>
              <a:rPr lang="fr-FR" noProof="0" dirty="0" smtClean="0"/>
              <a:t>6.1. Types</a:t>
            </a:r>
          </a:p>
        </p:txBody>
      </p:sp>
      <p:sp>
        <p:nvSpPr>
          <p:cNvPr id="17411" name="Tijdelijke aanduiding voor inhoud 2"/>
          <p:cNvSpPr>
            <a:spLocks noGrp="1"/>
          </p:cNvSpPr>
          <p:nvPr>
            <p:ph idx="1"/>
          </p:nvPr>
        </p:nvSpPr>
        <p:spPr>
          <a:xfrm>
            <a:off x="457200" y="1600201"/>
            <a:ext cx="8229600" cy="3328998"/>
          </a:xfrm>
        </p:spPr>
        <p:txBody>
          <a:bodyPr/>
          <a:lstStyle/>
          <a:p>
            <a:pPr marL="342900" lvl="1" indent="-342900">
              <a:lnSpc>
                <a:spcPct val="90000"/>
              </a:lnSpc>
              <a:buNone/>
              <a:defRPr/>
            </a:pPr>
            <a:r>
              <a:rPr lang="fr-FR" sz="3200" b="1" noProof="0" dirty="0" smtClean="0"/>
              <a:t>Types de vérifications et d’audits</a:t>
            </a:r>
          </a:p>
          <a:p>
            <a:pPr lvl="1">
              <a:defRPr/>
            </a:pPr>
            <a:r>
              <a:rPr lang="fr-FR" noProof="0" dirty="0" smtClean="0"/>
              <a:t>Validation, </a:t>
            </a:r>
          </a:p>
          <a:p>
            <a:pPr lvl="1">
              <a:defRPr/>
            </a:pPr>
            <a:r>
              <a:rPr lang="fr-FR" noProof="0" dirty="0" smtClean="0"/>
              <a:t>suivi des fonctions de commande, </a:t>
            </a:r>
          </a:p>
          <a:p>
            <a:pPr lvl="1">
              <a:defRPr/>
            </a:pPr>
            <a:r>
              <a:rPr lang="fr-FR" noProof="0" dirty="0" smtClean="0"/>
              <a:t>vérification, </a:t>
            </a:r>
          </a:p>
          <a:p>
            <a:pPr lvl="1">
              <a:defRPr/>
            </a:pPr>
            <a:r>
              <a:rPr lang="fr-FR" noProof="0" dirty="0" smtClean="0"/>
              <a:t>audit, </a:t>
            </a:r>
          </a:p>
          <a:p>
            <a:pPr lvl="1">
              <a:defRPr/>
            </a:pPr>
            <a:r>
              <a:rPr lang="fr-FR" noProof="0" dirty="0" smtClean="0"/>
              <a:t>inspection</a:t>
            </a: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r>
              <a:rPr lang="en-US" dirty="0" smtClean="0"/>
              <a:t>6.1. Types</a:t>
            </a:r>
          </a:p>
        </p:txBody>
      </p:sp>
      <p:sp>
        <p:nvSpPr>
          <p:cNvPr id="17411" name="Tijdelijke aanduiding voor inhoud 2"/>
          <p:cNvSpPr>
            <a:spLocks noGrp="1"/>
          </p:cNvSpPr>
          <p:nvPr>
            <p:ph idx="1"/>
          </p:nvPr>
        </p:nvSpPr>
        <p:spPr>
          <a:xfrm>
            <a:off x="457200" y="1428736"/>
            <a:ext cx="8229600" cy="4757758"/>
          </a:xfrm>
        </p:spPr>
        <p:txBody>
          <a:bodyPr>
            <a:normAutofit fontScale="92500" lnSpcReduction="20000"/>
          </a:bodyPr>
          <a:lstStyle/>
          <a:p>
            <a:pPr marL="342900" lvl="1" indent="-342900">
              <a:lnSpc>
                <a:spcPct val="110000"/>
              </a:lnSpc>
              <a:buNone/>
              <a:defRPr/>
            </a:pPr>
            <a:r>
              <a:rPr lang="fr-FR" sz="3500" b="1" dirty="0" smtClean="0"/>
              <a:t> Validation</a:t>
            </a:r>
          </a:p>
          <a:p>
            <a:pPr lvl="1">
              <a:buFont typeface="Wingdings" pitchFamily="2" charset="2"/>
              <a:buNone/>
              <a:defRPr/>
            </a:pPr>
            <a:r>
              <a:rPr lang="fr-FR" dirty="0" smtClean="0">
                <a:solidFill>
                  <a:srgbClr val="FF0000"/>
                </a:solidFill>
              </a:rPr>
              <a:t>Processus visant à confirmer que quelque chose (une application, une expérience, un appareil, etc.) respecte constamment les exigences pour un usage donné.</a:t>
            </a:r>
          </a:p>
          <a:p>
            <a:pPr lvl="1">
              <a:defRPr/>
            </a:pPr>
            <a:endParaRPr lang="fr-FR" dirty="0" smtClean="0"/>
          </a:p>
          <a:p>
            <a:pPr lvl="1">
              <a:defRPr/>
            </a:pPr>
            <a:r>
              <a:rPr lang="fr-FR" dirty="0" smtClean="0"/>
              <a:t>Dresser la liste de l’ensemble des étapes du processus</a:t>
            </a:r>
          </a:p>
          <a:p>
            <a:pPr lvl="1">
              <a:defRPr/>
            </a:pPr>
            <a:r>
              <a:rPr lang="fr-FR" dirty="0" smtClean="0"/>
              <a:t>Concevoir les étapes de manière à réduire la probabilité des événements non souhaités</a:t>
            </a:r>
          </a:p>
          <a:p>
            <a:pPr lvl="1">
              <a:defRPr/>
            </a:pPr>
            <a:r>
              <a:rPr lang="fr-FR" dirty="0" smtClean="0"/>
              <a:t>Afin de veiller à  ce que les méthodes contribuent efficacement à la réalisation de l’objectif visé, une validation formelle peut s’avérer nécessaire.</a:t>
            </a:r>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p:txBody>
          <a:bodyPr/>
          <a:lstStyle/>
          <a:p>
            <a:r>
              <a:rPr lang="en-US" dirty="0" smtClean="0"/>
              <a:t>6.1. Types</a:t>
            </a:r>
          </a:p>
        </p:txBody>
      </p:sp>
      <p:sp>
        <p:nvSpPr>
          <p:cNvPr id="17411" name="Tijdelijke aanduiding voor inhoud 2"/>
          <p:cNvSpPr>
            <a:spLocks noGrp="1"/>
          </p:cNvSpPr>
          <p:nvPr>
            <p:ph idx="1"/>
          </p:nvPr>
        </p:nvSpPr>
        <p:spPr>
          <a:xfrm>
            <a:off x="490538" y="1557338"/>
            <a:ext cx="7537846" cy="4438650"/>
          </a:xfrm>
        </p:spPr>
        <p:txBody>
          <a:bodyPr>
            <a:normAutofit/>
          </a:bodyPr>
          <a:lstStyle/>
          <a:p>
            <a:pPr marL="342900" lvl="1" indent="-342900">
              <a:lnSpc>
                <a:spcPct val="90000"/>
              </a:lnSpc>
              <a:buNone/>
              <a:defRPr/>
            </a:pPr>
            <a:r>
              <a:rPr lang="fr-FR" sz="3200" b="1" dirty="0" smtClean="0"/>
              <a:t> Validation</a:t>
            </a:r>
          </a:p>
          <a:p>
            <a:pPr lvl="1">
              <a:defRPr/>
            </a:pPr>
            <a:r>
              <a:rPr lang="fr-FR" dirty="0" smtClean="0"/>
              <a:t>Exemple :</a:t>
            </a:r>
          </a:p>
          <a:p>
            <a:pPr lvl="1">
              <a:buFont typeface="Wingdings" pitchFamily="2" charset="2"/>
              <a:buNone/>
              <a:defRPr/>
            </a:pPr>
            <a:r>
              <a:rPr lang="fr-FR" dirty="0" smtClean="0"/>
              <a:t>	Utilisation d’un autoclave pour détruire le matériel végétal produit dans le laboratoire, qui doit être détruit avant d’être éliminé.</a:t>
            </a:r>
          </a:p>
        </p:txBody>
      </p:sp>
      <p:sp>
        <p:nvSpPr>
          <p:cNvPr id="8196" name="Tijdelijke aanduiding voor dianummer 3"/>
          <p:cNvSpPr>
            <a:spLocks noGrp="1"/>
          </p:cNvSpPr>
          <p:nvPr>
            <p:ph type="sldNum" sz="quarter" idx="10"/>
          </p:nvPr>
        </p:nvSpPr>
        <p:spPr>
          <a:noFill/>
        </p:spPr>
        <p:txBody>
          <a:bodyPr/>
          <a:lstStyle/>
          <a:p>
            <a:r>
              <a:rPr lang="fr-FR" dirty="0" smtClean="0"/>
              <a:t>Diapositive </a:t>
            </a:r>
            <a:fld id="{615C5A37-4257-49B8-B049-A315B4C7E11F}" type="slidenum">
              <a:rPr lang="fr-FR" smtClean="0"/>
              <a:pPr/>
              <a:t>6</a:t>
            </a:fld>
            <a:endParaRPr lang="fr-FR" dirty="0" smtClean="0"/>
          </a:p>
        </p:txBody>
      </p:sp>
      <p:sp>
        <p:nvSpPr>
          <p:cNvPr id="8197" name="Rectangle 5"/>
          <p:cNvSpPr>
            <a:spLocks noGrp="1" noChangeArrowheads="1"/>
          </p:cNvSpPr>
          <p:nvPr>
            <p:ph type="ftr" sz="quarter" idx="11"/>
          </p:nvPr>
        </p:nvSpPr>
        <p:spPr>
          <a:xfrm>
            <a:off x="3124200" y="6356350"/>
            <a:ext cx="3162312" cy="365125"/>
          </a:xfrm>
        </p:spPr>
        <p:txBody>
          <a:bodyPr/>
          <a:lstStyle/>
          <a:p>
            <a:r>
              <a:rPr lang="fr-FR" dirty="0" smtClean="0"/>
              <a:t>	SABIMA – Gestion responsable</a:t>
            </a:r>
          </a:p>
          <a:p>
            <a:r>
              <a:rPr lang="fr-FR" dirty="0" smtClean="0"/>
              <a:t>Module 3</a:t>
            </a:r>
          </a:p>
        </p:txBody>
      </p:sp>
    </p:spTree>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r>
              <a:rPr lang="fr-FR" dirty="0" smtClean="0"/>
              <a:t>6.1. Types</a:t>
            </a:r>
          </a:p>
        </p:txBody>
      </p:sp>
      <p:sp>
        <p:nvSpPr>
          <p:cNvPr id="17411" name="Tijdelijke aanduiding voor inhoud 2"/>
          <p:cNvSpPr>
            <a:spLocks noGrp="1"/>
          </p:cNvSpPr>
          <p:nvPr>
            <p:ph idx="1"/>
          </p:nvPr>
        </p:nvSpPr>
        <p:spPr>
          <a:xfrm>
            <a:off x="490538" y="1557338"/>
            <a:ext cx="7465838" cy="4438650"/>
          </a:xfrm>
        </p:spPr>
        <p:txBody>
          <a:bodyPr>
            <a:normAutofit lnSpcReduction="10000"/>
          </a:bodyPr>
          <a:lstStyle/>
          <a:p>
            <a:pPr marL="342900" lvl="1" indent="-342900">
              <a:lnSpc>
                <a:spcPct val="110000"/>
              </a:lnSpc>
              <a:buNone/>
              <a:defRPr/>
            </a:pPr>
            <a:r>
              <a:rPr lang="fr-FR" sz="3500" b="1" dirty="0" smtClean="0"/>
              <a:t> Validation</a:t>
            </a:r>
          </a:p>
          <a:p>
            <a:pPr lvl="1">
              <a:defRPr/>
            </a:pPr>
            <a:r>
              <a:rPr lang="fr-FR" dirty="0" smtClean="0"/>
              <a:t>En règle générale, la validation ne se fait qu’une seule fois et avant l’utilisation effective. La validation doit être répétée chaque fois qu’on envisage un changement au niveau du processus ou des équipements (</a:t>
            </a:r>
            <a:r>
              <a:rPr lang="fr-FR" i="1" dirty="0" smtClean="0"/>
              <a:t>par exemple,</a:t>
            </a:r>
            <a:r>
              <a:rPr lang="fr-FR" dirty="0" smtClean="0"/>
              <a:t> la modification des réglages de la pression).</a:t>
            </a:r>
          </a:p>
          <a:p>
            <a:pPr lvl="1">
              <a:defRPr/>
            </a:pPr>
            <a:endParaRPr lang="fr-FR" dirty="0" smtClean="0"/>
          </a:p>
          <a:p>
            <a:pPr lvl="1">
              <a:defRPr/>
            </a:pPr>
            <a:r>
              <a:rPr lang="fr-FR" dirty="0" smtClean="0"/>
              <a:t>La validation doit être dûment documentée.</a:t>
            </a:r>
          </a:p>
          <a:p>
            <a:pPr lvl="1">
              <a:buFont typeface="Wingdings" pitchFamily="2" charset="2"/>
              <a:buNone/>
              <a:defRPr/>
            </a:pPr>
            <a:endParaRPr lang="fr-FR" dirty="0" smtClean="0"/>
          </a:p>
        </p:txBody>
      </p:sp>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p:txBody>
          <a:bodyPr/>
          <a:lstStyle/>
          <a:p>
            <a:r>
              <a:rPr lang="fr-FR" noProof="0" dirty="0" smtClean="0"/>
              <a:t>6.1. Types</a:t>
            </a:r>
          </a:p>
        </p:txBody>
      </p:sp>
      <p:sp>
        <p:nvSpPr>
          <p:cNvPr id="17411" name="Tijdelijke aanduiding voor inhoud 2"/>
          <p:cNvSpPr>
            <a:spLocks noGrp="1"/>
          </p:cNvSpPr>
          <p:nvPr>
            <p:ph idx="1"/>
          </p:nvPr>
        </p:nvSpPr>
        <p:spPr/>
        <p:txBody>
          <a:bodyPr>
            <a:normAutofit fontScale="85000" lnSpcReduction="10000"/>
          </a:bodyPr>
          <a:lstStyle/>
          <a:p>
            <a:pPr marL="342900" lvl="1" indent="-342900">
              <a:buNone/>
              <a:defRPr/>
            </a:pPr>
            <a:r>
              <a:rPr lang="fr-FR" sz="3200" b="1" noProof="0" dirty="0" smtClean="0"/>
              <a:t>Suivi des fonctions de commande</a:t>
            </a:r>
          </a:p>
          <a:p>
            <a:pPr lvl="1">
              <a:defRPr/>
            </a:pPr>
            <a:r>
              <a:rPr lang="fr-FR" noProof="0" dirty="0" smtClean="0"/>
              <a:t>Les fonctions de commande doivent permettre de procéder </a:t>
            </a:r>
            <a:r>
              <a:rPr lang="fr-FR" dirty="0" smtClean="0"/>
              <a:t>aux </a:t>
            </a:r>
            <a:r>
              <a:rPr lang="fr-FR" noProof="0" dirty="0" smtClean="0"/>
              <a:t>ajustements nécessaires avant que la situation ne devienne inacceptable.</a:t>
            </a:r>
          </a:p>
          <a:p>
            <a:pPr lvl="1">
              <a:defRPr/>
            </a:pPr>
            <a:endParaRPr lang="fr-FR" noProof="0" dirty="0" smtClean="0"/>
          </a:p>
          <a:p>
            <a:pPr lvl="1">
              <a:defRPr/>
            </a:pPr>
            <a:r>
              <a:rPr lang="fr-FR" noProof="0" dirty="0" smtClean="0"/>
              <a:t>Certains appareils permettent d’enregistrer en permanence les fonctions de commande, tandis que d’autres peuvent n’indiquer que des valeurs extrêmes.</a:t>
            </a:r>
          </a:p>
          <a:p>
            <a:pPr lvl="1">
              <a:defRPr/>
            </a:pPr>
            <a:endParaRPr lang="fr-FR" noProof="0" dirty="0" smtClean="0"/>
          </a:p>
          <a:p>
            <a:pPr lvl="1">
              <a:defRPr/>
            </a:pPr>
            <a:r>
              <a:rPr lang="fr-FR" noProof="0" dirty="0" smtClean="0"/>
              <a:t>Ils doivent refléter les limites critiques déterminées dans </a:t>
            </a:r>
            <a:r>
              <a:rPr lang="fr-FR" noProof="0" dirty="0" smtClean="0">
                <a:solidFill>
                  <a:srgbClr val="000000"/>
                </a:solidFill>
              </a:rPr>
              <a:t>l’analyse </a:t>
            </a:r>
            <a:r>
              <a:rPr lang="fr-FR" dirty="0" smtClean="0">
                <a:solidFill>
                  <a:srgbClr val="000000"/>
                </a:solidFill>
              </a:rPr>
              <a:t>l’analyse </a:t>
            </a:r>
            <a:r>
              <a:rPr lang="fr-FR" dirty="0">
                <a:solidFill>
                  <a:srgbClr val="000000"/>
                </a:solidFill>
              </a:rPr>
              <a:t>des risques et maîtrise des points </a:t>
            </a:r>
            <a:r>
              <a:rPr lang="fr-FR" dirty="0" smtClean="0">
                <a:solidFill>
                  <a:srgbClr val="000000"/>
                </a:solidFill>
              </a:rPr>
              <a:t>critiques </a:t>
            </a:r>
            <a:r>
              <a:rPr lang="fr-FR" dirty="0">
                <a:solidFill>
                  <a:srgbClr val="000000"/>
                </a:solidFill>
              </a:rPr>
              <a:t>(ARMPC) </a:t>
            </a:r>
            <a:r>
              <a:rPr lang="fr-FR" noProof="0" dirty="0" smtClean="0">
                <a:solidFill>
                  <a:srgbClr val="000000"/>
                </a:solidFill>
              </a:rPr>
              <a:t>.</a:t>
            </a:r>
          </a:p>
          <a:p>
            <a:pPr lvl="1">
              <a:defRPr/>
            </a:pPr>
            <a:endParaRPr lang="fr-FR" noProof="0" dirty="0" smtClean="0"/>
          </a:p>
        </p:txBody>
      </p:sp>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p:txBody>
          <a:bodyPr/>
          <a:lstStyle/>
          <a:p>
            <a:r>
              <a:rPr lang="fr-FR" noProof="0" dirty="0" smtClean="0"/>
              <a:t>6.1. Types</a:t>
            </a:r>
          </a:p>
        </p:txBody>
      </p:sp>
      <p:sp>
        <p:nvSpPr>
          <p:cNvPr id="17411" name="Tijdelijke aanduiding voor inhoud 2"/>
          <p:cNvSpPr>
            <a:spLocks noGrp="1"/>
          </p:cNvSpPr>
          <p:nvPr>
            <p:ph idx="1"/>
          </p:nvPr>
        </p:nvSpPr>
        <p:spPr>
          <a:xfrm>
            <a:off x="490538" y="1557338"/>
            <a:ext cx="7537846" cy="4438650"/>
          </a:xfrm>
        </p:spPr>
        <p:txBody>
          <a:bodyPr/>
          <a:lstStyle/>
          <a:p>
            <a:pPr marL="342900" lvl="1" indent="-342900">
              <a:lnSpc>
                <a:spcPct val="90000"/>
              </a:lnSpc>
              <a:buNone/>
              <a:defRPr/>
            </a:pPr>
            <a:r>
              <a:rPr lang="fr-FR" sz="3200" b="1" noProof="0" dirty="0" smtClean="0"/>
              <a:t>Fonctions de commande</a:t>
            </a:r>
          </a:p>
          <a:p>
            <a:pPr lvl="1">
              <a:defRPr/>
            </a:pPr>
            <a:r>
              <a:rPr lang="fr-FR" noProof="0" dirty="0" smtClean="0"/>
              <a:t>Exemple : autoclave</a:t>
            </a:r>
          </a:p>
          <a:p>
            <a:pPr lvl="1">
              <a:buFont typeface="Wingdings" pitchFamily="2" charset="2"/>
              <a:buNone/>
              <a:defRPr/>
            </a:pPr>
            <a:r>
              <a:rPr lang="fr-FR" noProof="0" dirty="0" smtClean="0"/>
              <a:t>	Qu’est-ce qui est important : la température, </a:t>
            </a:r>
            <a:r>
              <a:rPr lang="fr-FR" dirty="0" smtClean="0"/>
              <a:t>l</a:t>
            </a:r>
            <a:r>
              <a:rPr lang="fr-FR" noProof="0" dirty="0" smtClean="0"/>
              <a:t>a pression ou le moment ?</a:t>
            </a:r>
          </a:p>
          <a:p>
            <a:pPr lvl="1">
              <a:buFont typeface="Wingdings" pitchFamily="2" charset="2"/>
              <a:buNone/>
              <a:defRPr/>
            </a:pPr>
            <a:endParaRPr lang="fr-FR" noProof="0" dirty="0" smtClean="0"/>
          </a:p>
        </p:txBody>
      </p:sp>
    </p:spTree>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936</TotalTime>
  <Words>1143</Words>
  <Application>Microsoft Office PowerPoint</Application>
  <PresentationFormat>On-screen Show (4:3)</PresentationFormat>
  <Paragraphs>209</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Office-thema</vt:lpstr>
      <vt:lpstr>« Renforcement des capacités pour une gestion saine de la biotechnologie en Afrique subsaharienne (SABIMA) »  Cours sur la gestion responsable</vt:lpstr>
      <vt:lpstr>Slide 2</vt:lpstr>
      <vt:lpstr>6. Vérification et audits</vt:lpstr>
      <vt:lpstr>6.1. Types</vt:lpstr>
      <vt:lpstr>6.1. Types</vt:lpstr>
      <vt:lpstr>6.1. Types</vt:lpstr>
      <vt:lpstr>6.1. Types</vt:lpstr>
      <vt:lpstr>6.1. Types</vt:lpstr>
      <vt:lpstr>6.1. Types</vt:lpstr>
      <vt:lpstr>6.1. Types</vt:lpstr>
      <vt:lpstr>6.1. Types</vt:lpstr>
      <vt:lpstr>6.1. Types</vt:lpstr>
      <vt:lpstr>6.1. Types</vt:lpstr>
      <vt:lpstr>6.1. Types</vt:lpstr>
      <vt:lpstr>6.1. Types</vt:lpstr>
      <vt:lpstr>6.1. Types</vt:lpstr>
      <vt:lpstr>6 Vérification et audits</vt:lpstr>
      <vt:lpstr>6.2 Processus d’audit</vt:lpstr>
      <vt:lpstr>6.2 Processus d’audit : préparation</vt:lpstr>
      <vt:lpstr>6.2 Processus d’audit : préparation</vt:lpstr>
      <vt:lpstr>6.2 Processus d’audit : préparation</vt:lpstr>
      <vt:lpstr>6.2 Processus d’audit : préparation</vt:lpstr>
      <vt:lpstr>6.2 Processus d’audit : exécution</vt:lpstr>
      <vt:lpstr>6.2 Processus d’audit : exécution</vt:lpstr>
      <vt:lpstr>6.2 Processus d’audit : exécution</vt:lpstr>
      <vt:lpstr>6.2 Processus d’audit : rapports</vt:lpstr>
      <vt:lpstr>6.2 Processus d’audit</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Patrick</dc:creator>
  <cp:lastModifiedBy>walhassan</cp:lastModifiedBy>
  <cp:revision>76</cp:revision>
  <dcterms:created xsi:type="dcterms:W3CDTF">2010-08-20T14:20:39Z</dcterms:created>
  <dcterms:modified xsi:type="dcterms:W3CDTF">2012-08-20T22:33:08Z</dcterms:modified>
</cp:coreProperties>
</file>